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0393-8FD2-413D-8986-EA3F0B8D3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91C9C-8AD6-4A94-8A4A-631B607A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F7D6-2CC2-4034-A93E-52048375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162B-1BA6-488E-91B8-94A5DB28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EEC5-56FA-4AE2-82C1-DB113614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4752-EAAA-4BD3-AE6B-FAF75A69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FF65-DEF0-41EA-9BC6-40D8F14D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1AE3-5534-4B73-8C8A-B3F49544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EF0B-E401-4530-9057-8C48FCD6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8686-55F4-4322-BB70-833916EE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19B8E-13F4-4D0B-BD8A-F313A9DAB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E98C-0F93-4DC7-BD6A-A9E2D5DA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3A30-6EC6-4CCC-A71F-6CA9B676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02F9-9ED3-47CC-87D0-6085E7AD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4DA2-A255-4A17-869A-F0D0863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E247-D666-4C05-8759-415B1B8C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F444-56F0-4502-8CED-BC6DDB72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A938-C740-4759-8E29-1B88151E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6281-DE36-4A3D-B906-A73FF9E4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9C42-5D09-4DDA-BD63-1ADDBF88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FE41-3B44-44DB-B10D-3C9578D9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ADD9-52BB-4436-BC5A-C99AB00E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EC23F-EB44-4290-B088-3FC28C69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C42F-06C2-4180-905C-25A5B30F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0AD36-F5C5-46F1-8C80-D4A2168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9136-F716-4080-977B-58A5649D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A2B4-2A86-4483-87DC-7431571D7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EE1B-B5BF-44B9-A8BA-98F4782B4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32DFA-C69C-466D-B036-F5E7A336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528B5-345D-4DA7-9564-B9F83676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C74B-7D6A-4073-8663-E02C2BA4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087D-47D0-4E98-96D2-83AE7E94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AC6BF-6DA1-4A14-9560-7956529E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C4784-D713-458E-825B-3059AB894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52EDF-3ACC-48CF-8FD3-171779AF4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A916D-26ED-4FED-AA62-9C3035362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697EB-258F-4FA9-A1F6-5500DD81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E2148-D5CA-4DE9-ADFD-66DC23DA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EFE6D-38B5-4FB5-9874-170F2678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418F-A533-4F00-A834-B815815D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A2E6F-8FF8-4B05-8A26-56A68572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E0057-CA62-476D-8604-BDA946A0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89540-A236-48C5-8852-FEA0BEF8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B8185-1E23-4FAF-A96B-660BDEC5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BF5AD-E128-4501-ADF9-BF422DCC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7710-E2F9-4BEC-8637-99C3971B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925A-2AF1-407F-9039-C1A214CD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775E-6129-417E-B4D0-7C291E86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098DC-0710-44AF-A613-C66A3B33A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BDDC-1B8A-459A-B666-41762392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37020-7DEB-4CD0-8F52-F635878D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9684-C7DA-45FB-AFDA-ABB83BB2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C49F-A85D-4338-AF6C-E6DA22EB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DB4DB-7707-4444-B884-5947375D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6E1A-9E38-43D6-952C-9DC053108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F8E6-1DE1-4452-A18C-22AFCB27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D5BC-C19C-4C8C-BF41-37DEA97F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D646A-5CE5-4429-B844-3F0D2107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33BC8-274F-4DE6-BE49-982859F5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CABE-D2BB-4E48-90D2-0C196AC0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062C-1A36-4667-A939-58104023D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BCFB-0126-4810-BD4B-6ACE4D67C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70C9-970B-4EF7-AD4F-75E391E1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1EF8-B282-4281-9BAA-F35419E04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Embedding Dimension of Polyhedral Losses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C124-BF26-4BF1-89EE-DF723B0F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Jessie Finocchiaro, Rafael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Frongillo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Bo Waggoner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CU Boulder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Conference on Learning Theory 2020</a:t>
            </a:r>
          </a:p>
        </p:txBody>
      </p:sp>
    </p:spTree>
    <p:extLst>
      <p:ext uri="{BB962C8B-B14F-4D97-AF65-F5344CB8AC3E}">
        <p14:creationId xmlns:p14="http://schemas.microsoft.com/office/powerpoint/2010/main" val="18128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643B-23F8-4B5E-9A45-47548860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DE5C1-B513-438D-86DD-9A67C43B3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Given a discrete prediction problem, we want calibrated (therefore consistent) surrogates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Focus on polyhedral surrogates for their structure (embeddings)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Tradeoff between calibration and prediction dimension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d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Surrogates take predictions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  <a:sym typeface="Wingdings" panose="05000000000000000000" pitchFamily="2" charset="2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 and measure (linked) predictions against observed outcomes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Our goal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: characterize and bound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d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 for a given discrete prediction problem while having a calibrated surrogate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DE5C1-B513-438D-86DD-9A67C43B3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99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4054-0E40-48DB-B407-0D2D617B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7678-EE4F-409D-8FB9-07A4EF67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Complete characterization of 1-d losses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 real line, embedding and consistency are equivalent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Quadratic feasibility program for general dimensions</a:t>
            </a:r>
          </a:p>
        </p:txBody>
      </p:sp>
    </p:spTree>
    <p:extLst>
      <p:ext uri="{BB962C8B-B14F-4D97-AF65-F5344CB8AC3E}">
        <p14:creationId xmlns:p14="http://schemas.microsoft.com/office/powerpoint/2010/main" val="37868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Office Theme</vt:lpstr>
      <vt:lpstr>Embedding Dimension of Polyhedral Losses</vt:lpstr>
      <vt:lpstr>The problem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 Dimension of Polyhedral Losses</dc:title>
  <dc:creator>Jessie Finocchiaro</dc:creator>
  <cp:lastModifiedBy>Jessie Finocchiaro</cp:lastModifiedBy>
  <cp:revision>4</cp:revision>
  <dcterms:created xsi:type="dcterms:W3CDTF">2020-06-11T17:00:39Z</dcterms:created>
  <dcterms:modified xsi:type="dcterms:W3CDTF">2020-06-13T20:09:47Z</dcterms:modified>
</cp:coreProperties>
</file>