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17.png" ContentType="image/png"/>
  <Override PartName="/ppt/media/image16.png" ContentType="image/png"/>
  <Override PartName="/ppt/media/image13.wmf" ContentType="image/x-wmf"/>
  <Override PartName="/ppt/media/image11.jpeg" ContentType="image/jpeg"/>
  <Override PartName="/ppt/media/image10.png" ContentType="image/png"/>
  <Override PartName="/ppt/media/image14.wmf" ContentType="image/x-wmf"/>
  <Override PartName="/ppt/media/image15.wmf" ContentType="image/x-wmf"/>
  <Override PartName="/ppt/media/image7.png" ContentType="image/png"/>
  <Override PartName="/ppt/media/image5.png" ContentType="image/png"/>
  <Override PartName="/ppt/media/image4.wmf" ContentType="image/x-wmf"/>
  <Override PartName="/ppt/media/image3.wmf" ContentType="image/x-wmf"/>
  <Override PartName="/ppt/media/image9.png" ContentType="image/png"/>
  <Override PartName="/ppt/media/image12.wmf" ContentType="image/x-wmf"/>
  <Override PartName="/ppt/media/image2.wmf" ContentType="image/x-wmf"/>
  <Override PartName="/ppt/media/image8.png" ContentType="image/png"/>
  <Override PartName="/ppt/media/image6.png" ContentType="image/png"/>
  <Override PartName="/ppt/media/image1.wmf" ContentType="image/x-wmf"/>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43891200" cy="3291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7.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73" name="PlaceHolder 2"/>
          <p:cNvSpPr>
            <a:spLocks noGrp="1"/>
          </p:cNvSpPr>
          <p:nvPr>
            <p:ph type="body"/>
          </p:nvPr>
        </p:nvSpPr>
        <p:spPr>
          <a:xfrm>
            <a:off x="491400" y="6378480"/>
            <a:ext cx="10056600" cy="9325080"/>
          </a:xfrm>
          <a:prstGeom prst="rect">
            <a:avLst/>
          </a:prstGeom>
        </p:spPr>
        <p:txBody>
          <a:bodyPr lIns="0" rIns="0" tIns="0" bIns="0"/>
          <a:p>
            <a:endParaRPr/>
          </a:p>
        </p:txBody>
      </p:sp>
      <p:sp>
        <p:nvSpPr>
          <p:cNvPr id="74" name="PlaceHolder 3"/>
          <p:cNvSpPr>
            <a:spLocks noGrp="1"/>
          </p:cNvSpPr>
          <p:nvPr>
            <p:ph type="body"/>
          </p:nvPr>
        </p:nvSpPr>
        <p:spPr>
          <a:xfrm>
            <a:off x="491400" y="16589880"/>
            <a:ext cx="10056600" cy="93250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76" name="PlaceHolder 2"/>
          <p:cNvSpPr>
            <a:spLocks noGrp="1"/>
          </p:cNvSpPr>
          <p:nvPr>
            <p:ph type="body"/>
          </p:nvPr>
        </p:nvSpPr>
        <p:spPr>
          <a:xfrm>
            <a:off x="491400" y="6378480"/>
            <a:ext cx="4907520" cy="9325080"/>
          </a:xfrm>
          <a:prstGeom prst="rect">
            <a:avLst/>
          </a:prstGeom>
        </p:spPr>
        <p:txBody>
          <a:bodyPr lIns="0" rIns="0" tIns="0" bIns="0"/>
          <a:p>
            <a:endParaRPr/>
          </a:p>
        </p:txBody>
      </p:sp>
      <p:sp>
        <p:nvSpPr>
          <p:cNvPr id="77" name="PlaceHolder 3"/>
          <p:cNvSpPr>
            <a:spLocks noGrp="1"/>
          </p:cNvSpPr>
          <p:nvPr>
            <p:ph type="body"/>
          </p:nvPr>
        </p:nvSpPr>
        <p:spPr>
          <a:xfrm>
            <a:off x="5644800" y="6378480"/>
            <a:ext cx="4907520" cy="9325080"/>
          </a:xfrm>
          <a:prstGeom prst="rect">
            <a:avLst/>
          </a:prstGeom>
        </p:spPr>
        <p:txBody>
          <a:bodyPr lIns="0" rIns="0" tIns="0" bIns="0"/>
          <a:p>
            <a:endParaRPr/>
          </a:p>
        </p:txBody>
      </p:sp>
      <p:sp>
        <p:nvSpPr>
          <p:cNvPr id="78" name="PlaceHolder 4"/>
          <p:cNvSpPr>
            <a:spLocks noGrp="1"/>
          </p:cNvSpPr>
          <p:nvPr>
            <p:ph type="body"/>
          </p:nvPr>
        </p:nvSpPr>
        <p:spPr>
          <a:xfrm>
            <a:off x="5644800" y="16589880"/>
            <a:ext cx="4907520" cy="9325080"/>
          </a:xfrm>
          <a:prstGeom prst="rect">
            <a:avLst/>
          </a:prstGeom>
        </p:spPr>
        <p:txBody>
          <a:bodyPr lIns="0" rIns="0" tIns="0" bIns="0"/>
          <a:p>
            <a:endParaRPr/>
          </a:p>
        </p:txBody>
      </p:sp>
      <p:sp>
        <p:nvSpPr>
          <p:cNvPr id="79" name="PlaceHolder 5"/>
          <p:cNvSpPr>
            <a:spLocks noGrp="1"/>
          </p:cNvSpPr>
          <p:nvPr>
            <p:ph type="body"/>
          </p:nvPr>
        </p:nvSpPr>
        <p:spPr>
          <a:xfrm>
            <a:off x="491400" y="16589880"/>
            <a:ext cx="4907520" cy="93250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81" name="PlaceHolder 2"/>
          <p:cNvSpPr>
            <a:spLocks noGrp="1"/>
          </p:cNvSpPr>
          <p:nvPr>
            <p:ph type="body"/>
          </p:nvPr>
        </p:nvSpPr>
        <p:spPr>
          <a:xfrm>
            <a:off x="491400" y="6378480"/>
            <a:ext cx="10056600" cy="19549800"/>
          </a:xfrm>
          <a:prstGeom prst="rect">
            <a:avLst/>
          </a:prstGeom>
        </p:spPr>
        <p:txBody>
          <a:bodyPr lIns="0" rIns="0" tIns="0" bIns="0"/>
          <a:p>
            <a:endParaRPr/>
          </a:p>
        </p:txBody>
      </p:sp>
      <p:sp>
        <p:nvSpPr>
          <p:cNvPr id="82" name="PlaceHolder 3"/>
          <p:cNvSpPr>
            <a:spLocks noGrp="1"/>
          </p:cNvSpPr>
          <p:nvPr>
            <p:ph type="body"/>
          </p:nvPr>
        </p:nvSpPr>
        <p:spPr>
          <a:xfrm>
            <a:off x="491400" y="6378480"/>
            <a:ext cx="10056600" cy="19549800"/>
          </a:xfrm>
          <a:prstGeom prst="rect">
            <a:avLst/>
          </a:prstGeom>
        </p:spPr>
        <p:txBody>
          <a:bodyPr lIns="0" rIns="0" tIns="0" bIns="0"/>
          <a:p>
            <a:endParaRPr/>
          </a:p>
        </p:txBody>
      </p:sp>
      <p:pic>
        <p:nvPicPr>
          <p:cNvPr id="83" name="" descr=""/>
          <p:cNvPicPr/>
          <p:nvPr/>
        </p:nvPicPr>
        <p:blipFill>
          <a:blip r:embed="rId2"/>
          <a:stretch>
            <a:fillRect/>
          </a:stretch>
        </p:blipFill>
        <p:spPr>
          <a:xfrm>
            <a:off x="491040" y="12141360"/>
            <a:ext cx="10056600" cy="8023680"/>
          </a:xfrm>
          <a:prstGeom prst="rect">
            <a:avLst/>
          </a:prstGeom>
          <a:ln>
            <a:noFill/>
          </a:ln>
        </p:spPr>
      </p:pic>
      <p:pic>
        <p:nvPicPr>
          <p:cNvPr id="84" name="" descr=""/>
          <p:cNvPicPr/>
          <p:nvPr/>
        </p:nvPicPr>
        <p:blipFill>
          <a:blip r:embed="rId3"/>
          <a:stretch>
            <a:fillRect/>
          </a:stretch>
        </p:blipFill>
        <p:spPr>
          <a:xfrm>
            <a:off x="491040" y="12141360"/>
            <a:ext cx="10056600" cy="80236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52" name="PlaceHolder 2"/>
          <p:cNvSpPr>
            <a:spLocks noGrp="1"/>
          </p:cNvSpPr>
          <p:nvPr>
            <p:ph type="subTitle"/>
          </p:nvPr>
        </p:nvSpPr>
        <p:spPr>
          <a:xfrm>
            <a:off x="491400" y="6378480"/>
            <a:ext cx="10056600" cy="19550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54" name="PlaceHolder 2"/>
          <p:cNvSpPr>
            <a:spLocks noGrp="1"/>
          </p:cNvSpPr>
          <p:nvPr>
            <p:ph type="body"/>
          </p:nvPr>
        </p:nvSpPr>
        <p:spPr>
          <a:xfrm>
            <a:off x="491400" y="6378480"/>
            <a:ext cx="10056600" cy="195498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56" name="PlaceHolder 2"/>
          <p:cNvSpPr>
            <a:spLocks noGrp="1"/>
          </p:cNvSpPr>
          <p:nvPr>
            <p:ph type="body"/>
          </p:nvPr>
        </p:nvSpPr>
        <p:spPr>
          <a:xfrm>
            <a:off x="491400" y="6378480"/>
            <a:ext cx="4907520" cy="19549800"/>
          </a:xfrm>
          <a:prstGeom prst="rect">
            <a:avLst/>
          </a:prstGeom>
        </p:spPr>
        <p:txBody>
          <a:bodyPr lIns="0" rIns="0" tIns="0" bIns="0"/>
          <a:p>
            <a:endParaRPr/>
          </a:p>
        </p:txBody>
      </p:sp>
      <p:sp>
        <p:nvSpPr>
          <p:cNvPr id="57" name="PlaceHolder 3"/>
          <p:cNvSpPr>
            <a:spLocks noGrp="1"/>
          </p:cNvSpPr>
          <p:nvPr>
            <p:ph type="body"/>
          </p:nvPr>
        </p:nvSpPr>
        <p:spPr>
          <a:xfrm>
            <a:off x="5644800" y="6378480"/>
            <a:ext cx="4907520" cy="195498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2194560" y="1313280"/>
            <a:ext cx="39501720" cy="54972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2194560" y="1313280"/>
            <a:ext cx="39501720" cy="254818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61" name="PlaceHolder 2"/>
          <p:cNvSpPr>
            <a:spLocks noGrp="1"/>
          </p:cNvSpPr>
          <p:nvPr>
            <p:ph type="body"/>
          </p:nvPr>
        </p:nvSpPr>
        <p:spPr>
          <a:xfrm>
            <a:off x="491400" y="6378480"/>
            <a:ext cx="4907520" cy="9325080"/>
          </a:xfrm>
          <a:prstGeom prst="rect">
            <a:avLst/>
          </a:prstGeom>
        </p:spPr>
        <p:txBody>
          <a:bodyPr lIns="0" rIns="0" tIns="0" bIns="0"/>
          <a:p>
            <a:endParaRPr/>
          </a:p>
        </p:txBody>
      </p:sp>
      <p:sp>
        <p:nvSpPr>
          <p:cNvPr id="62" name="PlaceHolder 3"/>
          <p:cNvSpPr>
            <a:spLocks noGrp="1"/>
          </p:cNvSpPr>
          <p:nvPr>
            <p:ph type="body"/>
          </p:nvPr>
        </p:nvSpPr>
        <p:spPr>
          <a:xfrm>
            <a:off x="491400" y="16589880"/>
            <a:ext cx="4907520" cy="9325080"/>
          </a:xfrm>
          <a:prstGeom prst="rect">
            <a:avLst/>
          </a:prstGeom>
        </p:spPr>
        <p:txBody>
          <a:bodyPr lIns="0" rIns="0" tIns="0" bIns="0"/>
          <a:p>
            <a:endParaRPr/>
          </a:p>
        </p:txBody>
      </p:sp>
      <p:sp>
        <p:nvSpPr>
          <p:cNvPr id="63" name="PlaceHolder 4"/>
          <p:cNvSpPr>
            <a:spLocks noGrp="1"/>
          </p:cNvSpPr>
          <p:nvPr>
            <p:ph type="body"/>
          </p:nvPr>
        </p:nvSpPr>
        <p:spPr>
          <a:xfrm>
            <a:off x="5644800" y="6378480"/>
            <a:ext cx="4907520" cy="195498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65" name="PlaceHolder 2"/>
          <p:cNvSpPr>
            <a:spLocks noGrp="1"/>
          </p:cNvSpPr>
          <p:nvPr>
            <p:ph type="body"/>
          </p:nvPr>
        </p:nvSpPr>
        <p:spPr>
          <a:xfrm>
            <a:off x="491400" y="6378480"/>
            <a:ext cx="4907520" cy="19549800"/>
          </a:xfrm>
          <a:prstGeom prst="rect">
            <a:avLst/>
          </a:prstGeom>
        </p:spPr>
        <p:txBody>
          <a:bodyPr lIns="0" rIns="0" tIns="0" bIns="0"/>
          <a:p>
            <a:endParaRPr/>
          </a:p>
        </p:txBody>
      </p:sp>
      <p:sp>
        <p:nvSpPr>
          <p:cNvPr id="66" name="PlaceHolder 3"/>
          <p:cNvSpPr>
            <a:spLocks noGrp="1"/>
          </p:cNvSpPr>
          <p:nvPr>
            <p:ph type="body"/>
          </p:nvPr>
        </p:nvSpPr>
        <p:spPr>
          <a:xfrm>
            <a:off x="5644800" y="6378480"/>
            <a:ext cx="4907520" cy="9325080"/>
          </a:xfrm>
          <a:prstGeom prst="rect">
            <a:avLst/>
          </a:prstGeom>
        </p:spPr>
        <p:txBody>
          <a:bodyPr lIns="0" rIns="0" tIns="0" bIns="0"/>
          <a:p>
            <a:endParaRPr/>
          </a:p>
        </p:txBody>
      </p:sp>
      <p:sp>
        <p:nvSpPr>
          <p:cNvPr id="67" name="PlaceHolder 4"/>
          <p:cNvSpPr>
            <a:spLocks noGrp="1"/>
          </p:cNvSpPr>
          <p:nvPr>
            <p:ph type="body"/>
          </p:nvPr>
        </p:nvSpPr>
        <p:spPr>
          <a:xfrm>
            <a:off x="5644800" y="16589880"/>
            <a:ext cx="4907520" cy="93250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69" name="PlaceHolder 2"/>
          <p:cNvSpPr>
            <a:spLocks noGrp="1"/>
          </p:cNvSpPr>
          <p:nvPr>
            <p:ph type="body"/>
          </p:nvPr>
        </p:nvSpPr>
        <p:spPr>
          <a:xfrm>
            <a:off x="491400" y="6378480"/>
            <a:ext cx="4907520" cy="9325080"/>
          </a:xfrm>
          <a:prstGeom prst="rect">
            <a:avLst/>
          </a:prstGeom>
        </p:spPr>
        <p:txBody>
          <a:bodyPr lIns="0" rIns="0" tIns="0" bIns="0"/>
          <a:p>
            <a:endParaRPr/>
          </a:p>
        </p:txBody>
      </p:sp>
      <p:sp>
        <p:nvSpPr>
          <p:cNvPr id="70" name="PlaceHolder 3"/>
          <p:cNvSpPr>
            <a:spLocks noGrp="1"/>
          </p:cNvSpPr>
          <p:nvPr>
            <p:ph type="body"/>
          </p:nvPr>
        </p:nvSpPr>
        <p:spPr>
          <a:xfrm>
            <a:off x="5644800" y="6378480"/>
            <a:ext cx="4907520" cy="9325080"/>
          </a:xfrm>
          <a:prstGeom prst="rect">
            <a:avLst/>
          </a:prstGeom>
        </p:spPr>
        <p:txBody>
          <a:bodyPr lIns="0" rIns="0" tIns="0" bIns="0"/>
          <a:p>
            <a:endParaRPr/>
          </a:p>
        </p:txBody>
      </p:sp>
      <p:sp>
        <p:nvSpPr>
          <p:cNvPr id="71" name="PlaceHolder 4"/>
          <p:cNvSpPr>
            <a:spLocks noGrp="1"/>
          </p:cNvSpPr>
          <p:nvPr>
            <p:ph type="body"/>
          </p:nvPr>
        </p:nvSpPr>
        <p:spPr>
          <a:xfrm>
            <a:off x="491400" y="16589880"/>
            <a:ext cx="10056600" cy="93250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image" Target="../media/image3.wmf"/><Relationship Id="rId5" Type="http://schemas.openxmlformats.org/officeDocument/2006/relationships/image" Target="../media/image4.wmf"/><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jpeg"/><Relationship Id="rId13" Type="http://schemas.openxmlformats.org/officeDocument/2006/relationships/image" Target="../media/image12.wmf"/><Relationship Id="rId14" Type="http://schemas.openxmlformats.org/officeDocument/2006/relationships/image" Target="../media/image13.wmf"/><Relationship Id="rId15" Type="http://schemas.openxmlformats.org/officeDocument/2006/relationships/image" Target="../media/image14.wmf"/><Relationship Id="rId16" Type="http://schemas.openxmlformats.org/officeDocument/2006/relationships/image" Target="../media/image15.wmf"/><Relationship Id="rId17" Type="http://schemas.openxmlformats.org/officeDocument/2006/relationships/slideLayout" Target="../slideLayouts/slideLayout1.xml"/><Relationship Id="rId18" Type="http://schemas.openxmlformats.org/officeDocument/2006/relationships/slideLayout" Target="../slideLayouts/slideLayout2.xml"/><Relationship Id="rId19" Type="http://schemas.openxmlformats.org/officeDocument/2006/relationships/slideLayout" Target="../slideLayouts/slideLayout3.xml"/><Relationship Id="rId20" Type="http://schemas.openxmlformats.org/officeDocument/2006/relationships/slideLayout" Target="../slideLayouts/slideLayout4.xml"/><Relationship Id="rId21" Type="http://schemas.openxmlformats.org/officeDocument/2006/relationships/slideLayout" Target="../slideLayouts/slideLayout5.xml"/><Relationship Id="rId22" Type="http://schemas.openxmlformats.org/officeDocument/2006/relationships/slideLayout" Target="../slideLayouts/slideLayout6.xml"/><Relationship Id="rId23" Type="http://schemas.openxmlformats.org/officeDocument/2006/relationships/slideLayout" Target="../slideLayouts/slideLayout7.xml"/><Relationship Id="rId24" Type="http://schemas.openxmlformats.org/officeDocument/2006/relationships/slideLayout" Target="../slideLayouts/slideLayout8.xml"/><Relationship Id="rId25" Type="http://schemas.openxmlformats.org/officeDocument/2006/relationships/slideLayout" Target="../slideLayouts/slideLayout9.xml"/><Relationship Id="rId26" Type="http://schemas.openxmlformats.org/officeDocument/2006/relationships/slideLayout" Target="../slideLayouts/slideLayout10.xml"/><Relationship Id="rId27" Type="http://schemas.openxmlformats.org/officeDocument/2006/relationships/slideLayout" Target="../slideLayouts/slideLayout11.xml"/><Relationship Id="rId2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0" name="" descr=""/>
          <p:cNvPicPr/>
          <p:nvPr/>
        </p:nvPicPr>
        <p:blipFill>
          <a:blip r:embed="rId2"/>
          <a:stretch>
            <a:fillRect/>
          </a:stretch>
        </p:blipFill>
        <p:spPr>
          <a:xfrm>
            <a:off x="-9906120" y="27749520"/>
            <a:ext cx="3962520" cy="2425680"/>
          </a:xfrm>
          <a:prstGeom prst="rect">
            <a:avLst/>
          </a:prstGeom>
          <a:ln>
            <a:noFill/>
          </a:ln>
        </p:spPr>
      </p:pic>
      <p:pic>
        <p:nvPicPr>
          <p:cNvPr id="1" name="" descr=""/>
          <p:cNvPicPr/>
          <p:nvPr/>
        </p:nvPicPr>
        <p:blipFill>
          <a:blip r:embed="rId3"/>
          <a:stretch>
            <a:fillRect/>
          </a:stretch>
        </p:blipFill>
        <p:spPr>
          <a:xfrm>
            <a:off x="-5410080" y="27749520"/>
            <a:ext cx="3962520" cy="2425680"/>
          </a:xfrm>
          <a:prstGeom prst="rect">
            <a:avLst/>
          </a:prstGeom>
          <a:ln>
            <a:noFill/>
          </a:ln>
        </p:spPr>
      </p:pic>
      <p:pic>
        <p:nvPicPr>
          <p:cNvPr id="2" name="" descr=""/>
          <p:cNvPicPr/>
          <p:nvPr/>
        </p:nvPicPr>
        <p:blipFill>
          <a:blip r:embed="rId4"/>
          <a:stretch>
            <a:fillRect/>
          </a:stretch>
        </p:blipFill>
        <p:spPr>
          <a:xfrm>
            <a:off x="46913760" y="3340080"/>
            <a:ext cx="5575320" cy="2057400"/>
          </a:xfrm>
          <a:prstGeom prst="rect">
            <a:avLst/>
          </a:prstGeom>
          <a:ln>
            <a:noFill/>
          </a:ln>
        </p:spPr>
      </p:pic>
      <p:pic>
        <p:nvPicPr>
          <p:cNvPr id="3" name="" descr=""/>
          <p:cNvPicPr/>
          <p:nvPr/>
        </p:nvPicPr>
        <p:blipFill>
          <a:blip r:embed="rId5"/>
          <a:stretch>
            <a:fillRect/>
          </a:stretch>
        </p:blipFill>
        <p:spPr>
          <a:xfrm>
            <a:off x="44627760" y="12344400"/>
            <a:ext cx="1473120" cy="990720"/>
          </a:xfrm>
          <a:prstGeom prst="rect">
            <a:avLst/>
          </a:prstGeom>
          <a:ln>
            <a:noFill/>
          </a:ln>
        </p:spPr>
      </p:pic>
      <p:sp>
        <p:nvSpPr>
          <p:cNvPr id="4" name="CustomShape 1"/>
          <p:cNvSpPr/>
          <p:nvPr/>
        </p:nvSpPr>
        <p:spPr>
          <a:xfrm>
            <a:off x="0" y="0"/>
            <a:ext cx="43890840" cy="4800240"/>
          </a:xfrm>
          <a:prstGeom prst="rect">
            <a:avLst/>
          </a:prstGeom>
          <a:solidFill>
            <a:srgbClr val="435eaa"/>
          </a:solidFill>
          <a:ln w="9360">
            <a:solidFill>
              <a:srgbClr val="000000"/>
            </a:solidFill>
            <a:miter/>
          </a:ln>
        </p:spPr>
      </p:sp>
      <p:sp>
        <p:nvSpPr>
          <p:cNvPr id="5" name="CustomShape 2"/>
          <p:cNvSpPr/>
          <p:nvPr/>
        </p:nvSpPr>
        <p:spPr>
          <a:xfrm>
            <a:off x="0" y="4800600"/>
            <a:ext cx="43890840" cy="45360"/>
          </a:xfrm>
          <a:prstGeom prst="rect">
            <a:avLst/>
          </a:prstGeom>
          <a:solidFill>
            <a:srgbClr val="2c3f71"/>
          </a:solidFill>
          <a:ln w="152280">
            <a:solidFill>
              <a:srgbClr val="2c3f71"/>
            </a:solidFill>
            <a:miter/>
          </a:ln>
        </p:spPr>
      </p:sp>
      <p:sp>
        <p:nvSpPr>
          <p:cNvPr id="6" name="CustomShape 3"/>
          <p:cNvSpPr/>
          <p:nvPr/>
        </p:nvSpPr>
        <p:spPr>
          <a:xfrm>
            <a:off x="1567440" y="32315760"/>
            <a:ext cx="2514240" cy="345600"/>
          </a:xfrm>
          <a:prstGeom prst="rect">
            <a:avLst/>
          </a:prstGeom>
          <a:noFill/>
          <a:ln w="9360">
            <a:noFill/>
          </a:ln>
        </p:spPr>
        <p:txBody>
          <a:bodyPr/>
          <a:p>
            <a:pPr>
              <a:lnSpc>
                <a:spcPct val="65000"/>
              </a:lnSpc>
            </a:pPr>
            <a:r>
              <a:rPr b="1" lang="en-US" sz="500">
                <a:solidFill>
                  <a:srgbClr val="bfbfbf"/>
                </a:solidFill>
                <a:latin typeface="Arial"/>
              </a:rPr>
              <a:t>RESEARCH POSTER PRESENTATION DESIGN © 2015</a:t>
            </a:r>
            <a:endParaRPr/>
          </a:p>
          <a:p>
            <a:pPr>
              <a:lnSpc>
                <a:spcPct val="65000"/>
              </a:lnSpc>
            </a:pPr>
            <a:r>
              <a:rPr b="1" lang="en-US" sz="1100">
                <a:solidFill>
                  <a:srgbClr val="bfbfbf"/>
                </a:solidFill>
                <a:latin typeface="Arial"/>
              </a:rPr>
              <a:t>www.PosterPresentations.com</a:t>
            </a:r>
            <a:endParaRPr/>
          </a:p>
        </p:txBody>
      </p:sp>
      <p:sp>
        <p:nvSpPr>
          <p:cNvPr id="7" name="CustomShape 4"/>
          <p:cNvSpPr/>
          <p:nvPr/>
        </p:nvSpPr>
        <p:spPr>
          <a:xfrm>
            <a:off x="477720" y="5475240"/>
            <a:ext cx="10058040" cy="26736480"/>
          </a:xfrm>
          <a:prstGeom prst="roundRect">
            <a:avLst>
              <a:gd name="adj" fmla="val 4178"/>
            </a:avLst>
          </a:prstGeom>
          <a:gradFill>
            <a:gsLst>
              <a:gs pos="0">
                <a:srgbClr val="cdd2de"/>
              </a:gs>
              <a:gs pos="100000">
                <a:srgbClr val="f3f5fa"/>
              </a:gs>
            </a:gsLst>
            <a:lin ang="16200000"/>
          </a:gradFill>
          <a:ln w="25560">
            <a:solidFill>
              <a:srgbClr val="2c3f71"/>
            </a:solidFill>
            <a:round/>
          </a:ln>
        </p:spPr>
      </p:sp>
      <p:sp>
        <p:nvSpPr>
          <p:cNvPr id="8" name="CustomShape 5"/>
          <p:cNvSpPr/>
          <p:nvPr/>
        </p:nvSpPr>
        <p:spPr>
          <a:xfrm>
            <a:off x="11439360" y="5475240"/>
            <a:ext cx="10058040" cy="26736480"/>
          </a:xfrm>
          <a:prstGeom prst="roundRect">
            <a:avLst>
              <a:gd name="adj" fmla="val 4494"/>
            </a:avLst>
          </a:prstGeom>
          <a:gradFill>
            <a:gsLst>
              <a:gs pos="0">
                <a:srgbClr val="cdd2de"/>
              </a:gs>
              <a:gs pos="100000">
                <a:srgbClr val="f3f5fa"/>
              </a:gs>
            </a:gsLst>
            <a:lin ang="16200000"/>
          </a:gradFill>
          <a:ln w="25560">
            <a:solidFill>
              <a:srgbClr val="2c3f71"/>
            </a:solidFill>
            <a:round/>
          </a:ln>
        </p:spPr>
      </p:sp>
      <p:sp>
        <p:nvSpPr>
          <p:cNvPr id="9" name="CustomShape 6"/>
          <p:cNvSpPr/>
          <p:nvPr/>
        </p:nvSpPr>
        <p:spPr>
          <a:xfrm>
            <a:off x="22401360" y="5475240"/>
            <a:ext cx="10058040" cy="26736480"/>
          </a:xfrm>
          <a:prstGeom prst="roundRect">
            <a:avLst>
              <a:gd name="adj" fmla="val 4810"/>
            </a:avLst>
          </a:prstGeom>
          <a:gradFill>
            <a:gsLst>
              <a:gs pos="0">
                <a:srgbClr val="cdd2de"/>
              </a:gs>
              <a:gs pos="100000">
                <a:srgbClr val="f3f5fa"/>
              </a:gs>
            </a:gsLst>
            <a:lin ang="16200000"/>
          </a:gradFill>
          <a:ln w="25560">
            <a:solidFill>
              <a:srgbClr val="2c3f71"/>
            </a:solidFill>
            <a:round/>
          </a:ln>
        </p:spPr>
      </p:sp>
      <p:sp>
        <p:nvSpPr>
          <p:cNvPr id="10" name="CustomShape 7"/>
          <p:cNvSpPr/>
          <p:nvPr/>
        </p:nvSpPr>
        <p:spPr>
          <a:xfrm>
            <a:off x="33363000" y="5475240"/>
            <a:ext cx="10058040" cy="26736480"/>
          </a:xfrm>
          <a:prstGeom prst="roundRect">
            <a:avLst>
              <a:gd name="adj" fmla="val 3863"/>
            </a:avLst>
          </a:prstGeom>
          <a:gradFill>
            <a:gsLst>
              <a:gs pos="0">
                <a:srgbClr val="cdd2de"/>
              </a:gs>
              <a:gs pos="100000">
                <a:srgbClr val="f3f5fa"/>
              </a:gs>
            </a:gsLst>
            <a:lin ang="16200000"/>
          </a:gradFill>
          <a:ln w="25560">
            <a:solidFill>
              <a:srgbClr val="2c3f71"/>
            </a:solidFill>
            <a:round/>
          </a:ln>
        </p:spPr>
      </p:sp>
      <p:sp>
        <p:nvSpPr>
          <p:cNvPr id="11" name="CustomShape 8"/>
          <p:cNvSpPr/>
          <p:nvPr/>
        </p:nvSpPr>
        <p:spPr>
          <a:xfrm>
            <a:off x="-11216160" y="0"/>
            <a:ext cx="11009520" cy="32918040"/>
          </a:xfrm>
          <a:prstGeom prst="rect">
            <a:avLst/>
          </a:prstGeom>
          <a:solidFill>
            <a:srgbClr val="0d0d0d"/>
          </a:solidFill>
          <a:ln w="25560">
            <a:noFill/>
          </a:ln>
        </p:spPr>
        <p:txBody>
          <a:bodyPr lIns="457200" rIns="457200" tIns="457200" bIns="0"/>
          <a:p>
            <a:pPr algn="ctr">
              <a:lnSpc>
                <a:spcPct val="100000"/>
              </a:lnSpc>
            </a:pPr>
            <a:r>
              <a:rPr b="1" lang="en-US" sz="3200">
                <a:solidFill>
                  <a:srgbClr val="ff0000"/>
                </a:solidFill>
                <a:latin typeface="Trebuchet MS"/>
              </a:rPr>
              <a:t>(—THIS SIDEBAR DOES NOT PRINT—)</a:t>
            </a:r>
            <a:endParaRPr/>
          </a:p>
          <a:p>
            <a:pPr algn="ctr">
              <a:lnSpc>
                <a:spcPct val="100000"/>
              </a:lnSpc>
            </a:pPr>
            <a:r>
              <a:rPr b="1" lang="en-US" sz="4000">
                <a:solidFill>
                  <a:srgbClr val="ffffff"/>
                </a:solidFill>
                <a:latin typeface="Trebuchet MS"/>
              </a:rPr>
              <a:t>DESIGN GUIDE</a:t>
            </a:r>
            <a:endParaRPr/>
          </a:p>
          <a:p>
            <a:pPr algn="ctr">
              <a:lnSpc>
                <a:spcPct val="100000"/>
              </a:lnSpc>
            </a:pPr>
            <a:endParaRPr/>
          </a:p>
          <a:p>
            <a:pPr>
              <a:lnSpc>
                <a:spcPct val="100000"/>
              </a:lnSpc>
            </a:pPr>
            <a:r>
              <a:rPr lang="en-US" sz="2800">
                <a:solidFill>
                  <a:srgbClr val="ffffff"/>
                </a:solidFill>
                <a:latin typeface="Trebuchet MS"/>
              </a:rPr>
              <a:t>This PowerPoint 2007 template produces a 36”x48” presentation poster. You can use it to create your research poster and save valuable time placing titles, subtitles, text, and graphics. </a:t>
            </a:r>
            <a:endParaRPr/>
          </a:p>
          <a:p>
            <a:pPr>
              <a:lnSpc>
                <a:spcPct val="100000"/>
              </a:lnSpc>
            </a:pPr>
            <a:endParaRPr/>
          </a:p>
          <a:p>
            <a:pPr>
              <a:lnSpc>
                <a:spcPct val="100000"/>
              </a:lnSpc>
            </a:pPr>
            <a:r>
              <a:rPr lang="en-US" sz="2800">
                <a:solidFill>
                  <a:srgbClr val="ffffff"/>
                </a:solidFill>
                <a:latin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rPr>
              <a:t>PosterPresentations.com</a:t>
            </a:r>
            <a:r>
              <a:rPr b="1" lang="en-US" sz="2800">
                <a:solidFill>
                  <a:srgbClr val="ffffff"/>
                </a:solidFill>
                <a:latin typeface="Trebuchet MS"/>
              </a:rPr>
              <a:t> </a:t>
            </a:r>
            <a:r>
              <a:rPr lang="en-US" sz="2800">
                <a:solidFill>
                  <a:srgbClr val="ffffff"/>
                </a:solidFill>
                <a:latin typeface="Trebuchet MS"/>
              </a:rPr>
              <a:t>and click on HELP DESK.</a:t>
            </a:r>
            <a:endParaRPr/>
          </a:p>
          <a:p>
            <a:pPr>
              <a:lnSpc>
                <a:spcPct val="100000"/>
              </a:lnSpc>
            </a:pPr>
            <a:endParaRPr/>
          </a:p>
          <a:p>
            <a:pPr>
              <a:lnSpc>
                <a:spcPct val="100000"/>
              </a:lnSpc>
            </a:pPr>
            <a:r>
              <a:rPr lang="en-US" sz="2800">
                <a:solidFill>
                  <a:srgbClr val="ffffff"/>
                </a:solidFill>
                <a:latin typeface="Trebuchet MS"/>
              </a:rPr>
              <a:t>When you are ready to print your poster, go online to PosterPresentations.com</a:t>
            </a:r>
            <a:r>
              <a:rPr lang="en-US" sz="2800">
                <a:solidFill>
                  <a:srgbClr val="ffffff"/>
                </a:solidFill>
                <a:latin typeface="Trebuchet MS"/>
              </a:rPr>
              <a:t>
</a:t>
            </a:r>
            <a:endParaRPr/>
          </a:p>
          <a:p>
            <a:pPr>
              <a:lnSpc>
                <a:spcPct val="100000"/>
              </a:lnSpc>
            </a:pPr>
            <a:r>
              <a:rPr lang="en-US" sz="2800">
                <a:solidFill>
                  <a:srgbClr val="ffffff"/>
                </a:solidFill>
                <a:latin typeface="Trebuchet MS"/>
              </a:rPr>
              <a:t>Need assistance? Call us at </a:t>
            </a:r>
            <a:r>
              <a:rPr lang="en-US" sz="2800">
                <a:solidFill>
                  <a:srgbClr val="ffc000"/>
                </a:solidFill>
                <a:latin typeface="Trebuchet MS"/>
              </a:rPr>
              <a:t>1.510.649.3001</a:t>
            </a:r>
            <a:endParaRPr/>
          </a:p>
          <a:p>
            <a:pPr>
              <a:lnSpc>
                <a:spcPct val="100000"/>
              </a:lnSpc>
            </a:pPr>
            <a:endParaRPr/>
          </a:p>
          <a:p>
            <a:pPr algn="ctr">
              <a:lnSpc>
                <a:spcPct val="100000"/>
              </a:lnSpc>
            </a:pPr>
            <a:endParaRPr/>
          </a:p>
          <a:p>
            <a:pPr algn="ctr">
              <a:lnSpc>
                <a:spcPct val="100000"/>
              </a:lnSpc>
            </a:pPr>
            <a:r>
              <a:rPr b="1" lang="en-US" sz="4000">
                <a:solidFill>
                  <a:srgbClr val="ffffff"/>
                </a:solidFill>
                <a:latin typeface="Trebuchet MS"/>
              </a:rPr>
              <a:t>QUICK START</a:t>
            </a:r>
            <a:endParaRPr/>
          </a:p>
          <a:p>
            <a:pPr algn="ctr">
              <a:lnSpc>
                <a:spcPct val="100000"/>
              </a:lnSpc>
            </a:pPr>
            <a:endParaRPr/>
          </a:p>
          <a:p>
            <a:pPr algn="ctr">
              <a:lnSpc>
                <a:spcPct val="100000"/>
              </a:lnSpc>
            </a:pPr>
            <a:r>
              <a:rPr b="1" lang="en-US" sz="3200">
                <a:solidFill>
                  <a:srgbClr val="ffc000"/>
                </a:solidFill>
                <a:latin typeface="Trebuchet MS"/>
              </a:rPr>
              <a:t>Zoom in and out</a:t>
            </a:r>
            <a:endParaRPr/>
          </a:p>
          <a:p>
            <a:pPr>
              <a:lnSpc>
                <a:spcPct val="100000"/>
              </a:lnSpc>
            </a:pPr>
            <a:r>
              <a:rPr lang="en-US" sz="2400">
                <a:solidFill>
                  <a:srgbClr val="ffffff"/>
                </a:solidFill>
                <a:latin typeface="Trebuchet MS"/>
              </a:rPr>
              <a:t>	</a:t>
            </a:r>
            <a:r>
              <a:rPr lang="en-US" sz="2400">
                <a:solidFill>
                  <a:srgbClr val="bfbfbf"/>
                </a:solidFill>
                <a:latin typeface="Trebuchet MS"/>
              </a:rPr>
              <a:t>As you work on your poster zoom in and out to the level that is more comfortable to you. </a:t>
            </a:r>
            <a:endParaRPr/>
          </a:p>
          <a:p>
            <a:pPr>
              <a:lnSpc>
                <a:spcPct val="100000"/>
              </a:lnSpc>
            </a:pPr>
            <a:r>
              <a:rPr b="1" lang="en-US" sz="2400">
                <a:solidFill>
                  <a:srgbClr val="bfbfbf"/>
                </a:solidFill>
                <a:latin typeface="Trebuchet MS"/>
              </a:rPr>
              <a:t>	</a:t>
            </a:r>
            <a:r>
              <a:rPr lang="en-US" sz="2400">
                <a:solidFill>
                  <a:srgbClr val="bfbfbf"/>
                </a:solidFill>
                <a:latin typeface="Trebuchet MS"/>
              </a:rPr>
              <a:t>Go to VIEW &gt; ZOOM.</a:t>
            </a:r>
            <a:endParaRPr/>
          </a:p>
          <a:p>
            <a:pPr>
              <a:lnSpc>
                <a:spcPct val="100000"/>
              </a:lnSpc>
            </a:pPr>
            <a:endParaRPr/>
          </a:p>
          <a:p>
            <a:pPr algn="ctr">
              <a:lnSpc>
                <a:spcPct val="100000"/>
              </a:lnSpc>
            </a:pPr>
            <a:r>
              <a:rPr b="1" lang="en-US" sz="3200">
                <a:solidFill>
                  <a:srgbClr val="ffc000"/>
                </a:solidFill>
                <a:latin typeface="Trebuchet MS"/>
              </a:rPr>
              <a:t>Title, Authors, and Affiliations</a:t>
            </a:r>
            <a:endParaRPr/>
          </a:p>
          <a:p>
            <a:pPr>
              <a:lnSpc>
                <a:spcPct val="100000"/>
              </a:lnSpc>
            </a:pPr>
            <a:r>
              <a:rPr lang="en-US" sz="2400">
                <a:solidFill>
                  <a:srgbClr val="bfbfbf"/>
                </a:solidFill>
                <a:latin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a:lnSpc>
                <a:spcPct val="100000"/>
              </a:lnSpc>
            </a:pPr>
            <a:endParaRPr/>
          </a:p>
          <a:p>
            <a:pPr>
              <a:lnSpc>
                <a:spcPct val="100000"/>
              </a:lnSpc>
            </a:pPr>
            <a:r>
              <a:rPr b="1" lang="en-US" sz="2400">
                <a:solidFill>
                  <a:srgbClr val="ffc000"/>
                </a:solidFill>
                <a:latin typeface="Trebuchet MS"/>
              </a:rPr>
              <a:t>TIP</a:t>
            </a:r>
            <a:r>
              <a:rPr b="1" lang="en-US" sz="2400">
                <a:solidFill>
                  <a:srgbClr val="ffc000"/>
                </a:solidFill>
                <a:latin typeface="Trebuchet MS"/>
              </a:rPr>
              <a:t>: </a:t>
            </a:r>
            <a:r>
              <a:rPr lang="en-US" sz="2400">
                <a:solidFill>
                  <a:srgbClr val="bfbfbf"/>
                </a:solidFill>
                <a:latin typeface="Trebuchet MS"/>
              </a:rPr>
              <a:t>The font size of your title should be bigger than your name(s) and institution name(s).</a:t>
            </a:r>
            <a:endParaRPr/>
          </a:p>
          <a:p>
            <a:pPr>
              <a:lnSpc>
                <a:spcPct val="100000"/>
              </a:lnSpc>
            </a:pPr>
            <a:r>
              <a:rPr b="1" lang="en-US" sz="2800">
                <a:solidFill>
                  <a:srgbClr val="ffffff"/>
                </a:solidFill>
                <a:latin typeface="Trebuchet MS"/>
              </a:rPr>
              <a:t>
</a:t>
            </a:r>
            <a:endParaRPr/>
          </a:p>
          <a:p>
            <a:pPr algn="ctr">
              <a:lnSpc>
                <a:spcPct val="100000"/>
              </a:lnSpc>
            </a:pPr>
            <a:endParaRPr/>
          </a:p>
          <a:p>
            <a:pPr algn="ctr">
              <a:lnSpc>
                <a:spcPct val="100000"/>
              </a:lnSpc>
            </a:pPr>
            <a:endParaRPr/>
          </a:p>
          <a:p>
            <a:pPr algn="ctr">
              <a:lnSpc>
                <a:spcPct val="100000"/>
              </a:lnSpc>
            </a:pPr>
            <a:r>
              <a:rPr b="1" lang="en-US" sz="3200">
                <a:solidFill>
                  <a:srgbClr val="ffc000"/>
                </a:solidFill>
                <a:latin typeface="Trebuchet MS"/>
              </a:rPr>
              <a:t>Adding Logos / Seals</a:t>
            </a:r>
            <a:endParaRPr/>
          </a:p>
          <a:p>
            <a:pPr>
              <a:lnSpc>
                <a:spcPct val="100000"/>
              </a:lnSpc>
            </a:pPr>
            <a:r>
              <a:rPr lang="en-US" sz="2400">
                <a:solidFill>
                  <a:srgbClr val="bfbfbf"/>
                </a:solidFill>
                <a:latin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a:lnSpc>
                <a:spcPct val="100000"/>
              </a:lnSpc>
            </a:pPr>
            <a:endParaRPr/>
          </a:p>
          <a:p>
            <a:pPr>
              <a:lnSpc>
                <a:spcPct val="100000"/>
              </a:lnSpc>
            </a:pPr>
            <a:r>
              <a:rPr b="1" lang="en-US" sz="2400">
                <a:solidFill>
                  <a:srgbClr val="ffc000"/>
                </a:solidFill>
                <a:latin typeface="Trebuchet MS"/>
              </a:rPr>
              <a:t>TIP:</a:t>
            </a:r>
            <a:r>
              <a:rPr b="1" lang="en-US" sz="2400">
                <a:solidFill>
                  <a:srgbClr val="ffc000"/>
                </a:solidFill>
                <a:latin typeface="Trebuchet MS"/>
              </a:rPr>
              <a:t> </a:t>
            </a:r>
            <a:r>
              <a:rPr lang="en-US" sz="2400">
                <a:solidFill>
                  <a:srgbClr val="bfbfbf"/>
                </a:solidFill>
                <a:latin typeface="Trebuchet MS"/>
              </a:rPr>
              <a:t>See if your school’s logo is available on our free poster templates page.</a:t>
            </a:r>
            <a:endParaRPr/>
          </a:p>
          <a:p>
            <a:pPr>
              <a:lnSpc>
                <a:spcPct val="100000"/>
              </a:lnSpc>
            </a:pPr>
            <a:endParaRPr/>
          </a:p>
          <a:p>
            <a:pPr algn="ctr">
              <a:lnSpc>
                <a:spcPct val="100000"/>
              </a:lnSpc>
            </a:pPr>
            <a:r>
              <a:rPr b="1" lang="en-US" sz="3200">
                <a:solidFill>
                  <a:srgbClr val="ffc000"/>
                </a:solidFill>
                <a:latin typeface="Trebuchet MS"/>
              </a:rPr>
              <a:t>Photographs / Graphics</a:t>
            </a:r>
            <a:endParaRPr/>
          </a:p>
          <a:p>
            <a:pPr>
              <a:lnSpc>
                <a:spcPct val="100000"/>
              </a:lnSpc>
            </a:pPr>
            <a:r>
              <a:rPr lang="en-US" sz="2400">
                <a:solidFill>
                  <a:srgbClr val="bfbfbf"/>
                </a:solidFill>
                <a:latin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r>
              <a:rPr b="1" lang="en-US" sz="3200">
                <a:solidFill>
                  <a:srgbClr val="ffc000"/>
                </a:solidFill>
                <a:latin typeface="Trebuchet MS"/>
              </a:rPr>
              <a:t>Image Quality Check</a:t>
            </a:r>
            <a:endParaRPr/>
          </a:p>
          <a:p>
            <a:pPr>
              <a:lnSpc>
                <a:spcPct val="100000"/>
              </a:lnSpc>
            </a:pPr>
            <a:r>
              <a:rPr lang="en-US" sz="2400">
                <a:solidFill>
                  <a:srgbClr val="bfbfbf"/>
                </a:solidFill>
                <a:latin typeface="Trebuchet MS"/>
              </a:rPr>
              <a:t>Zoom in and look at your images at 100% magnification. If they look good they will print well. </a:t>
            </a:r>
            <a:endParaRPr/>
          </a:p>
        </p:txBody>
      </p:sp>
      <p:sp>
        <p:nvSpPr>
          <p:cNvPr id="12" name="Line 9"/>
          <p:cNvSpPr/>
          <p:nvPr/>
        </p:nvSpPr>
        <p:spPr>
          <a:xfrm>
            <a:off x="-11225160" y="8422200"/>
            <a:ext cx="10999800" cy="3600"/>
          </a:xfrm>
          <a:prstGeom prst="line">
            <a:avLst/>
          </a:prstGeom>
          <a:ln w="9360">
            <a:solidFill>
              <a:srgbClr val="ffc000"/>
            </a:solidFill>
            <a:round/>
          </a:ln>
        </p:spPr>
      </p:sp>
      <p:pic>
        <p:nvPicPr>
          <p:cNvPr id="13" name="Picture 35" descr=""/>
          <p:cNvPicPr/>
          <p:nvPr/>
        </p:nvPicPr>
        <p:blipFill>
          <a:blip r:embed="rId6"/>
          <a:stretch>
            <a:fillRect/>
          </a:stretch>
        </p:blipFill>
        <p:spPr>
          <a:xfrm>
            <a:off x="-10740600" y="10261800"/>
            <a:ext cx="1597320" cy="1201680"/>
          </a:xfrm>
          <a:prstGeom prst="rect">
            <a:avLst/>
          </a:prstGeom>
          <a:ln>
            <a:noFill/>
          </a:ln>
        </p:spPr>
      </p:pic>
      <p:pic>
        <p:nvPicPr>
          <p:cNvPr id="14" name="Picture 36" descr=""/>
          <p:cNvPicPr/>
          <p:nvPr/>
        </p:nvPicPr>
        <p:blipFill>
          <a:blip r:embed="rId7"/>
          <a:stretch>
            <a:fillRect/>
          </a:stretch>
        </p:blipFill>
        <p:spPr>
          <a:xfrm>
            <a:off x="-10732680" y="15697080"/>
            <a:ext cx="9986400" cy="1053360"/>
          </a:xfrm>
          <a:prstGeom prst="rect">
            <a:avLst/>
          </a:prstGeom>
          <a:ln>
            <a:noFill/>
          </a:ln>
        </p:spPr>
      </p:pic>
      <p:pic>
        <p:nvPicPr>
          <p:cNvPr id="15" name="Picture 51" descr=""/>
          <p:cNvPicPr/>
          <p:nvPr/>
        </p:nvPicPr>
        <p:blipFill>
          <a:blip r:embed="rId8"/>
          <a:stretch>
            <a:fillRect/>
          </a:stretch>
        </p:blipFill>
        <p:spPr>
          <a:xfrm>
            <a:off x="-6066360" y="23637240"/>
            <a:ext cx="1336320" cy="1656360"/>
          </a:xfrm>
          <a:prstGeom prst="rect">
            <a:avLst/>
          </a:prstGeom>
          <a:ln>
            <a:noFill/>
          </a:ln>
        </p:spPr>
      </p:pic>
      <p:sp>
        <p:nvSpPr>
          <p:cNvPr id="16" name="CustomShape 10"/>
          <p:cNvSpPr/>
          <p:nvPr/>
        </p:nvSpPr>
        <p:spPr>
          <a:xfrm>
            <a:off x="-6084720" y="25151040"/>
            <a:ext cx="1354680" cy="426600"/>
          </a:xfrm>
          <a:prstGeom prst="rect">
            <a:avLst/>
          </a:prstGeom>
          <a:solidFill>
            <a:srgbClr val="7fd13b"/>
          </a:solidFill>
          <a:ln>
            <a:noFill/>
          </a:ln>
        </p:spPr>
        <p:txBody>
          <a:bodyPr tIns="91440" bIns="91440"/>
          <a:p>
            <a:pPr algn="ctr">
              <a:lnSpc>
                <a:spcPct val="100000"/>
              </a:lnSpc>
            </a:pPr>
            <a:r>
              <a:rPr b="1" lang="en-US" sz="1600">
                <a:solidFill>
                  <a:srgbClr val="000000"/>
                </a:solidFill>
                <a:latin typeface="Calibri"/>
              </a:rPr>
              <a:t>ORIGINAL</a:t>
            </a:r>
            <a:endParaRPr/>
          </a:p>
        </p:txBody>
      </p:sp>
      <p:pic>
        <p:nvPicPr>
          <p:cNvPr id="17" name="Picture 49" descr=""/>
          <p:cNvPicPr/>
          <p:nvPr/>
        </p:nvPicPr>
        <p:blipFill>
          <a:blip r:embed="rId9"/>
          <a:stretch>
            <a:fillRect/>
          </a:stretch>
        </p:blipFill>
        <p:spPr>
          <a:xfrm>
            <a:off x="-4456440" y="23637240"/>
            <a:ext cx="2242080" cy="1630440"/>
          </a:xfrm>
          <a:prstGeom prst="rect">
            <a:avLst/>
          </a:prstGeom>
          <a:ln>
            <a:noFill/>
          </a:ln>
        </p:spPr>
      </p:pic>
      <p:sp>
        <p:nvSpPr>
          <p:cNvPr id="18" name="CustomShape 11"/>
          <p:cNvSpPr/>
          <p:nvPr/>
        </p:nvSpPr>
        <p:spPr>
          <a:xfrm>
            <a:off x="-4452120" y="25182000"/>
            <a:ext cx="2237760" cy="396360"/>
          </a:xfrm>
          <a:prstGeom prst="rect">
            <a:avLst/>
          </a:prstGeom>
          <a:solidFill>
            <a:srgbClr val="ff0000"/>
          </a:solidFill>
          <a:ln>
            <a:noFill/>
          </a:ln>
        </p:spPr>
        <p:txBody>
          <a:bodyPr lIns="457200" rIns="457200" tIns="91440" bIns="91440"/>
          <a:p>
            <a:pPr algn="ctr">
              <a:lnSpc>
                <a:spcPct val="100000"/>
              </a:lnSpc>
            </a:pPr>
            <a:r>
              <a:rPr b="1" lang="en-US" sz="1400">
                <a:solidFill>
                  <a:srgbClr val="ffffff"/>
                </a:solidFill>
                <a:latin typeface="Calibri"/>
              </a:rPr>
              <a:t>DISTORTED</a:t>
            </a:r>
            <a:endParaRPr/>
          </a:p>
        </p:txBody>
      </p:sp>
      <p:pic>
        <p:nvPicPr>
          <p:cNvPr id="19" name="Picture 47" descr=""/>
          <p:cNvPicPr/>
          <p:nvPr/>
        </p:nvPicPr>
        <p:blipFill>
          <a:blip r:embed="rId10"/>
          <a:stretch>
            <a:fillRect/>
          </a:stretch>
        </p:blipFill>
        <p:spPr>
          <a:xfrm>
            <a:off x="-9744840" y="23541120"/>
            <a:ext cx="2383920" cy="1845000"/>
          </a:xfrm>
          <a:prstGeom prst="rect">
            <a:avLst/>
          </a:prstGeom>
          <a:ln>
            <a:noFill/>
          </a:ln>
        </p:spPr>
      </p:pic>
      <p:sp>
        <p:nvSpPr>
          <p:cNvPr id="20" name="CustomShape 12"/>
          <p:cNvSpPr/>
          <p:nvPr/>
        </p:nvSpPr>
        <p:spPr>
          <a:xfrm>
            <a:off x="-9680400" y="24953400"/>
            <a:ext cx="2247120" cy="943560"/>
          </a:xfrm>
          <a:prstGeom prst="rect">
            <a:avLst/>
          </a:prstGeom>
          <a:noFill/>
          <a:ln>
            <a:noFill/>
          </a:ln>
        </p:spPr>
        <p:txBody>
          <a:bodyPr lIns="457200" rIns="457200" tIns="457200" bIns="0"/>
          <a:p>
            <a:pPr algn="ctr">
              <a:lnSpc>
                <a:spcPct val="100000"/>
              </a:lnSpc>
            </a:pPr>
            <a:r>
              <a:rPr lang="en-US" sz="1600">
                <a:solidFill>
                  <a:srgbClr val="ffffff"/>
                </a:solidFill>
                <a:latin typeface="Calibri"/>
              </a:rPr>
              <a:t>Corner handles</a:t>
            </a:r>
            <a:endParaRPr/>
          </a:p>
        </p:txBody>
      </p:sp>
      <p:sp>
        <p:nvSpPr>
          <p:cNvPr id="21" name="CustomShape 13"/>
          <p:cNvSpPr/>
          <p:nvPr/>
        </p:nvSpPr>
        <p:spPr>
          <a:xfrm rot="16200000">
            <a:off x="-11401920" y="28754640"/>
            <a:ext cx="2432160" cy="425880"/>
          </a:xfrm>
          <a:prstGeom prst="rect">
            <a:avLst/>
          </a:prstGeom>
          <a:noFill/>
          <a:ln>
            <a:noFill/>
          </a:ln>
        </p:spPr>
        <p:txBody>
          <a:bodyPr rIns="0" tIns="91440" bIns="91440"/>
          <a:p>
            <a:pPr algn="ctr">
              <a:lnSpc>
                <a:spcPct val="100000"/>
              </a:lnSpc>
            </a:pPr>
            <a:r>
              <a:rPr lang="en-US" sz="1600">
                <a:solidFill>
                  <a:srgbClr val="92d050"/>
                </a:solidFill>
                <a:latin typeface="Calibri"/>
              </a:rPr>
              <a:t>Good </a:t>
            </a:r>
            <a:r>
              <a:rPr lang="en-US" sz="1600">
                <a:solidFill>
                  <a:srgbClr val="ffffff"/>
                </a:solidFill>
                <a:latin typeface="Calibri"/>
              </a:rPr>
              <a:t>printing quality</a:t>
            </a:r>
            <a:endParaRPr/>
          </a:p>
        </p:txBody>
      </p:sp>
      <p:sp>
        <p:nvSpPr>
          <p:cNvPr id="22" name="CustomShape 14"/>
          <p:cNvSpPr/>
          <p:nvPr/>
        </p:nvSpPr>
        <p:spPr>
          <a:xfrm rot="16200000">
            <a:off x="-2417400" y="28775520"/>
            <a:ext cx="2432160" cy="425880"/>
          </a:xfrm>
          <a:prstGeom prst="rect">
            <a:avLst/>
          </a:prstGeom>
          <a:noFill/>
          <a:ln>
            <a:noFill/>
          </a:ln>
        </p:spPr>
        <p:txBody>
          <a:bodyPr rIns="0" tIns="91440" bIns="91440"/>
          <a:p>
            <a:pPr algn="ctr">
              <a:lnSpc>
                <a:spcPct val="100000"/>
              </a:lnSpc>
            </a:pPr>
            <a:r>
              <a:rPr lang="en-US" sz="1600">
                <a:solidFill>
                  <a:srgbClr val="ff0000"/>
                </a:solidFill>
                <a:latin typeface="Calibri"/>
              </a:rPr>
              <a:t>Bad </a:t>
            </a:r>
            <a:r>
              <a:rPr lang="en-US" sz="1600">
                <a:solidFill>
                  <a:srgbClr val="ffffff"/>
                </a:solidFill>
                <a:latin typeface="Calibri"/>
              </a:rPr>
              <a:t>printing quality</a:t>
            </a:r>
            <a:endParaRPr/>
          </a:p>
        </p:txBody>
      </p:sp>
      <p:sp>
        <p:nvSpPr>
          <p:cNvPr id="23" name="CustomShape 15"/>
          <p:cNvSpPr/>
          <p:nvPr/>
        </p:nvSpPr>
        <p:spPr>
          <a:xfrm>
            <a:off x="44157960" y="-55080"/>
            <a:ext cx="11061720" cy="32973120"/>
          </a:xfrm>
          <a:prstGeom prst="rect">
            <a:avLst/>
          </a:prstGeom>
          <a:solidFill>
            <a:srgbClr val="0d0d0d"/>
          </a:solidFill>
          <a:ln w="25560">
            <a:noFill/>
          </a:ln>
        </p:spPr>
        <p:txBody>
          <a:bodyPr lIns="457200" rIns="457200" tIns="457200" bIns="0"/>
          <a:p>
            <a:pPr algn="ctr">
              <a:lnSpc>
                <a:spcPct val="100000"/>
              </a:lnSpc>
            </a:pPr>
            <a:r>
              <a:rPr b="1" lang="en-US" sz="4000">
                <a:solidFill>
                  <a:srgbClr val="ffffff"/>
                </a:solidFill>
                <a:latin typeface="Trebuchet MS"/>
              </a:rPr>
              <a:t>QUICK START (cont.)</a:t>
            </a:r>
            <a:endParaRPr/>
          </a:p>
          <a:p>
            <a:pPr algn="ctr">
              <a:lnSpc>
                <a:spcPct val="100000"/>
              </a:lnSpc>
            </a:pPr>
            <a:endParaRPr/>
          </a:p>
          <a:p>
            <a:pPr algn="ctr">
              <a:lnSpc>
                <a:spcPct val="100000"/>
              </a:lnSpc>
            </a:pPr>
            <a:r>
              <a:rPr b="1" lang="en-US" sz="3200">
                <a:solidFill>
                  <a:srgbClr val="ffc000"/>
                </a:solidFill>
                <a:latin typeface="Trebuchet MS"/>
              </a:rPr>
              <a:t>How to change the template color theme</a:t>
            </a:r>
            <a:endParaRPr/>
          </a:p>
          <a:p>
            <a:pPr>
              <a:lnSpc>
                <a:spcPct val="100000"/>
              </a:lnSpc>
            </a:pPr>
            <a:r>
              <a:rPr lang="en-US" sz="2400">
                <a:solidFill>
                  <a:srgbClr val="bfbfbf"/>
                </a:solidFill>
                <a:latin typeface="Trebuchet MS"/>
              </a:rPr>
              <a:t>You can easily change the color theme of your poster by going to the DESIGN menu, click on COLORS, and choose the color theme of your choice. You can also create your own color theme.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2400">
                <a:solidFill>
                  <a:srgbClr val="bfbfbf"/>
                </a:solidFill>
                <a:latin typeface="Trebuchet MS"/>
              </a:rPr>
              <a:t>You can also manually change the color of your background by going to VIEW &gt; SLIDE MASTER.  After you finish working on the master be sure to go to VIEW &gt; NORMAL to continue working on your poster.</a:t>
            </a:r>
            <a:endParaRPr/>
          </a:p>
          <a:p>
            <a:pPr>
              <a:lnSpc>
                <a:spcPct val="100000"/>
              </a:lnSpc>
            </a:pPr>
            <a:endParaRPr/>
          </a:p>
          <a:p>
            <a:pPr algn="ctr">
              <a:lnSpc>
                <a:spcPct val="100000"/>
              </a:lnSpc>
            </a:pPr>
            <a:r>
              <a:rPr b="1" lang="en-US" sz="3200">
                <a:solidFill>
                  <a:srgbClr val="ffc000"/>
                </a:solidFill>
                <a:latin typeface="Trebuchet MS"/>
              </a:rPr>
              <a:t>How to add Text</a:t>
            </a:r>
            <a:endParaRPr/>
          </a:p>
          <a:p>
            <a:pPr>
              <a:lnSpc>
                <a:spcPct val="100000"/>
              </a:lnSpc>
            </a:pPr>
            <a:r>
              <a:rPr lang="en-US" sz="2400">
                <a:solidFill>
                  <a:srgbClr val="bfbfbf"/>
                </a:solidFill>
                <a:latin typeface="Trebuchet MS"/>
              </a:rPr>
              <a:t>The template comes with a number of pre-formatted placeholders for headers and text blocks. You can add more blocks by copying and pasting the existing ones or by adding a text box from the HOME menu. </a:t>
            </a:r>
            <a:endParaRPr/>
          </a:p>
          <a:p>
            <a:pPr>
              <a:lnSpc>
                <a:spcPct val="100000"/>
              </a:lnSpc>
            </a:pPr>
            <a:endParaRPr/>
          </a:p>
          <a:p>
            <a:pPr algn="ctr">
              <a:lnSpc>
                <a:spcPct val="100000"/>
              </a:lnSpc>
            </a:pPr>
            <a:r>
              <a:rPr lang="en-US" sz="2400">
                <a:solidFill>
                  <a:srgbClr val="bfbfbf"/>
                </a:solidFill>
                <a:latin typeface="Trebuchet MS"/>
              </a:rPr>
              <a:t> </a:t>
            </a:r>
            <a:r>
              <a:rPr b="1" lang="en-US" sz="3200">
                <a:solidFill>
                  <a:srgbClr val="ffc000"/>
                </a:solidFill>
                <a:latin typeface="Trebuchet MS"/>
              </a:rPr>
              <a:t>Text size</a:t>
            </a:r>
            <a:endParaRPr/>
          </a:p>
          <a:p>
            <a:pPr>
              <a:lnSpc>
                <a:spcPct val="100000"/>
              </a:lnSpc>
            </a:pPr>
            <a:r>
              <a:rPr lang="en-US" sz="2400">
                <a:solidFill>
                  <a:srgbClr val="bfbfbf"/>
                </a:solidFill>
                <a:latin typeface="Trebuchet MS"/>
              </a:rPr>
              <a:t>Adjust the size of your text based on how much content you have to present. The default template text offers a good starting point. Follow the conference requirements.</a:t>
            </a:r>
            <a:endParaRPr/>
          </a:p>
          <a:p>
            <a:pPr>
              <a:lnSpc>
                <a:spcPct val="100000"/>
              </a:lnSpc>
            </a:pPr>
            <a:endParaRPr/>
          </a:p>
          <a:p>
            <a:pPr algn="ctr">
              <a:lnSpc>
                <a:spcPct val="100000"/>
              </a:lnSpc>
            </a:pPr>
            <a:r>
              <a:rPr b="1" lang="en-US" sz="3200">
                <a:solidFill>
                  <a:srgbClr val="ffc000"/>
                </a:solidFill>
                <a:latin typeface="Trebuchet MS"/>
              </a:rPr>
              <a:t>How to add Tables</a:t>
            </a:r>
            <a:endParaRPr/>
          </a:p>
          <a:p>
            <a:pPr>
              <a:lnSpc>
                <a:spcPct val="100000"/>
              </a:lnSpc>
            </a:pPr>
            <a:r>
              <a:rPr lang="en-US" sz="2400">
                <a:solidFill>
                  <a:srgbClr val="bfbfbf"/>
                </a:solidFill>
                <a:latin typeface="Trebuchet MS"/>
              </a:rPr>
              <a:t>To add a table from scratch go to the INSERT menu and </a:t>
            </a:r>
            <a:r>
              <a:rPr lang="en-US" sz="2400">
                <a:solidFill>
                  <a:srgbClr val="bfbfbf"/>
                </a:solidFill>
                <a:latin typeface="Trebuchet MS"/>
              </a:rPr>
              <a:t>
</a:t>
            </a:r>
            <a:r>
              <a:rPr lang="en-US" sz="2400">
                <a:solidFill>
                  <a:srgbClr val="bfbfbf"/>
                </a:solidFill>
                <a:latin typeface="Trebuchet MS"/>
              </a:rPr>
              <a:t>click on TABLE. A drop-down box will help you select rows and columns. </a:t>
            </a:r>
            <a:endParaRPr/>
          </a:p>
          <a:p>
            <a:pPr>
              <a:lnSpc>
                <a:spcPct val="100000"/>
              </a:lnSpc>
            </a:pPr>
            <a:r>
              <a:rPr lang="en-US" sz="2400">
                <a:solidFill>
                  <a:srgbClr val="bfbfbf"/>
                </a:solidFill>
                <a:latin typeface="Trebuchet MS"/>
              </a:rPr>
              <a:t>You can also copy and a paste a table from Word or another PowerPoint document. A pasted table may need to be re-formatted by RIGHT-CLICK &gt; FORMAT SHAPE, TEXT BOX, Margins.</a:t>
            </a:r>
            <a:endParaRPr/>
          </a:p>
          <a:p>
            <a:pPr>
              <a:lnSpc>
                <a:spcPct val="100000"/>
              </a:lnSpc>
            </a:pPr>
            <a:endParaRPr/>
          </a:p>
          <a:p>
            <a:pPr algn="ctr">
              <a:lnSpc>
                <a:spcPct val="100000"/>
              </a:lnSpc>
            </a:pPr>
            <a:r>
              <a:rPr b="1" lang="en-US" sz="3200">
                <a:solidFill>
                  <a:srgbClr val="ffc000"/>
                </a:solidFill>
                <a:latin typeface="Trebuchet MS"/>
              </a:rPr>
              <a:t>Graphs / Charts</a:t>
            </a:r>
            <a:endParaRPr/>
          </a:p>
          <a:p>
            <a:pPr>
              <a:lnSpc>
                <a:spcPct val="100000"/>
              </a:lnSpc>
            </a:pPr>
            <a:r>
              <a:rPr lang="en-US" sz="2400">
                <a:solidFill>
                  <a:srgbClr val="bfbfbf"/>
                </a:solidFill>
                <a:latin typeface="Trebuchet MS"/>
              </a:rPr>
              <a:t>You can simply copy and paste charts and graphs from Excel or Word. Some reformatting may be required depending on how the original document has been created.</a:t>
            </a:r>
            <a:endParaRPr/>
          </a:p>
          <a:p>
            <a:pPr>
              <a:lnSpc>
                <a:spcPct val="100000"/>
              </a:lnSpc>
            </a:pPr>
            <a:endParaRPr/>
          </a:p>
          <a:p>
            <a:pPr algn="ctr">
              <a:lnSpc>
                <a:spcPct val="100000"/>
              </a:lnSpc>
            </a:pPr>
            <a:r>
              <a:rPr b="1" lang="en-US" sz="3200">
                <a:solidFill>
                  <a:srgbClr val="ffc000"/>
                </a:solidFill>
                <a:latin typeface="Trebuchet MS"/>
              </a:rPr>
              <a:t>How to change the column configuration</a:t>
            </a:r>
            <a:endParaRPr/>
          </a:p>
          <a:p>
            <a:pPr>
              <a:lnSpc>
                <a:spcPct val="100000"/>
              </a:lnSpc>
            </a:pPr>
            <a:r>
              <a:rPr lang="en-US" sz="2400">
                <a:solidFill>
                  <a:srgbClr val="bfbfbf"/>
                </a:solidFill>
                <a:latin typeface="Trebuchet MS"/>
              </a:rPr>
              <a:t>RIGHT-CLICK on the poster background and select LAYOUT to see the column options available for this template. The poster columns can also be customized on the Master. VIEW &gt; MASTER.</a:t>
            </a:r>
            <a:endParaRPr/>
          </a:p>
          <a:p>
            <a:pPr algn="ctr">
              <a:lnSpc>
                <a:spcPct val="100000"/>
              </a:lnSpc>
            </a:pPr>
            <a:endParaRPr/>
          </a:p>
          <a:p>
            <a:pPr algn="ctr">
              <a:lnSpc>
                <a:spcPct val="100000"/>
              </a:lnSpc>
            </a:pPr>
            <a:r>
              <a:rPr b="1" lang="en-US" sz="3200">
                <a:solidFill>
                  <a:srgbClr val="ffc000"/>
                </a:solidFill>
                <a:latin typeface="Trebuchet MS"/>
              </a:rPr>
              <a:t>How to remove the info bars</a:t>
            </a:r>
            <a:endParaRPr/>
          </a:p>
          <a:p>
            <a:pPr>
              <a:lnSpc>
                <a:spcPct val="100000"/>
              </a:lnSpc>
            </a:pPr>
            <a:r>
              <a:rPr lang="en-US" sz="2400">
                <a:solidFill>
                  <a:srgbClr val="bfbfbf"/>
                </a:solidFill>
                <a:latin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a:lnSpc>
                <a:spcPct val="100000"/>
              </a:lnSpc>
            </a:pPr>
            <a:endParaRPr/>
          </a:p>
          <a:p>
            <a:pPr algn="ctr">
              <a:lnSpc>
                <a:spcPct val="100000"/>
              </a:lnSpc>
            </a:pPr>
            <a:r>
              <a:rPr b="1" lang="en-US" sz="3200">
                <a:solidFill>
                  <a:srgbClr val="ffc000"/>
                </a:solidFill>
                <a:latin typeface="Trebuchet MS"/>
              </a:rPr>
              <a:t>Save your work</a:t>
            </a:r>
            <a:endParaRPr/>
          </a:p>
          <a:p>
            <a:pPr>
              <a:lnSpc>
                <a:spcPct val="100000"/>
              </a:lnSpc>
            </a:pPr>
            <a:r>
              <a:rPr lang="en-US" sz="2400">
                <a:solidFill>
                  <a:srgbClr val="bfbfbf"/>
                </a:solidFill>
                <a:latin typeface="Trebuchet MS"/>
              </a:rPr>
              <a:t>Save your template as a PowerPoint document. For printing, save as PowerPoint or “Print-quality” PDF.</a:t>
            </a:r>
            <a:endParaRPr/>
          </a:p>
          <a:p>
            <a:pPr>
              <a:lnSpc>
                <a:spcPct val="100000"/>
              </a:lnSpc>
            </a:pPr>
            <a:endParaRPr/>
          </a:p>
          <a:p>
            <a:pPr algn="ctr">
              <a:lnSpc>
                <a:spcPct val="100000"/>
              </a:lnSpc>
            </a:pPr>
            <a:r>
              <a:rPr b="1" lang="en-US" sz="3200">
                <a:solidFill>
                  <a:srgbClr val="ffc000"/>
                </a:solidFill>
                <a:latin typeface="Trebuchet MS"/>
              </a:rPr>
              <a:t>Print your poster</a:t>
            </a:r>
            <a:endParaRPr/>
          </a:p>
          <a:p>
            <a:pPr>
              <a:lnSpc>
                <a:spcPct val="100000"/>
              </a:lnSpc>
            </a:pPr>
            <a:r>
              <a:rPr lang="en-US" sz="2400">
                <a:solidFill>
                  <a:srgbClr val="bfbfbf"/>
                </a:solidFill>
                <a:latin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a:lnSpc>
                <a:spcPct val="100000"/>
              </a:lnSpc>
            </a:pPr>
            <a:endParaRPr/>
          </a:p>
        </p:txBody>
      </p:sp>
      <p:pic>
        <p:nvPicPr>
          <p:cNvPr id="24" name="Picture 56" descr=""/>
          <p:cNvPicPr/>
          <p:nvPr/>
        </p:nvPicPr>
        <p:blipFill>
          <a:blip r:embed="rId11"/>
          <a:stretch>
            <a:fillRect/>
          </a:stretch>
        </p:blipFill>
        <p:spPr>
          <a:xfrm>
            <a:off x="44621640" y="7740000"/>
            <a:ext cx="2969280" cy="1370160"/>
          </a:xfrm>
          <a:prstGeom prst="rect">
            <a:avLst/>
          </a:prstGeom>
          <a:ln>
            <a:noFill/>
          </a:ln>
        </p:spPr>
      </p:pic>
      <p:sp>
        <p:nvSpPr>
          <p:cNvPr id="25" name="CustomShape 16"/>
          <p:cNvSpPr/>
          <p:nvPr/>
        </p:nvSpPr>
        <p:spPr>
          <a:xfrm>
            <a:off x="44487360" y="29414520"/>
            <a:ext cx="10353960" cy="1265400"/>
          </a:xfrm>
          <a:prstGeom prst="roundRect">
            <a:avLst>
              <a:gd name="adj" fmla="val 16667"/>
            </a:avLst>
          </a:prstGeom>
          <a:solidFill>
            <a:srgbClr val="ffffff"/>
          </a:solidFill>
          <a:ln w="25560">
            <a:noFill/>
          </a:ln>
        </p:spPr>
      </p:sp>
      <p:pic>
        <p:nvPicPr>
          <p:cNvPr id="26" name="Picture 7" descr=""/>
          <p:cNvPicPr/>
          <p:nvPr/>
        </p:nvPicPr>
        <p:blipFill>
          <a:blip r:embed="rId12"/>
          <a:stretch>
            <a:fillRect/>
          </a:stretch>
        </p:blipFill>
        <p:spPr>
          <a:xfrm>
            <a:off x="44620560" y="29528640"/>
            <a:ext cx="968760" cy="1060920"/>
          </a:xfrm>
          <a:prstGeom prst="rect">
            <a:avLst/>
          </a:prstGeom>
          <a:ln>
            <a:noFill/>
          </a:ln>
        </p:spPr>
      </p:pic>
      <p:sp>
        <p:nvSpPr>
          <p:cNvPr id="27" name="CustomShape 17"/>
          <p:cNvSpPr/>
          <p:nvPr/>
        </p:nvSpPr>
        <p:spPr>
          <a:xfrm>
            <a:off x="45653040" y="29634840"/>
            <a:ext cx="9187920" cy="821880"/>
          </a:xfrm>
          <a:prstGeom prst="rect">
            <a:avLst/>
          </a:prstGeom>
          <a:noFill/>
          <a:ln>
            <a:noFill/>
          </a:ln>
        </p:spPr>
        <p:txBody>
          <a:bodyPr lIns="90000" rIns="90000" tIns="45000" bIns="45000"/>
          <a:p>
            <a:pPr>
              <a:lnSpc>
                <a:spcPct val="100000"/>
              </a:lnSpc>
            </a:pPr>
            <a:r>
              <a:rPr lang="en-US" sz="2400">
                <a:solidFill>
                  <a:srgbClr val="4e5b6f"/>
                </a:solidFill>
                <a:latin typeface="Trebuchet MS"/>
              </a:rPr>
              <a:t>Student discounts are available on our Facebook page.</a:t>
            </a:r>
            <a:r>
              <a:rPr lang="en-US" sz="2400">
                <a:solidFill>
                  <a:srgbClr val="4e5b6f"/>
                </a:solidFill>
                <a:latin typeface="Trebuchet MS"/>
              </a:rPr>
              <a:t>
</a:t>
            </a:r>
            <a:r>
              <a:rPr lang="en-US" sz="2400">
                <a:solidFill>
                  <a:srgbClr val="4e5b6f"/>
                </a:solidFill>
                <a:latin typeface="Trebuchet MS"/>
              </a:rPr>
              <a:t>Go to </a:t>
            </a:r>
            <a:r>
              <a:rPr lang="en-US" sz="2400" u="sng">
                <a:solidFill>
                  <a:srgbClr val="4e5b6f"/>
                </a:solidFill>
                <a:latin typeface="Trebuchet MS"/>
              </a:rPr>
              <a:t>PosterPresentations.com</a:t>
            </a:r>
            <a:r>
              <a:rPr lang="en-US" sz="2400">
                <a:solidFill>
                  <a:srgbClr val="4e5b6f"/>
                </a:solidFill>
                <a:latin typeface="Trebuchet MS"/>
              </a:rPr>
              <a:t> and click on the FB icon. </a:t>
            </a:r>
            <a:endParaRPr/>
          </a:p>
        </p:txBody>
      </p:sp>
      <p:sp>
        <p:nvSpPr>
          <p:cNvPr id="28" name="CustomShape 18"/>
          <p:cNvSpPr/>
          <p:nvPr/>
        </p:nvSpPr>
        <p:spPr>
          <a:xfrm>
            <a:off x="44262720" y="31169880"/>
            <a:ext cx="6869880" cy="1649880"/>
          </a:xfrm>
          <a:prstGeom prst="rect">
            <a:avLst/>
          </a:prstGeom>
          <a:noFill/>
          <a:ln>
            <a:noFill/>
          </a:ln>
        </p:spPr>
        <p:txBody>
          <a:bodyPr lIns="65160" rIns="65160" tIns="32760" bIns="32760"/>
          <a:p>
            <a:pPr>
              <a:lnSpc>
                <a:spcPts val="917"/>
              </a:lnSpc>
            </a:pPr>
            <a:r>
              <a:rPr lang="en-US" sz="2800">
                <a:solidFill>
                  <a:srgbClr val="ffffff"/>
                </a:solidFill>
                <a:latin typeface="Calibri"/>
              </a:rPr>
              <a:t>© 2015 PosterPresentations.com</a:t>
            </a:r>
            <a:r>
              <a:rPr lang="en-US" sz="2800">
                <a:solidFill>
                  <a:srgbClr val="ffffff"/>
                </a:solidFill>
                <a:latin typeface="Calibri"/>
              </a:rPr>
              <a:t>
</a:t>
            </a:r>
            <a:r>
              <a:rPr lang="en-US" sz="2800">
                <a:solidFill>
                  <a:srgbClr val="ffffff"/>
                </a:solidFill>
                <a:latin typeface="Calibri"/>
              </a:rPr>
              <a:t>    </a:t>
            </a:r>
            <a:r>
              <a:rPr lang="en-US" sz="2400">
                <a:solidFill>
                  <a:srgbClr val="ffffff"/>
                </a:solidFill>
                <a:latin typeface="Calibri"/>
              </a:rPr>
              <a:t>2117 Fourth Street , Unit C        </a:t>
            </a:r>
            <a:endParaRPr/>
          </a:p>
          <a:p>
            <a:pPr>
              <a:lnSpc>
                <a:spcPts val="917"/>
              </a:lnSpc>
            </a:pPr>
            <a:r>
              <a:rPr lang="en-US" sz="2400">
                <a:solidFill>
                  <a:srgbClr val="ffffff"/>
                </a:solidFill>
                <a:latin typeface="Calibri"/>
              </a:rPr>
              <a:t>     </a:t>
            </a:r>
            <a:r>
              <a:rPr lang="en-US" sz="2400">
                <a:solidFill>
                  <a:srgbClr val="ffffff"/>
                </a:solidFill>
                <a:latin typeface="Calibri"/>
              </a:rPr>
              <a:t>Berkeley CA </a:t>
            </a:r>
            <a:r>
              <a:rPr lang="en-US" sz="2000">
                <a:solidFill>
                  <a:srgbClr val="ffffff"/>
                </a:solidFill>
                <a:latin typeface="Calibri"/>
              </a:rPr>
              <a:t>94710</a:t>
            </a:r>
            <a:r>
              <a:rPr lang="en-US" sz="2400">
                <a:solidFill>
                  <a:srgbClr val="ffffff"/>
                </a:solidFill>
                <a:latin typeface="Calibri"/>
              </a:rPr>
              <a:t>
</a:t>
            </a:r>
            <a:r>
              <a:rPr lang="en-US" sz="2400">
                <a:solidFill>
                  <a:srgbClr val="ffffff"/>
                </a:solidFill>
                <a:latin typeface="Calibri"/>
              </a:rPr>
              <a:t>    </a:t>
            </a:r>
            <a:r>
              <a:rPr b="1" lang="en-US" sz="2400">
                <a:solidFill>
                  <a:srgbClr val="ffff00"/>
                </a:solidFill>
                <a:latin typeface="Calibri"/>
              </a:rPr>
              <a:t>posterpresenter@gmail.com</a:t>
            </a:r>
            <a:endParaRPr/>
          </a:p>
        </p:txBody>
      </p:sp>
      <p:sp>
        <p:nvSpPr>
          <p:cNvPr id="29" name="PlaceHolder 19"/>
          <p:cNvSpPr>
            <a:spLocks noGrp="1"/>
          </p:cNvSpPr>
          <p:nvPr>
            <p:ph type="body"/>
          </p:nvPr>
        </p:nvSpPr>
        <p:spPr>
          <a:xfrm>
            <a:off x="491400" y="6378480"/>
            <a:ext cx="10056600" cy="19549800"/>
          </a:xfrm>
          <a:prstGeom prst="rect">
            <a:avLst/>
          </a:prstGeom>
        </p:spPr>
        <p:txBody>
          <a:bodyPr lIns="228600" rIns="228600" tIns="228600" bIns="228600"/>
          <a:p>
            <a:pPr>
              <a:buSzPct val="45000"/>
              <a:buFont typeface="StarSymbol"/>
              <a:buChar char=""/>
            </a:pPr>
            <a:r>
              <a:rPr lang="en-US" sz="2500">
                <a:solidFill>
                  <a:srgbClr val="2c3f71"/>
                </a:solidFill>
                <a:latin typeface="Times New Roman"/>
              </a:rPr>
              <a:t>Click to edit the outline text format</a:t>
            </a:r>
            <a:endParaRPr/>
          </a:p>
          <a:p>
            <a:pPr lvl="1">
              <a:buSzPct val="75000"/>
              <a:buFont typeface="StarSymbol"/>
              <a:buChar char=""/>
            </a:pPr>
            <a:r>
              <a:rPr lang="en-US" sz="2500">
                <a:solidFill>
                  <a:srgbClr val="2c3f71"/>
                </a:solidFill>
                <a:latin typeface="Times New Roman"/>
              </a:rPr>
              <a:t>Second Outline Level</a:t>
            </a:r>
            <a:endParaRPr/>
          </a:p>
          <a:p>
            <a:pPr lvl="2">
              <a:buSzPct val="45000"/>
              <a:buFont typeface="StarSymbol"/>
              <a:buChar char=""/>
            </a:pPr>
            <a:r>
              <a:rPr lang="en-US" sz="2500">
                <a:solidFill>
                  <a:srgbClr val="2c3f71"/>
                </a:solidFill>
                <a:latin typeface="Times New Roman"/>
              </a:rPr>
              <a:t>Third Outline Level</a:t>
            </a:r>
            <a:endParaRPr/>
          </a:p>
          <a:p>
            <a:pPr lvl="3">
              <a:buSzPct val="75000"/>
              <a:buFont typeface="StarSymbol"/>
              <a:buChar char=""/>
            </a:pPr>
            <a:r>
              <a:rPr lang="en-US" sz="2500">
                <a:solidFill>
                  <a:srgbClr val="2c3f71"/>
                </a:solidFill>
                <a:latin typeface="Times New Roman"/>
              </a:rPr>
              <a:t>Fourth Outline Level</a:t>
            </a:r>
            <a:endParaRPr/>
          </a:p>
          <a:p>
            <a:pPr lvl="4">
              <a:buSzPct val="45000"/>
              <a:buFont typeface="StarSymbol"/>
              <a:buChar char=""/>
            </a:pPr>
            <a:r>
              <a:rPr lang="en-US" sz="2500">
                <a:solidFill>
                  <a:srgbClr val="2c3f71"/>
                </a:solidFill>
                <a:latin typeface="Times New Roman"/>
              </a:rPr>
              <a:t>Fifth Outline Level</a:t>
            </a:r>
            <a:endParaRPr/>
          </a:p>
          <a:p>
            <a:pPr lvl="5">
              <a:buSzPct val="45000"/>
              <a:buFont typeface="StarSymbol"/>
              <a:buChar char=""/>
            </a:pPr>
            <a:r>
              <a:rPr lang="en-US" sz="2500">
                <a:solidFill>
                  <a:srgbClr val="2c3f71"/>
                </a:solidFill>
                <a:latin typeface="Times New Roman"/>
              </a:rPr>
              <a:t>Sixth Outline Level</a:t>
            </a:r>
            <a:endParaRPr/>
          </a:p>
          <a:p>
            <a:pPr>
              <a:lnSpc>
                <a:spcPct val="100000"/>
              </a:lnSpc>
            </a:pPr>
            <a:r>
              <a:rPr lang="en-US" sz="2500">
                <a:solidFill>
                  <a:srgbClr val="2c3f71"/>
                </a:solidFill>
                <a:latin typeface="Times New Roman"/>
              </a:rPr>
              <a:t>Seventh Outline LevelType in or paste your text here</a:t>
            </a:r>
            <a:endParaRPr/>
          </a:p>
        </p:txBody>
      </p:sp>
      <p:sp>
        <p:nvSpPr>
          <p:cNvPr id="30" name="PlaceHolder 20"/>
          <p:cNvSpPr>
            <a:spLocks noGrp="1"/>
          </p:cNvSpPr>
          <p:nvPr>
            <p:ph type="body"/>
          </p:nvPr>
        </p:nvSpPr>
        <p:spPr>
          <a:xfrm>
            <a:off x="509400" y="-3711960"/>
            <a:ext cx="10048680" cy="19275480"/>
          </a:xfrm>
          <a:prstGeom prst="rect">
            <a:avLst/>
          </a:prstGeom>
        </p:spPr>
        <p:txBody>
          <a:bodyPr tIns="91440" bIns="91440" anchor="ctr"/>
          <a:p>
            <a:pPr>
              <a:buSzPct val="45000"/>
              <a:buFont typeface="StarSymbol"/>
              <a:buChar char=""/>
            </a:pPr>
            <a:r>
              <a:rPr b="1" lang="en-US" sz="3700" u="sng">
                <a:solidFill>
                  <a:srgbClr val="2c3f71"/>
                </a:solidFill>
                <a:latin typeface="Calibri"/>
              </a:rPr>
              <a:t>Click to edit the outline text format</a:t>
            </a:r>
            <a:endParaRPr/>
          </a:p>
          <a:p>
            <a:pPr lvl="1">
              <a:buSzPct val="75000"/>
              <a:buFont typeface="StarSymbol"/>
              <a:buChar char=""/>
            </a:pPr>
            <a:r>
              <a:rPr b="1" lang="en-US" sz="3700" u="sng">
                <a:solidFill>
                  <a:srgbClr val="2c3f71"/>
                </a:solidFill>
                <a:latin typeface="Calibri"/>
              </a:rPr>
              <a:t>Second Outline Level</a:t>
            </a:r>
            <a:endParaRPr/>
          </a:p>
          <a:p>
            <a:pPr lvl="2">
              <a:buSzPct val="45000"/>
              <a:buFont typeface="StarSymbol"/>
              <a:buChar char=""/>
            </a:pPr>
            <a:r>
              <a:rPr b="1" lang="en-US" sz="3700" u="sng">
                <a:solidFill>
                  <a:srgbClr val="2c3f71"/>
                </a:solidFill>
                <a:latin typeface="Calibri"/>
              </a:rPr>
              <a:t>Third Outline Level</a:t>
            </a:r>
            <a:endParaRPr/>
          </a:p>
          <a:p>
            <a:pPr lvl="3">
              <a:buSzPct val="75000"/>
              <a:buFont typeface="StarSymbol"/>
              <a:buChar char=""/>
            </a:pPr>
            <a:r>
              <a:rPr b="1" lang="en-US" sz="3700" u="sng">
                <a:solidFill>
                  <a:srgbClr val="2c3f71"/>
                </a:solidFill>
                <a:latin typeface="Calibri"/>
              </a:rPr>
              <a:t>Fourth Outline Level</a:t>
            </a:r>
            <a:endParaRPr/>
          </a:p>
          <a:p>
            <a:pPr lvl="4">
              <a:buSzPct val="45000"/>
              <a:buFont typeface="StarSymbol"/>
              <a:buChar char=""/>
            </a:pPr>
            <a:r>
              <a:rPr b="1" lang="en-US" sz="3700" u="sng">
                <a:solidFill>
                  <a:srgbClr val="2c3f71"/>
                </a:solidFill>
                <a:latin typeface="Calibri"/>
              </a:rPr>
              <a:t>Fifth Outline Level</a:t>
            </a:r>
            <a:endParaRPr/>
          </a:p>
          <a:p>
            <a:pPr lvl="5">
              <a:buSzPct val="45000"/>
              <a:buFont typeface="StarSymbol"/>
              <a:buChar char=""/>
            </a:pPr>
            <a:r>
              <a:rPr b="1" lang="en-US" sz="3700" u="sng">
                <a:solidFill>
                  <a:srgbClr val="2c3f71"/>
                </a:solidFill>
                <a:latin typeface="Calibri"/>
              </a:rPr>
              <a:t>Sixth Outline Level</a:t>
            </a:r>
            <a:endParaRPr/>
          </a:p>
          <a:p>
            <a:pPr>
              <a:lnSpc>
                <a:spcPct val="100000"/>
              </a:lnSpc>
            </a:pPr>
            <a:r>
              <a:rPr b="1" lang="en-US" sz="3700" u="sng">
                <a:solidFill>
                  <a:srgbClr val="2c3f71"/>
                </a:solidFill>
                <a:latin typeface="Calibri"/>
              </a:rPr>
              <a:t>Seventh Outline Level(click to edit) INTRODUCTION or ABSTRACT</a:t>
            </a:r>
            <a:endParaRPr/>
          </a:p>
        </p:txBody>
      </p:sp>
      <p:sp>
        <p:nvSpPr>
          <p:cNvPr id="31" name="PlaceHolder 21"/>
          <p:cNvSpPr>
            <a:spLocks noGrp="1"/>
          </p:cNvSpPr>
          <p:nvPr>
            <p:ph type="body"/>
          </p:nvPr>
        </p:nvSpPr>
        <p:spPr>
          <a:xfrm>
            <a:off x="509400" y="4951800"/>
            <a:ext cx="10050120" cy="19275480"/>
          </a:xfrm>
          <a:prstGeom prst="rect">
            <a:avLst/>
          </a:prstGeom>
        </p:spPr>
        <p:txBody>
          <a:bodyPr tIns="91440" bIns="91440" anchor="ctr"/>
          <a:p>
            <a:pPr>
              <a:buSzPct val="45000"/>
              <a:buFont typeface="StarSymbol"/>
              <a:buChar char=""/>
            </a:pPr>
            <a:r>
              <a:rPr b="1" lang="en-US" sz="3700" u="sng">
                <a:solidFill>
                  <a:srgbClr val="2c3f71"/>
                </a:solidFill>
                <a:latin typeface="Calibri"/>
              </a:rPr>
              <a:t>Click to edit the outline text format</a:t>
            </a:r>
            <a:endParaRPr/>
          </a:p>
          <a:p>
            <a:pPr lvl="1">
              <a:buSzPct val="75000"/>
              <a:buFont typeface="StarSymbol"/>
              <a:buChar char=""/>
            </a:pPr>
            <a:r>
              <a:rPr b="1" lang="en-US" sz="3700" u="sng">
                <a:solidFill>
                  <a:srgbClr val="2c3f71"/>
                </a:solidFill>
                <a:latin typeface="Calibri"/>
              </a:rPr>
              <a:t>Second Outline Level</a:t>
            </a:r>
            <a:endParaRPr/>
          </a:p>
          <a:p>
            <a:pPr lvl="2">
              <a:buSzPct val="45000"/>
              <a:buFont typeface="StarSymbol"/>
              <a:buChar char=""/>
            </a:pPr>
            <a:r>
              <a:rPr b="1" lang="en-US" sz="3700" u="sng">
                <a:solidFill>
                  <a:srgbClr val="2c3f71"/>
                </a:solidFill>
                <a:latin typeface="Calibri"/>
              </a:rPr>
              <a:t>Third Outline Level</a:t>
            </a:r>
            <a:endParaRPr/>
          </a:p>
          <a:p>
            <a:pPr lvl="3">
              <a:buSzPct val="75000"/>
              <a:buFont typeface="StarSymbol"/>
              <a:buChar char=""/>
            </a:pPr>
            <a:r>
              <a:rPr b="1" lang="en-US" sz="3700" u="sng">
                <a:solidFill>
                  <a:srgbClr val="2c3f71"/>
                </a:solidFill>
                <a:latin typeface="Calibri"/>
              </a:rPr>
              <a:t>Fourth Outline Level</a:t>
            </a:r>
            <a:endParaRPr/>
          </a:p>
          <a:p>
            <a:pPr lvl="4">
              <a:buSzPct val="45000"/>
              <a:buFont typeface="StarSymbol"/>
              <a:buChar char=""/>
            </a:pPr>
            <a:r>
              <a:rPr b="1" lang="en-US" sz="3700" u="sng">
                <a:solidFill>
                  <a:srgbClr val="2c3f71"/>
                </a:solidFill>
                <a:latin typeface="Calibri"/>
              </a:rPr>
              <a:t>Fifth Outline Level</a:t>
            </a:r>
            <a:endParaRPr/>
          </a:p>
          <a:p>
            <a:pPr lvl="5">
              <a:buSzPct val="45000"/>
              <a:buFont typeface="StarSymbol"/>
              <a:buChar char=""/>
            </a:pPr>
            <a:r>
              <a:rPr b="1" lang="en-US" sz="3700" u="sng">
                <a:solidFill>
                  <a:srgbClr val="2c3f71"/>
                </a:solidFill>
                <a:latin typeface="Calibri"/>
              </a:rPr>
              <a:t>Sixth Outline Level</a:t>
            </a:r>
            <a:endParaRPr/>
          </a:p>
          <a:p>
            <a:pPr>
              <a:lnSpc>
                <a:spcPct val="100000"/>
              </a:lnSpc>
            </a:pPr>
            <a:r>
              <a:rPr b="1" lang="en-US" sz="3700" u="sng">
                <a:solidFill>
                  <a:srgbClr val="2c3f71"/>
                </a:solidFill>
                <a:latin typeface="Calibri"/>
              </a:rPr>
              <a:t>Seventh Outline Level(click to edit)  OBJECTIVES</a:t>
            </a:r>
            <a:endParaRPr/>
          </a:p>
        </p:txBody>
      </p:sp>
      <p:sp>
        <p:nvSpPr>
          <p:cNvPr id="32" name="PlaceHolder 22"/>
          <p:cNvSpPr>
            <a:spLocks noGrp="1"/>
          </p:cNvSpPr>
          <p:nvPr>
            <p:ph type="body"/>
          </p:nvPr>
        </p:nvSpPr>
        <p:spPr>
          <a:xfrm>
            <a:off x="11460240" y="6378480"/>
            <a:ext cx="10048680" cy="19549800"/>
          </a:xfrm>
          <a:prstGeom prst="rect">
            <a:avLst/>
          </a:prstGeom>
        </p:spPr>
        <p:txBody>
          <a:bodyPr lIns="228600" rIns="228600" tIns="228600" bIns="228600"/>
          <a:p>
            <a:pPr>
              <a:buSzPct val="45000"/>
              <a:buFont typeface="StarSymbol"/>
              <a:buChar char=""/>
            </a:pPr>
            <a:r>
              <a:rPr lang="en-US" sz="2500">
                <a:solidFill>
                  <a:srgbClr val="2c3f71"/>
                </a:solidFill>
                <a:latin typeface="Times New Roman"/>
              </a:rPr>
              <a:t>Click to edit the outline text format</a:t>
            </a:r>
            <a:endParaRPr/>
          </a:p>
          <a:p>
            <a:pPr lvl="1">
              <a:buSzPct val="75000"/>
              <a:buFont typeface="StarSymbol"/>
              <a:buChar char=""/>
            </a:pPr>
            <a:r>
              <a:rPr lang="en-US" sz="2500">
                <a:solidFill>
                  <a:srgbClr val="2c3f71"/>
                </a:solidFill>
                <a:latin typeface="Times New Roman"/>
              </a:rPr>
              <a:t>Second Outline Level</a:t>
            </a:r>
            <a:endParaRPr/>
          </a:p>
          <a:p>
            <a:pPr lvl="2">
              <a:buSzPct val="45000"/>
              <a:buFont typeface="StarSymbol"/>
              <a:buChar char=""/>
            </a:pPr>
            <a:r>
              <a:rPr lang="en-US" sz="2500">
                <a:solidFill>
                  <a:srgbClr val="2c3f71"/>
                </a:solidFill>
                <a:latin typeface="Times New Roman"/>
              </a:rPr>
              <a:t>Third Outline Level</a:t>
            </a:r>
            <a:endParaRPr/>
          </a:p>
          <a:p>
            <a:pPr lvl="3">
              <a:buSzPct val="75000"/>
              <a:buFont typeface="StarSymbol"/>
              <a:buChar char=""/>
            </a:pPr>
            <a:r>
              <a:rPr lang="en-US" sz="2500">
                <a:solidFill>
                  <a:srgbClr val="2c3f71"/>
                </a:solidFill>
                <a:latin typeface="Times New Roman"/>
              </a:rPr>
              <a:t>Fourth Outline Level</a:t>
            </a:r>
            <a:endParaRPr/>
          </a:p>
          <a:p>
            <a:pPr lvl="4">
              <a:buSzPct val="45000"/>
              <a:buFont typeface="StarSymbol"/>
              <a:buChar char=""/>
            </a:pPr>
            <a:r>
              <a:rPr lang="en-US" sz="2500">
                <a:solidFill>
                  <a:srgbClr val="2c3f71"/>
                </a:solidFill>
                <a:latin typeface="Times New Roman"/>
              </a:rPr>
              <a:t>Fifth Outline Level</a:t>
            </a:r>
            <a:endParaRPr/>
          </a:p>
          <a:p>
            <a:pPr lvl="5">
              <a:buSzPct val="45000"/>
              <a:buFont typeface="StarSymbol"/>
              <a:buChar char=""/>
            </a:pPr>
            <a:r>
              <a:rPr lang="en-US" sz="2500">
                <a:solidFill>
                  <a:srgbClr val="2c3f71"/>
                </a:solidFill>
                <a:latin typeface="Times New Roman"/>
              </a:rPr>
              <a:t>Sixth Outline Level</a:t>
            </a:r>
            <a:endParaRPr/>
          </a:p>
          <a:p>
            <a:pPr>
              <a:lnSpc>
                <a:spcPct val="100000"/>
              </a:lnSpc>
            </a:pPr>
            <a:r>
              <a:rPr lang="en-US" sz="2500">
                <a:solidFill>
                  <a:srgbClr val="2c3f71"/>
                </a:solidFill>
                <a:latin typeface="Times New Roman"/>
              </a:rPr>
              <a:t>Seventh Outline LevelType in or paste your text here</a:t>
            </a:r>
            <a:endParaRPr/>
          </a:p>
        </p:txBody>
      </p:sp>
      <p:sp>
        <p:nvSpPr>
          <p:cNvPr id="33" name="PlaceHolder 23"/>
          <p:cNvSpPr>
            <a:spLocks noGrp="1"/>
          </p:cNvSpPr>
          <p:nvPr>
            <p:ph type="body"/>
          </p:nvPr>
        </p:nvSpPr>
        <p:spPr>
          <a:xfrm>
            <a:off x="11460240" y="-3711960"/>
            <a:ext cx="10048680" cy="19275480"/>
          </a:xfrm>
          <a:prstGeom prst="rect">
            <a:avLst/>
          </a:prstGeom>
        </p:spPr>
        <p:txBody>
          <a:bodyPr tIns="91440" bIns="91440" anchor="ctr"/>
          <a:p>
            <a:pPr>
              <a:buSzPct val="45000"/>
              <a:buFont typeface="StarSymbol"/>
              <a:buChar char=""/>
            </a:pPr>
            <a:r>
              <a:rPr b="1" lang="en-US" sz="3700" u="sng">
                <a:solidFill>
                  <a:srgbClr val="2c3f71"/>
                </a:solidFill>
                <a:latin typeface="Calibri"/>
              </a:rPr>
              <a:t>Click to edit the outline text format</a:t>
            </a:r>
            <a:endParaRPr/>
          </a:p>
          <a:p>
            <a:pPr lvl="1">
              <a:buSzPct val="75000"/>
              <a:buFont typeface="StarSymbol"/>
              <a:buChar char=""/>
            </a:pPr>
            <a:r>
              <a:rPr b="1" lang="en-US" sz="3700" u="sng">
                <a:solidFill>
                  <a:srgbClr val="2c3f71"/>
                </a:solidFill>
                <a:latin typeface="Calibri"/>
              </a:rPr>
              <a:t>Second Outline Level</a:t>
            </a:r>
            <a:endParaRPr/>
          </a:p>
          <a:p>
            <a:pPr lvl="2">
              <a:buSzPct val="45000"/>
              <a:buFont typeface="StarSymbol"/>
              <a:buChar char=""/>
            </a:pPr>
            <a:r>
              <a:rPr b="1" lang="en-US" sz="3700" u="sng">
                <a:solidFill>
                  <a:srgbClr val="2c3f71"/>
                </a:solidFill>
                <a:latin typeface="Calibri"/>
              </a:rPr>
              <a:t>Third Outline Level</a:t>
            </a:r>
            <a:endParaRPr/>
          </a:p>
          <a:p>
            <a:pPr lvl="3">
              <a:buSzPct val="75000"/>
              <a:buFont typeface="StarSymbol"/>
              <a:buChar char=""/>
            </a:pPr>
            <a:r>
              <a:rPr b="1" lang="en-US" sz="3700" u="sng">
                <a:solidFill>
                  <a:srgbClr val="2c3f71"/>
                </a:solidFill>
                <a:latin typeface="Calibri"/>
              </a:rPr>
              <a:t>Fourth Outline Level</a:t>
            </a:r>
            <a:endParaRPr/>
          </a:p>
          <a:p>
            <a:pPr lvl="4">
              <a:buSzPct val="45000"/>
              <a:buFont typeface="StarSymbol"/>
              <a:buChar char=""/>
            </a:pPr>
            <a:r>
              <a:rPr b="1" lang="en-US" sz="3700" u="sng">
                <a:solidFill>
                  <a:srgbClr val="2c3f71"/>
                </a:solidFill>
                <a:latin typeface="Calibri"/>
              </a:rPr>
              <a:t>Fifth Outline Level</a:t>
            </a:r>
            <a:endParaRPr/>
          </a:p>
          <a:p>
            <a:pPr lvl="5">
              <a:buSzPct val="45000"/>
              <a:buFont typeface="StarSymbol"/>
              <a:buChar char=""/>
            </a:pPr>
            <a:r>
              <a:rPr b="1" lang="en-US" sz="3700" u="sng">
                <a:solidFill>
                  <a:srgbClr val="2c3f71"/>
                </a:solidFill>
                <a:latin typeface="Calibri"/>
              </a:rPr>
              <a:t>Sixth Outline Level</a:t>
            </a:r>
            <a:endParaRPr/>
          </a:p>
          <a:p>
            <a:pPr>
              <a:lnSpc>
                <a:spcPct val="100000"/>
              </a:lnSpc>
            </a:pPr>
            <a:r>
              <a:rPr b="1" lang="en-US" sz="3700" u="sng">
                <a:solidFill>
                  <a:srgbClr val="2c3f71"/>
                </a:solidFill>
                <a:latin typeface="Calibri"/>
              </a:rPr>
              <a:t>Seventh Outline Level(click to edit)  MATERIALS &amp; METHODS</a:t>
            </a:r>
            <a:endParaRPr/>
          </a:p>
        </p:txBody>
      </p:sp>
      <p:sp>
        <p:nvSpPr>
          <p:cNvPr id="34" name="PlaceHolder 24"/>
          <p:cNvSpPr>
            <a:spLocks noGrp="1"/>
          </p:cNvSpPr>
          <p:nvPr>
            <p:ph type="body"/>
          </p:nvPr>
        </p:nvSpPr>
        <p:spPr>
          <a:xfrm>
            <a:off x="22385520" y="6378480"/>
            <a:ext cx="10048680" cy="19549800"/>
          </a:xfrm>
          <a:prstGeom prst="rect">
            <a:avLst/>
          </a:prstGeom>
        </p:spPr>
        <p:txBody>
          <a:bodyPr lIns="228600" rIns="228600" tIns="228600" bIns="228600"/>
          <a:p>
            <a:pPr>
              <a:buSzPct val="45000"/>
              <a:buFont typeface="StarSymbol"/>
              <a:buChar char=""/>
            </a:pPr>
            <a:r>
              <a:rPr lang="en-US" sz="2500">
                <a:solidFill>
                  <a:srgbClr val="2c3f71"/>
                </a:solidFill>
                <a:latin typeface="Times New Roman"/>
              </a:rPr>
              <a:t>Click to edit the outline text format</a:t>
            </a:r>
            <a:endParaRPr/>
          </a:p>
          <a:p>
            <a:pPr lvl="1">
              <a:buSzPct val="75000"/>
              <a:buFont typeface="StarSymbol"/>
              <a:buChar char=""/>
            </a:pPr>
            <a:r>
              <a:rPr lang="en-US" sz="2500">
                <a:solidFill>
                  <a:srgbClr val="2c3f71"/>
                </a:solidFill>
                <a:latin typeface="Times New Roman"/>
              </a:rPr>
              <a:t>Second Outline Level</a:t>
            </a:r>
            <a:endParaRPr/>
          </a:p>
          <a:p>
            <a:pPr lvl="2">
              <a:buSzPct val="45000"/>
              <a:buFont typeface="StarSymbol"/>
              <a:buChar char=""/>
            </a:pPr>
            <a:r>
              <a:rPr lang="en-US" sz="2500">
                <a:solidFill>
                  <a:srgbClr val="2c3f71"/>
                </a:solidFill>
                <a:latin typeface="Times New Roman"/>
              </a:rPr>
              <a:t>Third Outline Level</a:t>
            </a:r>
            <a:endParaRPr/>
          </a:p>
          <a:p>
            <a:pPr lvl="3">
              <a:buSzPct val="75000"/>
              <a:buFont typeface="StarSymbol"/>
              <a:buChar char=""/>
            </a:pPr>
            <a:r>
              <a:rPr lang="en-US" sz="2500">
                <a:solidFill>
                  <a:srgbClr val="2c3f71"/>
                </a:solidFill>
                <a:latin typeface="Times New Roman"/>
              </a:rPr>
              <a:t>Fourth Outline Level</a:t>
            </a:r>
            <a:endParaRPr/>
          </a:p>
          <a:p>
            <a:pPr lvl="4">
              <a:buSzPct val="45000"/>
              <a:buFont typeface="StarSymbol"/>
              <a:buChar char=""/>
            </a:pPr>
            <a:r>
              <a:rPr lang="en-US" sz="2500">
                <a:solidFill>
                  <a:srgbClr val="2c3f71"/>
                </a:solidFill>
                <a:latin typeface="Times New Roman"/>
              </a:rPr>
              <a:t>Fifth Outline Level</a:t>
            </a:r>
            <a:endParaRPr/>
          </a:p>
          <a:p>
            <a:pPr lvl="5">
              <a:buSzPct val="45000"/>
              <a:buFont typeface="StarSymbol"/>
              <a:buChar char=""/>
            </a:pPr>
            <a:r>
              <a:rPr lang="en-US" sz="2500">
                <a:solidFill>
                  <a:srgbClr val="2c3f71"/>
                </a:solidFill>
                <a:latin typeface="Times New Roman"/>
              </a:rPr>
              <a:t>Sixth Outline Level</a:t>
            </a:r>
            <a:endParaRPr/>
          </a:p>
          <a:p>
            <a:pPr>
              <a:lnSpc>
                <a:spcPct val="100000"/>
              </a:lnSpc>
            </a:pPr>
            <a:r>
              <a:rPr lang="en-US" sz="2500">
                <a:solidFill>
                  <a:srgbClr val="2c3f71"/>
                </a:solidFill>
                <a:latin typeface="Times New Roman"/>
              </a:rPr>
              <a:t>Seventh Outline LevelType in or paste your text here</a:t>
            </a:r>
            <a:endParaRPr/>
          </a:p>
        </p:txBody>
      </p:sp>
      <p:sp>
        <p:nvSpPr>
          <p:cNvPr id="35" name="PlaceHolder 25"/>
          <p:cNvSpPr>
            <a:spLocks noGrp="1"/>
          </p:cNvSpPr>
          <p:nvPr>
            <p:ph type="body"/>
          </p:nvPr>
        </p:nvSpPr>
        <p:spPr>
          <a:xfrm>
            <a:off x="22377240" y="-3711960"/>
            <a:ext cx="10058040" cy="19275480"/>
          </a:xfrm>
          <a:prstGeom prst="rect">
            <a:avLst/>
          </a:prstGeom>
        </p:spPr>
        <p:txBody>
          <a:bodyPr tIns="91440" bIns="91440" anchor="ctr"/>
          <a:p>
            <a:pPr>
              <a:buSzPct val="45000"/>
              <a:buFont typeface="StarSymbol"/>
              <a:buChar char=""/>
            </a:pPr>
            <a:r>
              <a:rPr b="1" lang="en-US" sz="3700" u="sng">
                <a:solidFill>
                  <a:srgbClr val="2c3f71"/>
                </a:solidFill>
                <a:latin typeface="Calibri"/>
              </a:rPr>
              <a:t>Click to edit the outline text format</a:t>
            </a:r>
            <a:endParaRPr/>
          </a:p>
          <a:p>
            <a:pPr lvl="1">
              <a:buSzPct val="75000"/>
              <a:buFont typeface="StarSymbol"/>
              <a:buChar char=""/>
            </a:pPr>
            <a:r>
              <a:rPr b="1" lang="en-US" sz="3700" u="sng">
                <a:solidFill>
                  <a:srgbClr val="2c3f71"/>
                </a:solidFill>
                <a:latin typeface="Calibri"/>
              </a:rPr>
              <a:t>Second Outline Level</a:t>
            </a:r>
            <a:endParaRPr/>
          </a:p>
          <a:p>
            <a:pPr lvl="2">
              <a:buSzPct val="45000"/>
              <a:buFont typeface="StarSymbol"/>
              <a:buChar char=""/>
            </a:pPr>
            <a:r>
              <a:rPr b="1" lang="en-US" sz="3700" u="sng">
                <a:solidFill>
                  <a:srgbClr val="2c3f71"/>
                </a:solidFill>
                <a:latin typeface="Calibri"/>
              </a:rPr>
              <a:t>Third Outline Level</a:t>
            </a:r>
            <a:endParaRPr/>
          </a:p>
          <a:p>
            <a:pPr lvl="3">
              <a:buSzPct val="75000"/>
              <a:buFont typeface="StarSymbol"/>
              <a:buChar char=""/>
            </a:pPr>
            <a:r>
              <a:rPr b="1" lang="en-US" sz="3700" u="sng">
                <a:solidFill>
                  <a:srgbClr val="2c3f71"/>
                </a:solidFill>
                <a:latin typeface="Calibri"/>
              </a:rPr>
              <a:t>Fourth Outline Level</a:t>
            </a:r>
            <a:endParaRPr/>
          </a:p>
          <a:p>
            <a:pPr lvl="4">
              <a:buSzPct val="45000"/>
              <a:buFont typeface="StarSymbol"/>
              <a:buChar char=""/>
            </a:pPr>
            <a:r>
              <a:rPr b="1" lang="en-US" sz="3700" u="sng">
                <a:solidFill>
                  <a:srgbClr val="2c3f71"/>
                </a:solidFill>
                <a:latin typeface="Calibri"/>
              </a:rPr>
              <a:t>Fifth Outline Level</a:t>
            </a:r>
            <a:endParaRPr/>
          </a:p>
          <a:p>
            <a:pPr lvl="5">
              <a:buSzPct val="45000"/>
              <a:buFont typeface="StarSymbol"/>
              <a:buChar char=""/>
            </a:pPr>
            <a:r>
              <a:rPr b="1" lang="en-US" sz="3700" u="sng">
                <a:solidFill>
                  <a:srgbClr val="2c3f71"/>
                </a:solidFill>
                <a:latin typeface="Calibri"/>
              </a:rPr>
              <a:t>Sixth Outline Level</a:t>
            </a:r>
            <a:endParaRPr/>
          </a:p>
          <a:p>
            <a:pPr>
              <a:lnSpc>
                <a:spcPct val="100000"/>
              </a:lnSpc>
            </a:pPr>
            <a:r>
              <a:rPr b="1" lang="en-US" sz="3700" u="sng">
                <a:solidFill>
                  <a:srgbClr val="2c3f71"/>
                </a:solidFill>
                <a:latin typeface="Calibri"/>
              </a:rPr>
              <a:t>Seventh Outline Level(click to edit)  RESULTS</a:t>
            </a:r>
            <a:endParaRPr/>
          </a:p>
        </p:txBody>
      </p:sp>
      <p:sp>
        <p:nvSpPr>
          <p:cNvPr id="36" name="PlaceHolder 26"/>
          <p:cNvSpPr>
            <a:spLocks noGrp="1"/>
          </p:cNvSpPr>
          <p:nvPr>
            <p:ph type="body"/>
          </p:nvPr>
        </p:nvSpPr>
        <p:spPr>
          <a:xfrm>
            <a:off x="33358680" y="-3711960"/>
            <a:ext cx="10046520" cy="19275480"/>
          </a:xfrm>
          <a:prstGeom prst="rect">
            <a:avLst/>
          </a:prstGeom>
        </p:spPr>
        <p:txBody>
          <a:bodyPr tIns="91440" bIns="91440" anchor="ctr"/>
          <a:p>
            <a:pPr>
              <a:buSzPct val="45000"/>
              <a:buFont typeface="StarSymbol"/>
              <a:buChar char=""/>
            </a:pPr>
            <a:r>
              <a:rPr b="1" lang="en-US" sz="3700" u="sng">
                <a:solidFill>
                  <a:srgbClr val="2c3f71"/>
                </a:solidFill>
                <a:latin typeface="Calibri"/>
              </a:rPr>
              <a:t>Click to edit the outline text format</a:t>
            </a:r>
            <a:endParaRPr/>
          </a:p>
          <a:p>
            <a:pPr lvl="1">
              <a:buSzPct val="75000"/>
              <a:buFont typeface="StarSymbol"/>
              <a:buChar char=""/>
            </a:pPr>
            <a:r>
              <a:rPr b="1" lang="en-US" sz="3700" u="sng">
                <a:solidFill>
                  <a:srgbClr val="2c3f71"/>
                </a:solidFill>
                <a:latin typeface="Calibri"/>
              </a:rPr>
              <a:t>Second Outline Level</a:t>
            </a:r>
            <a:endParaRPr/>
          </a:p>
          <a:p>
            <a:pPr lvl="2">
              <a:buSzPct val="45000"/>
              <a:buFont typeface="StarSymbol"/>
              <a:buChar char=""/>
            </a:pPr>
            <a:r>
              <a:rPr b="1" lang="en-US" sz="3700" u="sng">
                <a:solidFill>
                  <a:srgbClr val="2c3f71"/>
                </a:solidFill>
                <a:latin typeface="Calibri"/>
              </a:rPr>
              <a:t>Third Outline Level</a:t>
            </a:r>
            <a:endParaRPr/>
          </a:p>
          <a:p>
            <a:pPr lvl="3">
              <a:buSzPct val="75000"/>
              <a:buFont typeface="StarSymbol"/>
              <a:buChar char=""/>
            </a:pPr>
            <a:r>
              <a:rPr b="1" lang="en-US" sz="3700" u="sng">
                <a:solidFill>
                  <a:srgbClr val="2c3f71"/>
                </a:solidFill>
                <a:latin typeface="Calibri"/>
              </a:rPr>
              <a:t>Fourth Outline Level</a:t>
            </a:r>
            <a:endParaRPr/>
          </a:p>
          <a:p>
            <a:pPr lvl="4">
              <a:buSzPct val="45000"/>
              <a:buFont typeface="StarSymbol"/>
              <a:buChar char=""/>
            </a:pPr>
            <a:r>
              <a:rPr b="1" lang="en-US" sz="3700" u="sng">
                <a:solidFill>
                  <a:srgbClr val="2c3f71"/>
                </a:solidFill>
                <a:latin typeface="Calibri"/>
              </a:rPr>
              <a:t>Fifth Outline Level</a:t>
            </a:r>
            <a:endParaRPr/>
          </a:p>
          <a:p>
            <a:pPr lvl="5">
              <a:buSzPct val="45000"/>
              <a:buFont typeface="StarSymbol"/>
              <a:buChar char=""/>
            </a:pPr>
            <a:r>
              <a:rPr b="1" lang="en-US" sz="3700" u="sng">
                <a:solidFill>
                  <a:srgbClr val="2c3f71"/>
                </a:solidFill>
                <a:latin typeface="Calibri"/>
              </a:rPr>
              <a:t>Sixth Outline Level</a:t>
            </a:r>
            <a:endParaRPr/>
          </a:p>
          <a:p>
            <a:pPr>
              <a:lnSpc>
                <a:spcPct val="100000"/>
              </a:lnSpc>
            </a:pPr>
            <a:r>
              <a:rPr b="1" lang="en-US" sz="3700" u="sng">
                <a:solidFill>
                  <a:srgbClr val="2c3f71"/>
                </a:solidFill>
                <a:latin typeface="Calibri"/>
              </a:rPr>
              <a:t>Seventh Outline Level(click to edit)  CONCLUSIONS</a:t>
            </a:r>
            <a:endParaRPr/>
          </a:p>
        </p:txBody>
      </p:sp>
      <p:sp>
        <p:nvSpPr>
          <p:cNvPr id="37" name="PlaceHolder 27"/>
          <p:cNvSpPr>
            <a:spLocks noGrp="1"/>
          </p:cNvSpPr>
          <p:nvPr>
            <p:ph type="body"/>
          </p:nvPr>
        </p:nvSpPr>
        <p:spPr>
          <a:xfrm>
            <a:off x="33358680" y="6378480"/>
            <a:ext cx="10046520" cy="19549800"/>
          </a:xfrm>
          <a:prstGeom prst="rect">
            <a:avLst/>
          </a:prstGeom>
        </p:spPr>
        <p:txBody>
          <a:bodyPr lIns="228600" rIns="228600" tIns="228600" bIns="228600"/>
          <a:p>
            <a:pPr>
              <a:buSzPct val="45000"/>
              <a:buFont typeface="StarSymbol"/>
              <a:buChar char=""/>
            </a:pPr>
            <a:r>
              <a:rPr lang="en-US" sz="2500">
                <a:solidFill>
                  <a:srgbClr val="2c3f71"/>
                </a:solidFill>
                <a:latin typeface="Times New Roman"/>
              </a:rPr>
              <a:t>Click to edit the outline text format</a:t>
            </a:r>
            <a:endParaRPr/>
          </a:p>
          <a:p>
            <a:pPr lvl="1">
              <a:buSzPct val="75000"/>
              <a:buFont typeface="StarSymbol"/>
              <a:buChar char=""/>
            </a:pPr>
            <a:r>
              <a:rPr lang="en-US" sz="2500">
                <a:solidFill>
                  <a:srgbClr val="2c3f71"/>
                </a:solidFill>
                <a:latin typeface="Times New Roman"/>
              </a:rPr>
              <a:t>Second Outline Level</a:t>
            </a:r>
            <a:endParaRPr/>
          </a:p>
          <a:p>
            <a:pPr lvl="2">
              <a:buSzPct val="45000"/>
              <a:buFont typeface="StarSymbol"/>
              <a:buChar char=""/>
            </a:pPr>
            <a:r>
              <a:rPr lang="en-US" sz="2500">
                <a:solidFill>
                  <a:srgbClr val="2c3f71"/>
                </a:solidFill>
                <a:latin typeface="Times New Roman"/>
              </a:rPr>
              <a:t>Third Outline Level</a:t>
            </a:r>
            <a:endParaRPr/>
          </a:p>
          <a:p>
            <a:pPr lvl="3">
              <a:buSzPct val="75000"/>
              <a:buFont typeface="StarSymbol"/>
              <a:buChar char=""/>
            </a:pPr>
            <a:r>
              <a:rPr lang="en-US" sz="2500">
                <a:solidFill>
                  <a:srgbClr val="2c3f71"/>
                </a:solidFill>
                <a:latin typeface="Times New Roman"/>
              </a:rPr>
              <a:t>Fourth Outline Level</a:t>
            </a:r>
            <a:endParaRPr/>
          </a:p>
          <a:p>
            <a:pPr lvl="4">
              <a:buSzPct val="45000"/>
              <a:buFont typeface="StarSymbol"/>
              <a:buChar char=""/>
            </a:pPr>
            <a:r>
              <a:rPr lang="en-US" sz="2500">
                <a:solidFill>
                  <a:srgbClr val="2c3f71"/>
                </a:solidFill>
                <a:latin typeface="Times New Roman"/>
              </a:rPr>
              <a:t>Fifth Outline Level</a:t>
            </a:r>
            <a:endParaRPr/>
          </a:p>
          <a:p>
            <a:pPr lvl="5">
              <a:buSzPct val="45000"/>
              <a:buFont typeface="StarSymbol"/>
              <a:buChar char=""/>
            </a:pPr>
            <a:r>
              <a:rPr lang="en-US" sz="2500">
                <a:solidFill>
                  <a:srgbClr val="2c3f71"/>
                </a:solidFill>
                <a:latin typeface="Times New Roman"/>
              </a:rPr>
              <a:t>Sixth Outline Level</a:t>
            </a:r>
            <a:endParaRPr/>
          </a:p>
          <a:p>
            <a:pPr>
              <a:lnSpc>
                <a:spcPct val="100000"/>
              </a:lnSpc>
            </a:pPr>
            <a:r>
              <a:rPr lang="en-US" sz="2500">
                <a:solidFill>
                  <a:srgbClr val="2c3f71"/>
                </a:solidFill>
                <a:latin typeface="Times New Roman"/>
              </a:rPr>
              <a:t>Seventh Outline LevelType in or paste your text here</a:t>
            </a:r>
            <a:endParaRPr/>
          </a:p>
        </p:txBody>
      </p:sp>
      <p:sp>
        <p:nvSpPr>
          <p:cNvPr id="38" name="PlaceHolder 28"/>
          <p:cNvSpPr>
            <a:spLocks noGrp="1"/>
          </p:cNvSpPr>
          <p:nvPr>
            <p:ph type="body"/>
          </p:nvPr>
        </p:nvSpPr>
        <p:spPr>
          <a:xfrm>
            <a:off x="33358680" y="5011920"/>
            <a:ext cx="10046520" cy="19275480"/>
          </a:xfrm>
          <a:prstGeom prst="rect">
            <a:avLst/>
          </a:prstGeom>
        </p:spPr>
        <p:txBody>
          <a:bodyPr tIns="91440" bIns="91440" anchor="ctr"/>
          <a:p>
            <a:pPr>
              <a:buSzPct val="45000"/>
              <a:buFont typeface="StarSymbol"/>
              <a:buChar char=""/>
            </a:pPr>
            <a:r>
              <a:rPr b="1" lang="en-US" sz="3700" u="sng">
                <a:solidFill>
                  <a:srgbClr val="2c3f71"/>
                </a:solidFill>
                <a:latin typeface="Calibri"/>
              </a:rPr>
              <a:t>Click to edit the outline text format</a:t>
            </a:r>
            <a:endParaRPr/>
          </a:p>
          <a:p>
            <a:pPr lvl="1">
              <a:buSzPct val="75000"/>
              <a:buFont typeface="StarSymbol"/>
              <a:buChar char=""/>
            </a:pPr>
            <a:r>
              <a:rPr b="1" lang="en-US" sz="3700" u="sng">
                <a:solidFill>
                  <a:srgbClr val="2c3f71"/>
                </a:solidFill>
                <a:latin typeface="Calibri"/>
              </a:rPr>
              <a:t>Second Outline Level</a:t>
            </a:r>
            <a:endParaRPr/>
          </a:p>
          <a:p>
            <a:pPr lvl="2">
              <a:buSzPct val="45000"/>
              <a:buFont typeface="StarSymbol"/>
              <a:buChar char=""/>
            </a:pPr>
            <a:r>
              <a:rPr b="1" lang="en-US" sz="3700" u="sng">
                <a:solidFill>
                  <a:srgbClr val="2c3f71"/>
                </a:solidFill>
                <a:latin typeface="Calibri"/>
              </a:rPr>
              <a:t>Third Outline Level</a:t>
            </a:r>
            <a:endParaRPr/>
          </a:p>
          <a:p>
            <a:pPr lvl="3">
              <a:buSzPct val="75000"/>
              <a:buFont typeface="StarSymbol"/>
              <a:buChar char=""/>
            </a:pPr>
            <a:r>
              <a:rPr b="1" lang="en-US" sz="3700" u="sng">
                <a:solidFill>
                  <a:srgbClr val="2c3f71"/>
                </a:solidFill>
                <a:latin typeface="Calibri"/>
              </a:rPr>
              <a:t>Fourth Outline Level</a:t>
            </a:r>
            <a:endParaRPr/>
          </a:p>
          <a:p>
            <a:pPr lvl="4">
              <a:buSzPct val="45000"/>
              <a:buFont typeface="StarSymbol"/>
              <a:buChar char=""/>
            </a:pPr>
            <a:r>
              <a:rPr b="1" lang="en-US" sz="3700" u="sng">
                <a:solidFill>
                  <a:srgbClr val="2c3f71"/>
                </a:solidFill>
                <a:latin typeface="Calibri"/>
              </a:rPr>
              <a:t>Fifth Outline Level</a:t>
            </a:r>
            <a:endParaRPr/>
          </a:p>
          <a:p>
            <a:pPr lvl="5">
              <a:buSzPct val="45000"/>
              <a:buFont typeface="StarSymbol"/>
              <a:buChar char=""/>
            </a:pPr>
            <a:r>
              <a:rPr b="1" lang="en-US" sz="3700" u="sng">
                <a:solidFill>
                  <a:srgbClr val="2c3f71"/>
                </a:solidFill>
                <a:latin typeface="Calibri"/>
              </a:rPr>
              <a:t>Sixth Outline Level</a:t>
            </a:r>
            <a:endParaRPr/>
          </a:p>
          <a:p>
            <a:pPr>
              <a:lnSpc>
                <a:spcPct val="100000"/>
              </a:lnSpc>
            </a:pPr>
            <a:r>
              <a:rPr b="1" lang="en-US" sz="3700" u="sng">
                <a:solidFill>
                  <a:srgbClr val="2c3f71"/>
                </a:solidFill>
                <a:latin typeface="Calibri"/>
              </a:rPr>
              <a:t>Seventh Outline Level(click to edit)  REFERENCES</a:t>
            </a:r>
            <a:endParaRPr/>
          </a:p>
        </p:txBody>
      </p:sp>
      <p:sp>
        <p:nvSpPr>
          <p:cNvPr id="39" name="PlaceHolder 29"/>
          <p:cNvSpPr>
            <a:spLocks noGrp="1"/>
          </p:cNvSpPr>
          <p:nvPr>
            <p:ph type="body"/>
          </p:nvPr>
        </p:nvSpPr>
        <p:spPr>
          <a:xfrm>
            <a:off x="33358680" y="15011280"/>
            <a:ext cx="10051560" cy="19549800"/>
          </a:xfrm>
          <a:prstGeom prst="rect">
            <a:avLst/>
          </a:prstGeom>
        </p:spPr>
        <p:txBody>
          <a:bodyPr lIns="228600" rIns="228600" tIns="228600" bIns="228600"/>
          <a:p>
            <a:pPr>
              <a:buSzPct val="45000"/>
              <a:buFont typeface="StarSymbol"/>
              <a:buChar char=""/>
            </a:pPr>
            <a:r>
              <a:rPr lang="en-US" sz="2500">
                <a:solidFill>
                  <a:srgbClr val="2c3f71"/>
                </a:solidFill>
                <a:latin typeface="Times New Roman"/>
              </a:rPr>
              <a:t>Click to edit the outline text format</a:t>
            </a:r>
            <a:endParaRPr/>
          </a:p>
          <a:p>
            <a:pPr lvl="1">
              <a:buSzPct val="75000"/>
              <a:buFont typeface="StarSymbol"/>
              <a:buChar char=""/>
            </a:pPr>
            <a:r>
              <a:rPr lang="en-US" sz="2500">
                <a:solidFill>
                  <a:srgbClr val="2c3f71"/>
                </a:solidFill>
                <a:latin typeface="Times New Roman"/>
              </a:rPr>
              <a:t>Second Outline Level</a:t>
            </a:r>
            <a:endParaRPr/>
          </a:p>
          <a:p>
            <a:pPr lvl="2">
              <a:buSzPct val="45000"/>
              <a:buFont typeface="StarSymbol"/>
              <a:buChar char=""/>
            </a:pPr>
            <a:r>
              <a:rPr lang="en-US" sz="2500">
                <a:solidFill>
                  <a:srgbClr val="2c3f71"/>
                </a:solidFill>
                <a:latin typeface="Times New Roman"/>
              </a:rPr>
              <a:t>Third Outline Level</a:t>
            </a:r>
            <a:endParaRPr/>
          </a:p>
          <a:p>
            <a:pPr lvl="3">
              <a:buSzPct val="75000"/>
              <a:buFont typeface="StarSymbol"/>
              <a:buChar char=""/>
            </a:pPr>
            <a:r>
              <a:rPr lang="en-US" sz="2500">
                <a:solidFill>
                  <a:srgbClr val="2c3f71"/>
                </a:solidFill>
                <a:latin typeface="Times New Roman"/>
              </a:rPr>
              <a:t>Fourth Outline Level</a:t>
            </a:r>
            <a:endParaRPr/>
          </a:p>
          <a:p>
            <a:pPr lvl="4">
              <a:buSzPct val="45000"/>
              <a:buFont typeface="StarSymbol"/>
              <a:buChar char=""/>
            </a:pPr>
            <a:r>
              <a:rPr lang="en-US" sz="2500">
                <a:solidFill>
                  <a:srgbClr val="2c3f71"/>
                </a:solidFill>
                <a:latin typeface="Times New Roman"/>
              </a:rPr>
              <a:t>Fifth Outline Level</a:t>
            </a:r>
            <a:endParaRPr/>
          </a:p>
          <a:p>
            <a:pPr lvl="5">
              <a:buSzPct val="45000"/>
              <a:buFont typeface="StarSymbol"/>
              <a:buChar char=""/>
            </a:pPr>
            <a:r>
              <a:rPr lang="en-US" sz="2500">
                <a:solidFill>
                  <a:srgbClr val="2c3f71"/>
                </a:solidFill>
                <a:latin typeface="Times New Roman"/>
              </a:rPr>
              <a:t>Sixth Outline Level</a:t>
            </a:r>
            <a:endParaRPr/>
          </a:p>
          <a:p>
            <a:pPr>
              <a:lnSpc>
                <a:spcPct val="100000"/>
              </a:lnSpc>
            </a:pPr>
            <a:r>
              <a:rPr lang="en-US" sz="2500">
                <a:solidFill>
                  <a:srgbClr val="2c3f71"/>
                </a:solidFill>
                <a:latin typeface="Times New Roman"/>
              </a:rPr>
              <a:t>Seventh Outline LevelType in or paste your text here</a:t>
            </a:r>
            <a:endParaRPr/>
          </a:p>
        </p:txBody>
      </p:sp>
      <p:sp>
        <p:nvSpPr>
          <p:cNvPr id="40" name="PlaceHolder 30"/>
          <p:cNvSpPr>
            <a:spLocks noGrp="1"/>
          </p:cNvSpPr>
          <p:nvPr>
            <p:ph type="body"/>
          </p:nvPr>
        </p:nvSpPr>
        <p:spPr>
          <a:xfrm>
            <a:off x="33358680" y="16418880"/>
            <a:ext cx="10046520" cy="19275480"/>
          </a:xfrm>
          <a:prstGeom prst="rect">
            <a:avLst/>
          </a:prstGeom>
        </p:spPr>
        <p:txBody>
          <a:bodyPr tIns="91440" bIns="91440" anchor="ctr"/>
          <a:p>
            <a:pPr>
              <a:buSzPct val="45000"/>
              <a:buFont typeface="StarSymbol"/>
              <a:buChar char=""/>
            </a:pPr>
            <a:r>
              <a:rPr b="1" lang="en-US" sz="3700" u="sng">
                <a:solidFill>
                  <a:srgbClr val="2c3f71"/>
                </a:solidFill>
                <a:latin typeface="Calibri"/>
              </a:rPr>
              <a:t>Click to edit the outline text format</a:t>
            </a:r>
            <a:endParaRPr/>
          </a:p>
          <a:p>
            <a:pPr lvl="1">
              <a:buSzPct val="75000"/>
              <a:buFont typeface="StarSymbol"/>
              <a:buChar char=""/>
            </a:pPr>
            <a:r>
              <a:rPr b="1" lang="en-US" sz="3700" u="sng">
                <a:solidFill>
                  <a:srgbClr val="2c3f71"/>
                </a:solidFill>
                <a:latin typeface="Calibri"/>
              </a:rPr>
              <a:t>Second Outline Level</a:t>
            </a:r>
            <a:endParaRPr/>
          </a:p>
          <a:p>
            <a:pPr lvl="2">
              <a:buSzPct val="45000"/>
              <a:buFont typeface="StarSymbol"/>
              <a:buChar char=""/>
            </a:pPr>
            <a:r>
              <a:rPr b="1" lang="en-US" sz="3700" u="sng">
                <a:solidFill>
                  <a:srgbClr val="2c3f71"/>
                </a:solidFill>
                <a:latin typeface="Calibri"/>
              </a:rPr>
              <a:t>Third Outline Level</a:t>
            </a:r>
            <a:endParaRPr/>
          </a:p>
          <a:p>
            <a:pPr lvl="3">
              <a:buSzPct val="75000"/>
              <a:buFont typeface="StarSymbol"/>
              <a:buChar char=""/>
            </a:pPr>
            <a:r>
              <a:rPr b="1" lang="en-US" sz="3700" u="sng">
                <a:solidFill>
                  <a:srgbClr val="2c3f71"/>
                </a:solidFill>
                <a:latin typeface="Calibri"/>
              </a:rPr>
              <a:t>Fourth Outline Level</a:t>
            </a:r>
            <a:endParaRPr/>
          </a:p>
          <a:p>
            <a:pPr lvl="4">
              <a:buSzPct val="45000"/>
              <a:buFont typeface="StarSymbol"/>
              <a:buChar char=""/>
            </a:pPr>
            <a:r>
              <a:rPr b="1" lang="en-US" sz="3700" u="sng">
                <a:solidFill>
                  <a:srgbClr val="2c3f71"/>
                </a:solidFill>
                <a:latin typeface="Calibri"/>
              </a:rPr>
              <a:t>Fifth Outline Level</a:t>
            </a:r>
            <a:endParaRPr/>
          </a:p>
          <a:p>
            <a:pPr lvl="5">
              <a:buSzPct val="45000"/>
              <a:buFont typeface="StarSymbol"/>
              <a:buChar char=""/>
            </a:pPr>
            <a:r>
              <a:rPr b="1" lang="en-US" sz="3700" u="sng">
                <a:solidFill>
                  <a:srgbClr val="2c3f71"/>
                </a:solidFill>
                <a:latin typeface="Calibri"/>
              </a:rPr>
              <a:t>Sixth Outline Level</a:t>
            </a:r>
            <a:endParaRPr/>
          </a:p>
          <a:p>
            <a:pPr>
              <a:lnSpc>
                <a:spcPct val="100000"/>
              </a:lnSpc>
            </a:pPr>
            <a:r>
              <a:rPr b="1" lang="en-US" sz="3700" u="sng">
                <a:solidFill>
                  <a:srgbClr val="2c3f71"/>
                </a:solidFill>
                <a:latin typeface="Calibri"/>
              </a:rPr>
              <a:t>Seventh Outline Level(click to edit)  ACKNOWLEDGEMENTS or  CONTACT</a:t>
            </a:r>
            <a:endParaRPr/>
          </a:p>
        </p:txBody>
      </p:sp>
      <p:sp>
        <p:nvSpPr>
          <p:cNvPr id="41" name="PlaceHolder 31"/>
          <p:cNvSpPr>
            <a:spLocks noGrp="1"/>
          </p:cNvSpPr>
          <p:nvPr>
            <p:ph type="body"/>
          </p:nvPr>
        </p:nvSpPr>
        <p:spPr>
          <a:xfrm>
            <a:off x="33358680" y="26433360"/>
            <a:ext cx="10051560" cy="19549800"/>
          </a:xfrm>
          <a:prstGeom prst="rect">
            <a:avLst/>
          </a:prstGeom>
        </p:spPr>
        <p:txBody>
          <a:bodyPr lIns="228600" rIns="228600" tIns="228600" bIns="228600"/>
          <a:p>
            <a:pPr>
              <a:buSzPct val="45000"/>
              <a:buFont typeface="StarSymbol"/>
              <a:buChar char=""/>
            </a:pPr>
            <a:r>
              <a:rPr lang="en-US" sz="2500">
                <a:solidFill>
                  <a:srgbClr val="2c3f71"/>
                </a:solidFill>
                <a:latin typeface="Times New Roman"/>
              </a:rPr>
              <a:t>Click to edit the outline text format</a:t>
            </a:r>
            <a:endParaRPr/>
          </a:p>
          <a:p>
            <a:pPr lvl="1">
              <a:buSzPct val="75000"/>
              <a:buFont typeface="StarSymbol"/>
              <a:buChar char=""/>
            </a:pPr>
            <a:r>
              <a:rPr lang="en-US" sz="2500">
                <a:solidFill>
                  <a:srgbClr val="2c3f71"/>
                </a:solidFill>
                <a:latin typeface="Times New Roman"/>
              </a:rPr>
              <a:t>Second Outline Level</a:t>
            </a:r>
            <a:endParaRPr/>
          </a:p>
          <a:p>
            <a:pPr lvl="2">
              <a:buSzPct val="45000"/>
              <a:buFont typeface="StarSymbol"/>
              <a:buChar char=""/>
            </a:pPr>
            <a:r>
              <a:rPr lang="en-US" sz="2500">
                <a:solidFill>
                  <a:srgbClr val="2c3f71"/>
                </a:solidFill>
                <a:latin typeface="Times New Roman"/>
              </a:rPr>
              <a:t>Third Outline Level</a:t>
            </a:r>
            <a:endParaRPr/>
          </a:p>
          <a:p>
            <a:pPr lvl="3">
              <a:buSzPct val="75000"/>
              <a:buFont typeface="StarSymbol"/>
              <a:buChar char=""/>
            </a:pPr>
            <a:r>
              <a:rPr lang="en-US" sz="2500">
                <a:solidFill>
                  <a:srgbClr val="2c3f71"/>
                </a:solidFill>
                <a:latin typeface="Times New Roman"/>
              </a:rPr>
              <a:t>Fourth Outline Level</a:t>
            </a:r>
            <a:endParaRPr/>
          </a:p>
          <a:p>
            <a:pPr lvl="4">
              <a:buSzPct val="45000"/>
              <a:buFont typeface="StarSymbol"/>
              <a:buChar char=""/>
            </a:pPr>
            <a:r>
              <a:rPr lang="en-US" sz="2500">
                <a:solidFill>
                  <a:srgbClr val="2c3f71"/>
                </a:solidFill>
                <a:latin typeface="Times New Roman"/>
              </a:rPr>
              <a:t>Fifth Outline Level</a:t>
            </a:r>
            <a:endParaRPr/>
          </a:p>
          <a:p>
            <a:pPr lvl="5">
              <a:buSzPct val="45000"/>
              <a:buFont typeface="StarSymbol"/>
              <a:buChar char=""/>
            </a:pPr>
            <a:r>
              <a:rPr lang="en-US" sz="2500">
                <a:solidFill>
                  <a:srgbClr val="2c3f71"/>
                </a:solidFill>
                <a:latin typeface="Times New Roman"/>
              </a:rPr>
              <a:t>Sixth Outline Level</a:t>
            </a:r>
            <a:endParaRPr/>
          </a:p>
          <a:p>
            <a:pPr>
              <a:lnSpc>
                <a:spcPct val="100000"/>
              </a:lnSpc>
            </a:pPr>
            <a:r>
              <a:rPr lang="en-US" sz="2500">
                <a:solidFill>
                  <a:srgbClr val="2c3f71"/>
                </a:solidFill>
                <a:latin typeface="Times New Roman"/>
              </a:rPr>
              <a:t>Seventh Outline LevelType in or paste your text here</a:t>
            </a:r>
            <a:endParaRPr/>
          </a:p>
        </p:txBody>
      </p:sp>
      <p:sp>
        <p:nvSpPr>
          <p:cNvPr id="42" name="PlaceHolder 32"/>
          <p:cNvSpPr>
            <a:spLocks noGrp="1"/>
          </p:cNvSpPr>
          <p:nvPr>
            <p:ph type="body"/>
          </p:nvPr>
        </p:nvSpPr>
        <p:spPr>
          <a:xfrm>
            <a:off x="491400" y="14951520"/>
            <a:ext cx="10056600" cy="19549800"/>
          </a:xfrm>
          <a:prstGeom prst="rect">
            <a:avLst/>
          </a:prstGeom>
        </p:spPr>
        <p:txBody>
          <a:bodyPr lIns="228600" rIns="228600" tIns="228600" bIns="228600"/>
          <a:p>
            <a:pPr>
              <a:buSzPct val="45000"/>
              <a:buFont typeface="StarSymbol"/>
              <a:buChar char=""/>
            </a:pPr>
            <a:r>
              <a:rPr lang="en-US" sz="2500">
                <a:solidFill>
                  <a:srgbClr val="2c3f71"/>
                </a:solidFill>
                <a:latin typeface="Times New Roman"/>
              </a:rPr>
              <a:t>Click to edit the outline text format</a:t>
            </a:r>
            <a:endParaRPr/>
          </a:p>
          <a:p>
            <a:pPr lvl="1">
              <a:buSzPct val="75000"/>
              <a:buFont typeface="StarSymbol"/>
              <a:buChar char=""/>
            </a:pPr>
            <a:r>
              <a:rPr lang="en-US" sz="2500">
                <a:solidFill>
                  <a:srgbClr val="2c3f71"/>
                </a:solidFill>
                <a:latin typeface="Times New Roman"/>
              </a:rPr>
              <a:t>Second Outline Level</a:t>
            </a:r>
            <a:endParaRPr/>
          </a:p>
          <a:p>
            <a:pPr lvl="2">
              <a:buSzPct val="45000"/>
              <a:buFont typeface="StarSymbol"/>
              <a:buChar char=""/>
            </a:pPr>
            <a:r>
              <a:rPr lang="en-US" sz="2500">
                <a:solidFill>
                  <a:srgbClr val="2c3f71"/>
                </a:solidFill>
                <a:latin typeface="Times New Roman"/>
              </a:rPr>
              <a:t>Third Outline Level</a:t>
            </a:r>
            <a:endParaRPr/>
          </a:p>
          <a:p>
            <a:pPr lvl="3">
              <a:buSzPct val="75000"/>
              <a:buFont typeface="StarSymbol"/>
              <a:buChar char=""/>
            </a:pPr>
            <a:r>
              <a:rPr lang="en-US" sz="2500">
                <a:solidFill>
                  <a:srgbClr val="2c3f71"/>
                </a:solidFill>
                <a:latin typeface="Times New Roman"/>
              </a:rPr>
              <a:t>Fourth Outline Level</a:t>
            </a:r>
            <a:endParaRPr/>
          </a:p>
          <a:p>
            <a:pPr lvl="4">
              <a:buSzPct val="45000"/>
              <a:buFont typeface="StarSymbol"/>
              <a:buChar char=""/>
            </a:pPr>
            <a:r>
              <a:rPr lang="en-US" sz="2500">
                <a:solidFill>
                  <a:srgbClr val="2c3f71"/>
                </a:solidFill>
                <a:latin typeface="Times New Roman"/>
              </a:rPr>
              <a:t>Fifth Outline Level</a:t>
            </a:r>
            <a:endParaRPr/>
          </a:p>
          <a:p>
            <a:pPr lvl="5">
              <a:buSzPct val="45000"/>
              <a:buFont typeface="StarSymbol"/>
              <a:buChar char=""/>
            </a:pPr>
            <a:r>
              <a:rPr lang="en-US" sz="2500">
                <a:solidFill>
                  <a:srgbClr val="2c3f71"/>
                </a:solidFill>
                <a:latin typeface="Times New Roman"/>
              </a:rPr>
              <a:t>Sixth Outline Level</a:t>
            </a:r>
            <a:endParaRPr/>
          </a:p>
          <a:p>
            <a:pPr>
              <a:lnSpc>
                <a:spcPct val="100000"/>
              </a:lnSpc>
            </a:pPr>
            <a:r>
              <a:rPr lang="en-US" sz="2500">
                <a:solidFill>
                  <a:srgbClr val="2c3f71"/>
                </a:solidFill>
                <a:latin typeface="Times New Roman"/>
              </a:rPr>
              <a:t>Seventh Outline LevelType in or paste your text here</a:t>
            </a:r>
            <a:endParaRPr/>
          </a:p>
        </p:txBody>
      </p:sp>
      <p:sp>
        <p:nvSpPr>
          <p:cNvPr id="43" name="PlaceHolder 33"/>
          <p:cNvSpPr>
            <a:spLocks noGrp="1"/>
          </p:cNvSpPr>
          <p:nvPr>
            <p:ph type="body"/>
          </p:nvPr>
        </p:nvSpPr>
        <p:spPr>
          <a:xfrm>
            <a:off x="5932440" y="3384000"/>
            <a:ext cx="31998600" cy="1279800"/>
          </a:xfrm>
          <a:prstGeom prst="rect">
            <a:avLst/>
          </a:prstGeom>
        </p:spPr>
        <p:txBody>
          <a:bodyPr lIns="90000" rIns="90000" tIns="45000" bIns="45000"/>
          <a:p>
            <a:pPr>
              <a:buSzPct val="45000"/>
              <a:buFont typeface="StarSymbol"/>
              <a:buChar char=""/>
            </a:pPr>
            <a:r>
              <a:rPr lang="en-US" sz="6000">
                <a:solidFill>
                  <a:srgbClr val="ffffff"/>
                </a:solidFill>
                <a:latin typeface="Calibri"/>
              </a:rPr>
              <a:t>Click to edit the outline text format</a:t>
            </a:r>
            <a:endParaRPr/>
          </a:p>
          <a:p>
            <a:pPr lvl="1">
              <a:buSzPct val="75000"/>
              <a:buFont typeface="StarSymbol"/>
              <a:buChar char=""/>
            </a:pPr>
            <a:r>
              <a:rPr lang="en-US" sz="6000">
                <a:solidFill>
                  <a:srgbClr val="ffffff"/>
                </a:solidFill>
                <a:latin typeface="Calibri"/>
              </a:rPr>
              <a:t>Second Outline Level</a:t>
            </a:r>
            <a:endParaRPr/>
          </a:p>
          <a:p>
            <a:pPr lvl="2">
              <a:buSzPct val="45000"/>
              <a:buFont typeface="StarSymbol"/>
              <a:buChar char=""/>
            </a:pPr>
            <a:r>
              <a:rPr lang="en-US" sz="6000">
                <a:solidFill>
                  <a:srgbClr val="ffffff"/>
                </a:solidFill>
                <a:latin typeface="Calibri"/>
              </a:rPr>
              <a:t>Third Outline Level</a:t>
            </a:r>
            <a:endParaRPr/>
          </a:p>
          <a:p>
            <a:pPr lvl="3">
              <a:buSzPct val="75000"/>
              <a:buFont typeface="StarSymbol"/>
              <a:buChar char=""/>
            </a:pPr>
            <a:r>
              <a:rPr lang="en-US" sz="6000">
                <a:solidFill>
                  <a:srgbClr val="ffffff"/>
                </a:solidFill>
                <a:latin typeface="Calibri"/>
              </a:rPr>
              <a:t>Fourth Outline Level</a:t>
            </a:r>
            <a:endParaRPr/>
          </a:p>
          <a:p>
            <a:pPr lvl="4">
              <a:buSzPct val="45000"/>
              <a:buFont typeface="StarSymbol"/>
              <a:buChar char=""/>
            </a:pPr>
            <a:r>
              <a:rPr lang="en-US" sz="6000">
                <a:solidFill>
                  <a:srgbClr val="ffffff"/>
                </a:solidFill>
                <a:latin typeface="Calibri"/>
              </a:rPr>
              <a:t>Fifth Outline Level</a:t>
            </a:r>
            <a:endParaRPr/>
          </a:p>
          <a:p>
            <a:pPr lvl="5">
              <a:buSzPct val="45000"/>
              <a:buFont typeface="StarSymbol"/>
              <a:buChar char=""/>
            </a:pPr>
            <a:r>
              <a:rPr lang="en-US" sz="6000">
                <a:solidFill>
                  <a:srgbClr val="ffffff"/>
                </a:solidFill>
                <a:latin typeface="Calibri"/>
              </a:rPr>
              <a:t>Sixth Outline Level</a:t>
            </a:r>
            <a:endParaRPr/>
          </a:p>
          <a:p>
            <a:pPr>
              <a:lnSpc>
                <a:spcPct val="100000"/>
              </a:lnSpc>
            </a:pPr>
            <a:r>
              <a:rPr lang="en-US" sz="6000">
                <a:solidFill>
                  <a:srgbClr val="ffffff"/>
                </a:solidFill>
                <a:latin typeface="Calibri"/>
              </a:rPr>
              <a:t>Seventh Outline LevelClick here to add affiliations</a:t>
            </a:r>
            <a:endParaRPr/>
          </a:p>
        </p:txBody>
      </p:sp>
      <p:sp>
        <p:nvSpPr>
          <p:cNvPr id="44" name="PlaceHolder 34"/>
          <p:cNvSpPr>
            <a:spLocks noGrp="1"/>
          </p:cNvSpPr>
          <p:nvPr>
            <p:ph type="body"/>
          </p:nvPr>
        </p:nvSpPr>
        <p:spPr>
          <a:xfrm>
            <a:off x="5932440" y="2103840"/>
            <a:ext cx="31998600" cy="1279800"/>
          </a:xfrm>
          <a:prstGeom prst="rect">
            <a:avLst/>
          </a:prstGeom>
        </p:spPr>
        <p:txBody>
          <a:bodyPr lIns="90000" rIns="90000" tIns="45000" bIns="45000" anchorCtr="1"/>
          <a:p>
            <a:pPr>
              <a:buSzPct val="45000"/>
              <a:buFont typeface="StarSymbol"/>
              <a:buChar char=""/>
            </a:pPr>
            <a:r>
              <a:rPr lang="en-US" sz="8800">
                <a:solidFill>
                  <a:srgbClr val="ffffff"/>
                </a:solidFill>
                <a:latin typeface="Calibri"/>
              </a:rPr>
              <a:t>Click to edit the outline text format</a:t>
            </a:r>
            <a:endParaRPr/>
          </a:p>
          <a:p>
            <a:pPr lvl="1">
              <a:buSzPct val="75000"/>
              <a:buFont typeface="StarSymbol"/>
              <a:buChar char=""/>
            </a:pPr>
            <a:r>
              <a:rPr lang="en-US" sz="8800">
                <a:solidFill>
                  <a:srgbClr val="ffffff"/>
                </a:solidFill>
                <a:latin typeface="Calibri"/>
              </a:rPr>
              <a:t>Second Outline Level</a:t>
            </a:r>
            <a:endParaRPr/>
          </a:p>
          <a:p>
            <a:pPr lvl="2">
              <a:buSzPct val="45000"/>
              <a:buFont typeface="StarSymbol"/>
              <a:buChar char=""/>
            </a:pPr>
            <a:r>
              <a:rPr lang="en-US" sz="8800">
                <a:solidFill>
                  <a:srgbClr val="ffffff"/>
                </a:solidFill>
                <a:latin typeface="Calibri"/>
              </a:rPr>
              <a:t>Third Outline Level</a:t>
            </a:r>
            <a:endParaRPr/>
          </a:p>
          <a:p>
            <a:pPr lvl="3">
              <a:buSzPct val="75000"/>
              <a:buFont typeface="StarSymbol"/>
              <a:buChar char=""/>
            </a:pPr>
            <a:r>
              <a:rPr lang="en-US" sz="8800">
                <a:solidFill>
                  <a:srgbClr val="ffffff"/>
                </a:solidFill>
                <a:latin typeface="Calibri"/>
              </a:rPr>
              <a:t>Fourth Outline Level</a:t>
            </a:r>
            <a:endParaRPr/>
          </a:p>
          <a:p>
            <a:pPr lvl="4">
              <a:buSzPct val="45000"/>
              <a:buFont typeface="StarSymbol"/>
              <a:buChar char=""/>
            </a:pPr>
            <a:r>
              <a:rPr lang="en-US" sz="8800">
                <a:solidFill>
                  <a:srgbClr val="ffffff"/>
                </a:solidFill>
                <a:latin typeface="Calibri"/>
              </a:rPr>
              <a:t>Fifth Outline Level</a:t>
            </a:r>
            <a:endParaRPr/>
          </a:p>
          <a:p>
            <a:pPr lvl="5">
              <a:buSzPct val="45000"/>
              <a:buFont typeface="StarSymbol"/>
              <a:buChar char=""/>
            </a:pPr>
            <a:r>
              <a:rPr lang="en-US" sz="8800">
                <a:solidFill>
                  <a:srgbClr val="ffffff"/>
                </a:solidFill>
                <a:latin typeface="Calibri"/>
              </a:rPr>
              <a:t>Sixth Outline Level</a:t>
            </a:r>
            <a:endParaRPr/>
          </a:p>
          <a:p>
            <a:pPr>
              <a:lnSpc>
                <a:spcPct val="100000"/>
              </a:lnSpc>
            </a:pPr>
            <a:r>
              <a:rPr lang="en-US" sz="8800">
                <a:solidFill>
                  <a:srgbClr val="ffffff"/>
                </a:solidFill>
                <a:latin typeface="Calibri"/>
              </a:rPr>
              <a:t>Seventh Outline LevelClick here to add authors</a:t>
            </a:r>
            <a:endParaRPr/>
          </a:p>
        </p:txBody>
      </p:sp>
      <p:sp>
        <p:nvSpPr>
          <p:cNvPr id="45" name="PlaceHolder 35"/>
          <p:cNvSpPr>
            <a:spLocks noGrp="1"/>
          </p:cNvSpPr>
          <p:nvPr>
            <p:ph type="body"/>
          </p:nvPr>
        </p:nvSpPr>
        <p:spPr>
          <a:xfrm>
            <a:off x="5932440" y="465840"/>
            <a:ext cx="31998600" cy="1637640"/>
          </a:xfrm>
          <a:prstGeom prst="rect">
            <a:avLst/>
          </a:prstGeom>
        </p:spPr>
        <p:txBody>
          <a:bodyPr lIns="90000" rIns="90000" tIns="45000" bIns="45000" anchorCtr="1"/>
          <a:p>
            <a:pPr>
              <a:buSzPct val="45000"/>
              <a:buFont typeface="StarSymbol"/>
              <a:buChar char=""/>
            </a:pPr>
            <a:r>
              <a:rPr lang="en-US" sz="11500">
                <a:solidFill>
                  <a:srgbClr val="ffffff"/>
                </a:solidFill>
                <a:latin typeface="Calibri"/>
              </a:rPr>
              <a:t>Click to edit the outline text format</a:t>
            </a:r>
            <a:endParaRPr/>
          </a:p>
          <a:p>
            <a:pPr lvl="1">
              <a:buSzPct val="75000"/>
              <a:buFont typeface="StarSymbol"/>
              <a:buChar char=""/>
            </a:pPr>
            <a:r>
              <a:rPr lang="en-US" sz="11500">
                <a:solidFill>
                  <a:srgbClr val="ffffff"/>
                </a:solidFill>
                <a:latin typeface="Calibri"/>
              </a:rPr>
              <a:t>Second Outline Level</a:t>
            </a:r>
            <a:endParaRPr/>
          </a:p>
          <a:p>
            <a:pPr lvl="2">
              <a:buSzPct val="45000"/>
              <a:buFont typeface="StarSymbol"/>
              <a:buChar char=""/>
            </a:pPr>
            <a:r>
              <a:rPr lang="en-US" sz="11500">
                <a:solidFill>
                  <a:srgbClr val="ffffff"/>
                </a:solidFill>
                <a:latin typeface="Calibri"/>
              </a:rPr>
              <a:t>Third Outline Level</a:t>
            </a:r>
            <a:endParaRPr/>
          </a:p>
          <a:p>
            <a:pPr lvl="3">
              <a:buSzPct val="75000"/>
              <a:buFont typeface="StarSymbol"/>
              <a:buChar char=""/>
            </a:pPr>
            <a:r>
              <a:rPr lang="en-US" sz="11500">
                <a:solidFill>
                  <a:srgbClr val="ffffff"/>
                </a:solidFill>
                <a:latin typeface="Calibri"/>
              </a:rPr>
              <a:t>Fourth Outline Level</a:t>
            </a:r>
            <a:endParaRPr/>
          </a:p>
          <a:p>
            <a:pPr lvl="4">
              <a:buSzPct val="45000"/>
              <a:buFont typeface="StarSymbol"/>
              <a:buChar char=""/>
            </a:pPr>
            <a:r>
              <a:rPr lang="en-US" sz="11500">
                <a:solidFill>
                  <a:srgbClr val="ffffff"/>
                </a:solidFill>
                <a:latin typeface="Calibri"/>
              </a:rPr>
              <a:t>Fifth Outline Level</a:t>
            </a:r>
            <a:endParaRPr/>
          </a:p>
          <a:p>
            <a:pPr lvl="5">
              <a:buSzPct val="45000"/>
              <a:buFont typeface="StarSymbol"/>
              <a:buChar char=""/>
            </a:pPr>
            <a:r>
              <a:rPr lang="en-US" sz="11500">
                <a:solidFill>
                  <a:srgbClr val="ffffff"/>
                </a:solidFill>
                <a:latin typeface="Calibri"/>
              </a:rPr>
              <a:t>Sixth Outline Level</a:t>
            </a:r>
            <a:endParaRPr/>
          </a:p>
          <a:p>
            <a:pPr>
              <a:lnSpc>
                <a:spcPct val="100000"/>
              </a:lnSpc>
            </a:pPr>
            <a:r>
              <a:rPr lang="en-US" sz="11500">
                <a:solidFill>
                  <a:srgbClr val="ffffff"/>
                </a:solidFill>
                <a:latin typeface="Calibri"/>
              </a:rPr>
              <a:t>Seventh Outline LevelClick here to add title</a:t>
            </a:r>
            <a:endParaRPr/>
          </a:p>
        </p:txBody>
      </p:sp>
      <p:pic>
        <p:nvPicPr>
          <p:cNvPr id="46" name="" descr=""/>
          <p:cNvPicPr/>
          <p:nvPr/>
        </p:nvPicPr>
        <p:blipFill>
          <a:blip r:embed="rId13"/>
          <a:stretch>
            <a:fillRect/>
          </a:stretch>
        </p:blipFill>
        <p:spPr>
          <a:xfrm>
            <a:off x="-9906120" y="27749520"/>
            <a:ext cx="3962520" cy="2425680"/>
          </a:xfrm>
          <a:prstGeom prst="rect">
            <a:avLst/>
          </a:prstGeom>
          <a:ln>
            <a:noFill/>
          </a:ln>
        </p:spPr>
      </p:pic>
      <p:pic>
        <p:nvPicPr>
          <p:cNvPr id="47" name="" descr=""/>
          <p:cNvPicPr/>
          <p:nvPr/>
        </p:nvPicPr>
        <p:blipFill>
          <a:blip r:embed="rId14"/>
          <a:stretch>
            <a:fillRect/>
          </a:stretch>
        </p:blipFill>
        <p:spPr>
          <a:xfrm>
            <a:off x="-5410080" y="27749520"/>
            <a:ext cx="3962520" cy="2425680"/>
          </a:xfrm>
          <a:prstGeom prst="rect">
            <a:avLst/>
          </a:prstGeom>
          <a:ln>
            <a:noFill/>
          </a:ln>
        </p:spPr>
      </p:pic>
      <p:pic>
        <p:nvPicPr>
          <p:cNvPr id="48" name="" descr=""/>
          <p:cNvPicPr/>
          <p:nvPr/>
        </p:nvPicPr>
        <p:blipFill>
          <a:blip r:embed="rId15"/>
          <a:stretch>
            <a:fillRect/>
          </a:stretch>
        </p:blipFill>
        <p:spPr>
          <a:xfrm>
            <a:off x="46913760" y="3340080"/>
            <a:ext cx="5575320" cy="2057400"/>
          </a:xfrm>
          <a:prstGeom prst="rect">
            <a:avLst/>
          </a:prstGeom>
          <a:ln>
            <a:noFill/>
          </a:ln>
        </p:spPr>
      </p:pic>
      <p:pic>
        <p:nvPicPr>
          <p:cNvPr id="49" name="" descr=""/>
          <p:cNvPicPr/>
          <p:nvPr/>
        </p:nvPicPr>
        <p:blipFill>
          <a:blip r:embed="rId16"/>
          <a:stretch>
            <a:fillRect/>
          </a:stretch>
        </p:blipFill>
        <p:spPr>
          <a:xfrm>
            <a:off x="44627760" y="12344400"/>
            <a:ext cx="1473120" cy="990720"/>
          </a:xfrm>
          <a:prstGeom prst="rect">
            <a:avLst/>
          </a:prstGeom>
          <a:ln>
            <a:noFill/>
          </a:ln>
        </p:spPr>
      </p:pic>
      <p:sp>
        <p:nvSpPr>
          <p:cNvPr id="50" name="PlaceHolder 36"/>
          <p:cNvSpPr>
            <a:spLocks noGrp="1"/>
          </p:cNvSpPr>
          <p:nvPr>
            <p:ph type="title"/>
          </p:nvPr>
        </p:nvSpPr>
        <p:spPr>
          <a:xfrm>
            <a:off x="2194560" y="1313280"/>
            <a:ext cx="39501720" cy="5496840"/>
          </a:xfrm>
          <a:prstGeom prst="rect">
            <a:avLst/>
          </a:prstGeom>
        </p:spPr>
        <p:txBody>
          <a:bodyPr lIns="0" rIns="0" tIns="0" bIns="0" anchor="ctr"/>
          <a:p>
            <a:r>
              <a:rPr lang="en-US" sz="8600">
                <a:latin typeface="Calibri"/>
              </a:rPr>
              <a:t>Click to edit the title text format</a:t>
            </a:r>
            <a:endParaRPr/>
          </a:p>
        </p:txBody>
      </p:sp>
    </p:spTree>
  </p:cSld>
  <p:clrMap bg1="lt1" bg2="lt2" tx1="dk1" tx2="dk2" accent1="accent1" accent2="accent2" accent3="accent3" accent4="accent4" accent5="accent5" accent6="accent6" hlink="hlink" folHlink="folHlink"/>
  <p:sldLayoutIdLst>
    <p:sldLayoutId id="2147483649" r:id="rId17"/>
    <p:sldLayoutId id="2147483650" r:id="rId18"/>
    <p:sldLayoutId id="2147483651" r:id="rId19"/>
    <p:sldLayoutId id="2147483652" r:id="rId20"/>
    <p:sldLayoutId id="2147483653" r:id="rId21"/>
    <p:sldLayoutId id="2147483654" r:id="rId22"/>
    <p:sldLayoutId id="2147483655" r:id="rId23"/>
    <p:sldLayoutId id="2147483656" r:id="rId24"/>
    <p:sldLayoutId id="2147483657" r:id="rId25"/>
    <p:sldLayoutId id="2147483658" r:id="rId26"/>
    <p:sldLayoutId id="2147483659" r:id="rId27"/>
    <p:sldLayoutId id="2147483660" r:id="rId2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491400" y="6378480"/>
            <a:ext cx="10056600" cy="846000"/>
          </a:xfrm>
          <a:prstGeom prst="rect">
            <a:avLst/>
          </a:prstGeom>
        </p:spPr>
        <p:txBody>
          <a:bodyPr lIns="228600" rIns="228600" tIns="228600" bIns="228600"/>
          <a:p>
            <a:pPr>
              <a:buSzPct val="45000"/>
              <a:buFont typeface="StarSymbol"/>
              <a:buChar char=""/>
            </a:pPr>
            <a:r>
              <a:rPr lang="en-US" sz="3600">
                <a:latin typeface="Calibri"/>
              </a:rPr>
              <a:t>In 2014, Kaggle held its first March Machine Learning Mania competition.</a:t>
            </a:r>
            <a:endParaRPr/>
          </a:p>
          <a:p>
            <a:pPr>
              <a:buSzPct val="45000"/>
              <a:buFont typeface="StarSymbol"/>
              <a:buChar char=""/>
            </a:pPr>
            <a:r>
              <a:rPr lang="en-US" sz="3600">
                <a:latin typeface="Calibri"/>
              </a:rPr>
              <a:t>Given both detailed and compact game results, contestants are free to train machine learning algorithms of their choosing to predict a complete NCAA March Madness bracket for the upcoming year.</a:t>
            </a:r>
            <a:endParaRPr/>
          </a:p>
          <a:p>
            <a:pPr>
              <a:buSzPct val="45000"/>
              <a:buFont typeface="StarSymbol"/>
              <a:buChar char=""/>
            </a:pPr>
            <a:endParaRPr/>
          </a:p>
        </p:txBody>
      </p:sp>
      <p:sp>
        <p:nvSpPr>
          <p:cNvPr id="86" name="TextShape 2"/>
          <p:cNvSpPr txBox="1"/>
          <p:nvPr/>
        </p:nvSpPr>
        <p:spPr>
          <a:xfrm>
            <a:off x="509400" y="5548680"/>
            <a:ext cx="10048680" cy="753840"/>
          </a:xfrm>
          <a:prstGeom prst="rect">
            <a:avLst/>
          </a:prstGeom>
        </p:spPr>
        <p:txBody>
          <a:bodyPr tIns="91440" bIns="91440" anchor="ctr"/>
          <a:p>
            <a:pPr>
              <a:buSzPct val="45000"/>
              <a:buFont typeface="StarSymbol"/>
              <a:buChar char=""/>
            </a:pPr>
            <a:r>
              <a:rPr b="1" lang="en-US" sz="4000" u="sng">
                <a:latin typeface="Calibri"/>
              </a:rPr>
              <a:t>Introduction</a:t>
            </a:r>
            <a:endParaRPr/>
          </a:p>
        </p:txBody>
      </p:sp>
      <p:sp>
        <p:nvSpPr>
          <p:cNvPr id="87" name="TextShape 3"/>
          <p:cNvSpPr txBox="1"/>
          <p:nvPr/>
        </p:nvSpPr>
        <p:spPr>
          <a:xfrm>
            <a:off x="509400" y="14212440"/>
            <a:ext cx="10050120" cy="753840"/>
          </a:xfrm>
          <a:prstGeom prst="rect">
            <a:avLst/>
          </a:prstGeom>
        </p:spPr>
        <p:txBody>
          <a:bodyPr tIns="91440" bIns="91440" anchor="ctr"/>
          <a:p>
            <a:pPr>
              <a:buSzPct val="45000"/>
              <a:buFont typeface="StarSymbol"/>
              <a:buChar char=""/>
            </a:pPr>
            <a:r>
              <a:rPr b="1" lang="en-US" sz="4000" u="sng">
                <a:latin typeface="Calibri"/>
              </a:rPr>
              <a:t>Dataset</a:t>
            </a:r>
            <a:endParaRPr/>
          </a:p>
        </p:txBody>
      </p:sp>
      <p:sp>
        <p:nvSpPr>
          <p:cNvPr id="88" name="TextShape 4"/>
          <p:cNvSpPr txBox="1"/>
          <p:nvPr/>
        </p:nvSpPr>
        <p:spPr>
          <a:xfrm>
            <a:off x="11460240" y="6378480"/>
            <a:ext cx="10048680" cy="846000"/>
          </a:xfrm>
          <a:prstGeom prst="rect">
            <a:avLst/>
          </a:prstGeom>
        </p:spPr>
        <p:txBody>
          <a:bodyPr lIns="228600" rIns="228600" tIns="228600" bIns="228600"/>
          <a:p>
            <a:pPr>
              <a:buSzPct val="45000"/>
              <a:buFont typeface="StarSymbol"/>
              <a:buChar char=""/>
            </a:pPr>
            <a:r>
              <a:rPr lang="en-US" sz="2500">
                <a:latin typeface="Calibri"/>
              </a:rPr>
              <a:t>ALL THE FEATURES</a:t>
            </a:r>
            <a:endParaRPr/>
          </a:p>
        </p:txBody>
      </p:sp>
      <p:sp>
        <p:nvSpPr>
          <p:cNvPr id="89" name="TextShape 5"/>
          <p:cNvSpPr txBox="1"/>
          <p:nvPr/>
        </p:nvSpPr>
        <p:spPr>
          <a:xfrm>
            <a:off x="11460240" y="5548680"/>
            <a:ext cx="10048680" cy="753840"/>
          </a:xfrm>
          <a:prstGeom prst="rect">
            <a:avLst/>
          </a:prstGeom>
        </p:spPr>
        <p:txBody>
          <a:bodyPr tIns="91440" bIns="91440" anchor="ctr"/>
          <a:p>
            <a:pPr>
              <a:buSzPct val="45000"/>
              <a:buFont typeface="StarSymbol"/>
              <a:buChar char=""/>
            </a:pPr>
            <a:r>
              <a:rPr lang="en-US" sz="3700">
                <a:latin typeface="Calibri"/>
              </a:rPr>
              <a:t>Feature Engineering and Methodologies</a:t>
            </a:r>
            <a:endParaRPr/>
          </a:p>
        </p:txBody>
      </p:sp>
      <p:sp>
        <p:nvSpPr>
          <p:cNvPr id="90" name="TextShape 6"/>
          <p:cNvSpPr txBox="1"/>
          <p:nvPr/>
        </p:nvSpPr>
        <p:spPr>
          <a:xfrm>
            <a:off x="22385520" y="6378480"/>
            <a:ext cx="10048680" cy="846000"/>
          </a:xfrm>
          <a:prstGeom prst="rect">
            <a:avLst/>
          </a:prstGeom>
        </p:spPr>
        <p:txBody>
          <a:bodyPr lIns="228600" rIns="228600" tIns="228600" bIns="228600"/>
          <a:p>
            <a:pPr>
              <a:buSzPct val="45000"/>
              <a:buFont typeface="StarSymbol"/>
              <a:buChar char=""/>
            </a:pPr>
            <a:r>
              <a:rPr lang="en-US" sz="3600">
                <a:latin typeface="Calibri"/>
              </a:rPr>
              <a:t>K-Nearest Neighbors</a:t>
            </a:r>
            <a:endParaRPr/>
          </a:p>
          <a:p>
            <a:pPr>
              <a:buSzPct val="45000"/>
              <a:buFont typeface="StarSymbol"/>
              <a:buChar char=""/>
            </a:pPr>
            <a:r>
              <a:rPr lang="en-US" sz="3600">
                <a:latin typeface="Calibri"/>
              </a:rPr>
              <a:t>Support Vector Classifier</a:t>
            </a:r>
            <a:endParaRPr/>
          </a:p>
          <a:p>
            <a:pPr>
              <a:buSzPct val="45000"/>
              <a:buFont typeface="StarSymbol"/>
              <a:buChar char=""/>
            </a:pPr>
            <a:r>
              <a:rPr lang="en-US" sz="3600">
                <a:latin typeface="Calibri"/>
              </a:rPr>
              <a:t>Logistic Regression</a:t>
            </a:r>
            <a:endParaRPr/>
          </a:p>
          <a:p>
            <a:pPr>
              <a:buSzPct val="45000"/>
              <a:buFont typeface="StarSymbol"/>
              <a:buChar char=""/>
            </a:pPr>
            <a:r>
              <a:rPr lang="en-US" sz="3600">
                <a:latin typeface="Calibri"/>
              </a:rPr>
              <a:t>Boosting</a:t>
            </a:r>
            <a:endParaRPr/>
          </a:p>
          <a:p>
            <a:pPr>
              <a:buSzPct val="45000"/>
              <a:buFont typeface="StarSymbol"/>
              <a:buChar char=""/>
            </a:pPr>
            <a:r>
              <a:rPr lang="en-US" sz="3600">
                <a:latin typeface="Calibri"/>
              </a:rPr>
              <a:t>Decision Tree</a:t>
            </a:r>
            <a:endParaRPr/>
          </a:p>
          <a:p>
            <a:pPr>
              <a:buSzPct val="45000"/>
              <a:buFont typeface="StarSymbol"/>
              <a:buChar char=""/>
            </a:pPr>
            <a:r>
              <a:rPr lang="en-US" sz="3600">
                <a:latin typeface="Calibri"/>
              </a:rPr>
              <a:t>Neural Network</a:t>
            </a:r>
            <a:endParaRPr/>
          </a:p>
        </p:txBody>
      </p:sp>
      <p:sp>
        <p:nvSpPr>
          <p:cNvPr id="91" name="TextShape 7"/>
          <p:cNvSpPr txBox="1"/>
          <p:nvPr/>
        </p:nvSpPr>
        <p:spPr>
          <a:xfrm>
            <a:off x="22377240" y="5548680"/>
            <a:ext cx="10058040" cy="753840"/>
          </a:xfrm>
          <a:prstGeom prst="rect">
            <a:avLst/>
          </a:prstGeom>
        </p:spPr>
        <p:txBody>
          <a:bodyPr tIns="91440" bIns="91440" anchor="ctr"/>
          <a:p>
            <a:pPr>
              <a:buSzPct val="45000"/>
              <a:buFont typeface="StarSymbol"/>
              <a:buChar char=""/>
            </a:pPr>
            <a:r>
              <a:rPr lang="en-US" sz="3700">
                <a:latin typeface="Calibri"/>
              </a:rPr>
              <a:t>Models Tested</a:t>
            </a:r>
            <a:endParaRPr/>
          </a:p>
        </p:txBody>
      </p:sp>
      <p:sp>
        <p:nvSpPr>
          <p:cNvPr id="92" name="TextShape 8"/>
          <p:cNvSpPr txBox="1"/>
          <p:nvPr/>
        </p:nvSpPr>
        <p:spPr>
          <a:xfrm>
            <a:off x="33358680" y="5548680"/>
            <a:ext cx="10046520" cy="753840"/>
          </a:xfrm>
          <a:prstGeom prst="rect">
            <a:avLst/>
          </a:prstGeom>
        </p:spPr>
        <p:txBody>
          <a:bodyPr tIns="91440" bIns="91440" anchor="ctr"/>
          <a:p>
            <a:pPr>
              <a:buSzPct val="45000"/>
              <a:buFont typeface="StarSymbol"/>
              <a:buChar char=""/>
            </a:pPr>
            <a:r>
              <a:rPr lang="en-US" sz="3700">
                <a:latin typeface="Calibri"/>
              </a:rPr>
              <a:t>Results</a:t>
            </a:r>
            <a:endParaRPr/>
          </a:p>
        </p:txBody>
      </p:sp>
      <p:sp>
        <p:nvSpPr>
          <p:cNvPr id="93" name="TextShape 9"/>
          <p:cNvSpPr txBox="1"/>
          <p:nvPr/>
        </p:nvSpPr>
        <p:spPr>
          <a:xfrm>
            <a:off x="33358680" y="6378480"/>
            <a:ext cx="10046520" cy="846000"/>
          </a:xfrm>
          <a:prstGeom prst="rect">
            <a:avLst/>
          </a:prstGeom>
        </p:spPr>
        <p:txBody>
          <a:bodyPr lIns="228600" rIns="228600" tIns="228600" bIns="228600"/>
          <a:p>
            <a:pPr>
              <a:buSzPct val="45000"/>
              <a:buFont typeface="StarSymbol"/>
              <a:buChar char=""/>
            </a:pPr>
            <a:r>
              <a:rPr lang="en-US" sz="3600">
                <a:latin typeface="Calibri"/>
              </a:rPr>
              <a:t>Results achieved by training on seasons 2003-2017, cross-validating 2003-2016 tournaments, and testing on the 2017 tournament.</a:t>
            </a:r>
            <a:endParaRPr/>
          </a:p>
        </p:txBody>
      </p:sp>
      <p:sp>
        <p:nvSpPr>
          <p:cNvPr id="94" name="TextShape 10"/>
          <p:cNvSpPr txBox="1"/>
          <p:nvPr/>
        </p:nvSpPr>
        <p:spPr>
          <a:xfrm>
            <a:off x="33358680" y="14272560"/>
            <a:ext cx="10046520" cy="753840"/>
          </a:xfrm>
          <a:prstGeom prst="rect">
            <a:avLst/>
          </a:prstGeom>
        </p:spPr>
        <p:txBody>
          <a:bodyPr tIns="91440" bIns="91440" anchor="ctr"/>
          <a:p>
            <a:pPr>
              <a:buSzPct val="45000"/>
              <a:buFont typeface="StarSymbol"/>
              <a:buChar char=""/>
            </a:pPr>
            <a:r>
              <a:rPr lang="en-US" sz="3700">
                <a:latin typeface="Calibri"/>
              </a:rPr>
              <a:t>Conclusions</a:t>
            </a:r>
            <a:endParaRPr/>
          </a:p>
        </p:txBody>
      </p:sp>
      <p:graphicFrame>
        <p:nvGraphicFramePr>
          <p:cNvPr id="95" name="Table 11"/>
          <p:cNvGraphicFramePr/>
          <p:nvPr/>
        </p:nvGraphicFramePr>
        <p:xfrm>
          <a:off x="33531480" y="9944640"/>
          <a:ext cx="9788400" cy="4045680"/>
        </p:xfrm>
        <a:graphic>
          <a:graphicData uri="http://schemas.openxmlformats.org/drawingml/2006/table">
            <a:tbl>
              <a:tblPr/>
              <a:tblGrid>
                <a:gridCol w="4894560"/>
                <a:gridCol w="4894200"/>
              </a:tblGrid>
              <a:tr h="929160">
                <a:tc>
                  <a:txBody>
                    <a:bodyPr lIns="90000" rIns="90000" tIns="46800" bIns="46800"/>
                    <a:p>
                      <a:r>
                        <a:rPr lang="en-US" sz="3600">
                          <a:latin typeface="Arial"/>
                        </a:rPr>
                        <a:t>Model</a:t>
                      </a:r>
                      <a:endParaRPr/>
                    </a:p>
                  </a:txBody>
                  <a:tcPr/>
                </a:tc>
                <a:tc>
                  <a:txBody>
                    <a:bodyPr lIns="90000" rIns="90000" tIns="46800" bIns="46800"/>
                    <a:p>
                      <a:r>
                        <a:rPr lang="en-US" sz="3600">
                          <a:latin typeface="Arial"/>
                        </a:rPr>
                        <a:t>Accuracy</a:t>
                      </a:r>
                      <a:endParaRPr/>
                    </a:p>
                  </a:txBody>
                  <a:tcPr/>
                </a:tc>
              </a:tr>
              <a:tr h="519120">
                <a:tc>
                  <a:txBody>
                    <a:bodyPr lIns="90000" rIns="90000" tIns="46800" bIns="46800"/>
                    <a:p>
                      <a:r>
                        <a:rPr lang="en-US" sz="2400">
                          <a:latin typeface="Arial"/>
                        </a:rPr>
                        <a:t>KNN</a:t>
                      </a:r>
                      <a:endParaRPr/>
                    </a:p>
                  </a:txBody>
                  <a:tcPr/>
                </a:tc>
                <a:tc>
                  <a:tcPr/>
                </a:tc>
              </a:tr>
              <a:tr h="519120">
                <a:tc>
                  <a:txBody>
                    <a:bodyPr lIns="90000" rIns="90000" tIns="46800" bIns="46800"/>
                    <a:p>
                      <a:r>
                        <a:rPr lang="en-US" sz="2400">
                          <a:latin typeface="Arial"/>
                        </a:rPr>
                        <a:t>SVC</a:t>
                      </a:r>
                      <a:endParaRPr/>
                    </a:p>
                  </a:txBody>
                  <a:tcPr/>
                </a:tc>
                <a:tc>
                  <a:tcPr/>
                </a:tc>
              </a:tr>
              <a:tr h="519120">
                <a:tc>
                  <a:txBody>
                    <a:bodyPr lIns="90000" rIns="90000" tIns="46800" bIns="46800"/>
                    <a:p>
                      <a:r>
                        <a:rPr lang="en-US" sz="2400">
                          <a:latin typeface="Arial"/>
                        </a:rPr>
                        <a:t>Logistic Regression</a:t>
                      </a:r>
                      <a:endParaRPr/>
                    </a:p>
                  </a:txBody>
                  <a:tcPr/>
                </a:tc>
                <a:tc>
                  <a:tcPr/>
                </a:tc>
              </a:tr>
              <a:tr h="519120">
                <a:tc>
                  <a:txBody>
                    <a:bodyPr lIns="90000" rIns="90000" tIns="46800" bIns="46800"/>
                    <a:p>
                      <a:r>
                        <a:rPr lang="en-US" sz="2400">
                          <a:latin typeface="Arial"/>
                        </a:rPr>
                        <a:t>Boosting</a:t>
                      </a:r>
                      <a:endParaRPr/>
                    </a:p>
                  </a:txBody>
                  <a:tcPr/>
                </a:tc>
                <a:tc>
                  <a:tcPr/>
                </a:tc>
              </a:tr>
              <a:tr h="519120">
                <a:tc>
                  <a:txBody>
                    <a:bodyPr lIns="90000" rIns="90000" tIns="46800" bIns="46800"/>
                    <a:p>
                      <a:r>
                        <a:rPr lang="en-US" sz="2400">
                          <a:latin typeface="Arial"/>
                        </a:rPr>
                        <a:t>Decision Tree</a:t>
                      </a:r>
                      <a:endParaRPr/>
                    </a:p>
                  </a:txBody>
                  <a:tcPr/>
                </a:tc>
                <a:tc>
                  <a:tcPr/>
                </a:tc>
              </a:tr>
              <a:tr h="520920">
                <a:tc>
                  <a:txBody>
                    <a:bodyPr lIns="90000" rIns="90000" tIns="46800" bIns="46800"/>
                    <a:p>
                      <a:r>
                        <a:rPr lang="en-US" sz="2400">
                          <a:latin typeface="Arial"/>
                        </a:rPr>
                        <a:t>Neural Network</a:t>
                      </a:r>
                      <a:endParaRPr/>
                    </a:p>
                  </a:txBody>
                  <a:tcPr/>
                </a:tc>
                <a:tc>
                  <a:tcPr/>
                </a:tc>
              </a:tr>
            </a:tbl>
          </a:graphicData>
        </a:graphic>
      </p:graphicFrame>
      <p:sp>
        <p:nvSpPr>
          <p:cNvPr id="96" name="TextShape 12"/>
          <p:cNvSpPr txBox="1"/>
          <p:nvPr/>
        </p:nvSpPr>
        <p:spPr>
          <a:xfrm>
            <a:off x="33358680" y="25679520"/>
            <a:ext cx="10046520" cy="753840"/>
          </a:xfrm>
          <a:prstGeom prst="rect">
            <a:avLst/>
          </a:prstGeom>
        </p:spPr>
        <p:txBody>
          <a:bodyPr tIns="91440" bIns="91440" anchor="ctr"/>
          <a:p>
            <a:pPr>
              <a:buSzPct val="45000"/>
              <a:buFont typeface="StarSymbol"/>
              <a:buChar char=""/>
            </a:pPr>
            <a:r>
              <a:rPr lang="en-US" sz="3700">
                <a:latin typeface="Calibri"/>
              </a:rPr>
              <a:t>Works Cited</a:t>
            </a:r>
            <a:endParaRPr/>
          </a:p>
        </p:txBody>
      </p:sp>
      <p:sp>
        <p:nvSpPr>
          <p:cNvPr id="97" name="TextShape 13"/>
          <p:cNvSpPr txBox="1"/>
          <p:nvPr/>
        </p:nvSpPr>
        <p:spPr>
          <a:xfrm>
            <a:off x="33358680" y="26433360"/>
            <a:ext cx="10051560" cy="846000"/>
          </a:xfrm>
          <a:prstGeom prst="rect">
            <a:avLst/>
          </a:prstGeom>
        </p:spPr>
        <p:txBody>
          <a:bodyPr lIns="228600" rIns="228600" tIns="228600" bIns="228600"/>
          <a:p>
            <a:endParaRPr/>
          </a:p>
        </p:txBody>
      </p:sp>
      <p:sp>
        <p:nvSpPr>
          <p:cNvPr id="98" name="TextShape 14"/>
          <p:cNvSpPr txBox="1"/>
          <p:nvPr/>
        </p:nvSpPr>
        <p:spPr>
          <a:xfrm>
            <a:off x="491400" y="14951520"/>
            <a:ext cx="10056600" cy="846000"/>
          </a:xfrm>
          <a:prstGeom prst="rect">
            <a:avLst/>
          </a:prstGeom>
        </p:spPr>
        <p:txBody>
          <a:bodyPr lIns="228600" rIns="228600" tIns="228600" bIns="228600"/>
          <a:p>
            <a:pPr>
              <a:buSzPct val="45000"/>
              <a:buFont typeface="StarSymbol"/>
              <a:buChar char=""/>
            </a:pPr>
            <a:r>
              <a:rPr lang="en-US" sz="3600">
                <a:latin typeface="Calibri"/>
              </a:rPr>
              <a:t>Kaggle provides both compact and detailed game results for past seasons and tournaments.</a:t>
            </a:r>
            <a:endParaRPr/>
          </a:p>
          <a:p>
            <a:pPr>
              <a:buSzPct val="45000"/>
              <a:buFont typeface="StarSymbol"/>
              <a:buChar char=""/>
            </a:pPr>
            <a:r>
              <a:rPr lang="en-US" sz="3600">
                <a:latin typeface="Calibri"/>
              </a:rPr>
              <a:t>Compact results date back to 1984, while detailed results date back to 2003.</a:t>
            </a:r>
            <a:endParaRPr/>
          </a:p>
        </p:txBody>
      </p:sp>
      <p:sp>
        <p:nvSpPr>
          <p:cNvPr id="99" name="TextShape 15"/>
          <p:cNvSpPr txBox="1"/>
          <p:nvPr/>
        </p:nvSpPr>
        <p:spPr>
          <a:xfrm>
            <a:off x="5932440" y="3384000"/>
            <a:ext cx="31998600" cy="1279800"/>
          </a:xfrm>
          <a:prstGeom prst="rect">
            <a:avLst/>
          </a:prstGeom>
        </p:spPr>
        <p:txBody>
          <a:bodyPr lIns="90000" rIns="90000" tIns="45000" bIns="45000"/>
          <a:p>
            <a:pPr algn="ctr">
              <a:buSzPct val="45000"/>
              <a:buFont typeface="StarSymbol"/>
              <a:buChar char=""/>
            </a:pPr>
            <a:r>
              <a:rPr lang="en-US" sz="6000">
                <a:latin typeface="Calibri"/>
              </a:rPr>
              <a:t>CSCI 5622</a:t>
            </a:r>
            <a:endParaRPr/>
          </a:p>
        </p:txBody>
      </p:sp>
      <p:sp>
        <p:nvSpPr>
          <p:cNvPr id="100" name="TextShape 16"/>
          <p:cNvSpPr txBox="1"/>
          <p:nvPr/>
        </p:nvSpPr>
        <p:spPr>
          <a:xfrm>
            <a:off x="5932440" y="2103840"/>
            <a:ext cx="31998600" cy="1279800"/>
          </a:xfrm>
          <a:prstGeom prst="rect">
            <a:avLst/>
          </a:prstGeom>
        </p:spPr>
        <p:txBody>
          <a:bodyPr lIns="90000" rIns="90000" tIns="45000" bIns="45000" anchorCtr="1"/>
          <a:p>
            <a:pPr>
              <a:buSzPct val="45000"/>
              <a:buFont typeface="StarSymbol"/>
              <a:buChar char=""/>
            </a:pPr>
            <a:r>
              <a:rPr lang="en-US" sz="8800">
                <a:latin typeface="Calibri"/>
              </a:rPr>
              <a:t>Josiah Buxton, Jessica Finocchiaro, Chris Godley, Stephen Smart, Adam Winchell</a:t>
            </a:r>
            <a:endParaRPr/>
          </a:p>
        </p:txBody>
      </p:sp>
      <p:sp>
        <p:nvSpPr>
          <p:cNvPr id="101" name="TextShape 17"/>
          <p:cNvSpPr txBox="1"/>
          <p:nvPr/>
        </p:nvSpPr>
        <p:spPr>
          <a:xfrm>
            <a:off x="5932440" y="465840"/>
            <a:ext cx="31998600" cy="1637640"/>
          </a:xfrm>
          <a:prstGeom prst="rect">
            <a:avLst/>
          </a:prstGeom>
        </p:spPr>
        <p:txBody>
          <a:bodyPr lIns="90000" rIns="90000" tIns="45000" bIns="45000" anchorCtr="1"/>
          <a:p>
            <a:pPr>
              <a:buSzPct val="45000"/>
              <a:buFont typeface="StarSymbol"/>
              <a:buChar char=""/>
            </a:pPr>
            <a:r>
              <a:rPr lang="en-US" sz="11500">
                <a:latin typeface="Calibri"/>
              </a:rPr>
              <a:t>March Machine Learning Mania</a:t>
            </a:r>
            <a:r>
              <a:rPr lang="en-US" sz="11500">
                <a:latin typeface="Calibri"/>
              </a:rPr>
              <a:t>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