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64" r:id="rId5"/>
    <p:sldId id="269" r:id="rId6"/>
    <p:sldId id="266" r:id="rId7"/>
    <p:sldId id="262" r:id="rId8"/>
    <p:sldId id="260" r:id="rId9"/>
    <p:sldId id="268" r:id="rId10"/>
    <p:sldId id="270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56" autoAdjust="0"/>
    <p:restoredTop sz="94712"/>
  </p:normalViewPr>
  <p:slideViewPr>
    <p:cSldViewPr snapToGrid="0">
      <p:cViewPr varScale="1">
        <p:scale>
          <a:sx n="85" d="100"/>
          <a:sy n="85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C360E-03D4-46FB-85B9-479560101215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16732-7C61-4013-AF95-173394778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59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16732-7C61-4013-AF95-1733947784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95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16732-7C61-4013-AF95-1733947784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07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16732-7C61-4013-AF95-1733947784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18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16732-7C61-4013-AF95-1733947784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18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16732-7C61-4013-AF95-1733947784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11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COLE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16732-7C61-4013-AF95-1733947784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75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16732-7C61-4013-AF95-1733947784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18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16732-7C61-4013-AF95-1733947784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73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16732-7C61-4013-AF95-1733947784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38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16732-7C61-4013-AF95-1733947784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89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16732-7C61-4013-AF95-1733947784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63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16732-7C61-4013-AF95-1733947784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93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489E-53C8-4D00-9F34-1BC9DC7B0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382233"/>
            <a:ext cx="8791575" cy="2785730"/>
          </a:xfrm>
        </p:spPr>
        <p:txBody>
          <a:bodyPr>
            <a:normAutofit/>
          </a:bodyPr>
          <a:lstStyle/>
          <a:p>
            <a:r>
              <a:rPr lang="en-US" dirty="0"/>
              <a:t>Group 1 Project 3</a:t>
            </a:r>
            <a:br>
              <a:rPr lang="en-US" dirty="0"/>
            </a:br>
            <a:r>
              <a:rPr lang="en-US" dirty="0"/>
              <a:t>DATA ENGINEERING: creating a restaurant ratings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5613C-E40A-4EEC-B08A-6F6C3D6BE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869712"/>
            <a:ext cx="8791575" cy="1318436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Team: Cole O’Neill - Joel Fisher - Justin </a:t>
            </a:r>
            <a:r>
              <a:rPr lang="en-US" sz="2400" dirty="0" err="1"/>
              <a:t>clawson</a:t>
            </a:r>
            <a:r>
              <a:rPr lang="en-US" sz="2400" dirty="0"/>
              <a:t> - Selena </a:t>
            </a:r>
            <a:r>
              <a:rPr lang="en-US" sz="2400" dirty="0" err="1"/>
              <a:t>Passeno</a:t>
            </a:r>
            <a:r>
              <a:rPr lang="en-US" sz="2400" dirty="0"/>
              <a:t> – Zac Williams</a:t>
            </a:r>
          </a:p>
        </p:txBody>
      </p:sp>
    </p:spTree>
    <p:extLst>
      <p:ext uri="{BB962C8B-B14F-4D97-AF65-F5344CB8AC3E}">
        <p14:creationId xmlns:p14="http://schemas.microsoft.com/office/powerpoint/2010/main" val="2273576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8B6A-7C86-4750-AB4C-3D204E18E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587021"/>
          </a:xfrm>
        </p:spPr>
        <p:txBody>
          <a:bodyPr/>
          <a:lstStyle/>
          <a:p>
            <a:r>
              <a:rPr lang="en-US" dirty="0"/>
              <a:t>Folium/leaflet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680981-0D87-608B-D3B1-6DFC5DB5B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69329" y="722121"/>
            <a:ext cx="2103302" cy="329822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BB1B0-0565-4687-94A5-46DE439FC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map of the united states&#10;&#10;Description automatically generated">
            <a:extLst>
              <a:ext uri="{FF2B5EF4-FFF2-40B4-BE49-F238E27FC236}">
                <a16:creationId xmlns:a16="http://schemas.microsoft.com/office/drawing/2014/main" id="{4BF6AA93-689D-4033-E4A8-664FEFECC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857" y="1761154"/>
            <a:ext cx="4324080" cy="3886199"/>
          </a:xfrm>
          <a:prstGeom prst="rect">
            <a:avLst/>
          </a:prstGeom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2DCC488-0BFC-FCD9-5D4F-140F2AF404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2050" y="4271803"/>
            <a:ext cx="4777860" cy="208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85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7FC93-448A-4173-9E53-AB6151CF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7E5F-E4C4-406C-B24C-FEEC9C7F8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ethical concerns identified, however some notes about how we handled the data – </a:t>
            </a:r>
          </a:p>
          <a:p>
            <a:pPr lvl="1"/>
            <a:r>
              <a:rPr lang="en-US" dirty="0"/>
              <a:t>Yelp academic dataset is a static file archived 1/19/2022, containing no PII</a:t>
            </a:r>
          </a:p>
          <a:p>
            <a:pPr lvl="1"/>
            <a:r>
              <a:rPr lang="en-US" dirty="0"/>
              <a:t>This dataset is not as current as information pulled by other team members using Foursquare and Yelp API calls</a:t>
            </a:r>
          </a:p>
          <a:p>
            <a:pPr lvl="1"/>
            <a:r>
              <a:rPr lang="en-US" dirty="0"/>
              <a:t>Removed any businesses with rating of less than 3 to reduce size of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599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D109D-2E40-43A9-93E4-B54A5DF5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E5A0A-7466-43CC-A592-FCF1B3C6A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Yelp dataset had erroneous attributes and categories creating trailing data that could not be loaded into programs resulting in heavy </a:t>
            </a:r>
            <a:r>
              <a:rPr lang="en-US"/>
              <a:t>manual review</a:t>
            </a:r>
          </a:p>
          <a:p>
            <a:r>
              <a:rPr lang="en-US" dirty="0"/>
              <a:t>Data quality issues such as Home Depot being labeled a restaurant because you can buy hot dogs there</a:t>
            </a:r>
          </a:p>
          <a:p>
            <a:r>
              <a:rPr lang="en-US" dirty="0"/>
              <a:t>Large amounts of data, some intended sources either did not have public data or was behind a paywall</a:t>
            </a:r>
          </a:p>
          <a:p>
            <a:r>
              <a:rPr lang="en-US" dirty="0"/>
              <a:t>We ended up having to use some more recent data with some less recent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07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8D83-6E93-49A9-882D-690994AA5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95777-1BC5-4DB7-93F8-336D71276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767840"/>
            <a:ext cx="4878389" cy="40233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Python/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Pprint</a:t>
            </a:r>
            <a:endParaRPr lang="en-US" dirty="0"/>
          </a:p>
          <a:p>
            <a:pPr lvl="1"/>
            <a:r>
              <a:rPr lang="en-US" dirty="0"/>
              <a:t>Requests</a:t>
            </a:r>
          </a:p>
          <a:p>
            <a:pPr lvl="1"/>
            <a:r>
              <a:rPr lang="en-US" dirty="0" err="1"/>
              <a:t>SqlAlchemy</a:t>
            </a:r>
            <a:endParaRPr lang="en-US" dirty="0"/>
          </a:p>
          <a:p>
            <a:pPr lvl="1"/>
            <a:r>
              <a:rPr lang="en-US" dirty="0"/>
              <a:t>SQLite</a:t>
            </a:r>
          </a:p>
          <a:p>
            <a:pPr lvl="1"/>
            <a:r>
              <a:rPr lang="en-US" dirty="0" err="1"/>
              <a:t>Urllib.parse</a:t>
            </a:r>
            <a:endParaRPr lang="en-US" dirty="0"/>
          </a:p>
          <a:p>
            <a:r>
              <a:rPr lang="en-US" dirty="0"/>
              <a:t>PostgreSQL</a:t>
            </a:r>
          </a:p>
          <a:p>
            <a:r>
              <a:rPr lang="en-US" dirty="0"/>
              <a:t>7zip</a:t>
            </a:r>
          </a:p>
          <a:p>
            <a:r>
              <a:rPr lang="en-US" dirty="0"/>
              <a:t>Leaflet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AC94C4-FFCE-4FF4-8AFB-CFA9106068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26534" y="4495231"/>
            <a:ext cx="3924965" cy="196248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E1005D-5283-4AC3-B802-794FF6BA6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375" y="303954"/>
            <a:ext cx="4983126" cy="20140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ABB5383-4F69-401C-A5A0-23C0E73F2E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6900" y="2083583"/>
            <a:ext cx="2857500" cy="990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2D9532-4667-4F07-B20D-187586E735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0577" y="2687177"/>
            <a:ext cx="3630289" cy="361610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3D4680C-80F4-4758-9E63-DD27586EDD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2547" y="2768937"/>
            <a:ext cx="1701985" cy="17019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75690D-EF99-4679-85CE-F4AFF1E11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0866" y="3244812"/>
            <a:ext cx="1869850" cy="1065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93B07C-7E95-46AE-84CA-0AF758F7E2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14745" y="1735417"/>
            <a:ext cx="1884775" cy="81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3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8D83-6E93-49A9-882D-690994AA5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33DFA-236D-48D1-B8AE-2A5BC55F2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restaurant and ratings data from a variety of sources</a:t>
            </a:r>
          </a:p>
          <a:p>
            <a:r>
              <a:rPr lang="en-US" dirty="0"/>
              <a:t>Cleaning the data</a:t>
            </a:r>
          </a:p>
          <a:p>
            <a:r>
              <a:rPr lang="en-US" dirty="0"/>
              <a:t>Converting to </a:t>
            </a:r>
            <a:r>
              <a:rPr lang="en-US" dirty="0" err="1"/>
              <a:t>dataframes</a:t>
            </a:r>
            <a:r>
              <a:rPr lang="en-US" dirty="0"/>
              <a:t>, exporting to CSV</a:t>
            </a:r>
          </a:p>
          <a:p>
            <a:r>
              <a:rPr lang="en-US" dirty="0"/>
              <a:t>Loading to PostgreSQL</a:t>
            </a:r>
          </a:p>
          <a:p>
            <a:r>
              <a:rPr lang="en-US" dirty="0"/>
              <a:t>Using SQLite to pull data from PostgreSQL into </a:t>
            </a:r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8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E852-E988-4491-AA14-940B7B90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28420-E227-43CD-BE2F-CB217823D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22" y="3900225"/>
            <a:ext cx="10588977" cy="23622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Sources: Yelp and Foursquare</a:t>
            </a:r>
          </a:p>
          <a:p>
            <a:r>
              <a:rPr lang="en-US" dirty="0"/>
              <a:t>Tried other sources but ran into issues</a:t>
            </a:r>
          </a:p>
          <a:p>
            <a:r>
              <a:rPr lang="en-US" dirty="0"/>
              <a:t>Downloaded TAR/JSON data as text into Excel and used the data toolbar to convert text to columns then performed line by line review due to junk data in over 30 columns</a:t>
            </a:r>
          </a:p>
          <a:p>
            <a:r>
              <a:rPr lang="en-US" dirty="0"/>
              <a:t>Used JSON to extract data for several cities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F1CB07-D4F6-4898-A1BD-DFD226989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" y="1894551"/>
            <a:ext cx="4800600" cy="1809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ACC1D0-6990-49C8-9020-635475F1C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402" y="794165"/>
            <a:ext cx="63912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1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6CB0-5A4D-45A9-8E1F-C2409E942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40" y="136114"/>
            <a:ext cx="10737860" cy="91677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YELP CHALLENGE DATASET Transformation 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C5061EC-B1B8-8E66-BE6B-9239158D685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4200714" y="807510"/>
            <a:ext cx="1837195" cy="490749"/>
          </a:xfr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5AE47C9E-5BE1-2398-206E-A3EA210C5279}"/>
              </a:ext>
            </a:extLst>
          </p:cNvPr>
          <p:cNvSpPr/>
          <p:nvPr/>
        </p:nvSpPr>
        <p:spPr>
          <a:xfrm>
            <a:off x="4346223" y="1568881"/>
            <a:ext cx="1691686" cy="48031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C825AB0-E026-721C-ED99-B64D4829E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29" y="3285285"/>
            <a:ext cx="1971675" cy="34956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E83636F-6F71-E7DE-D821-5E6C1CFCFB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3373" y="3297425"/>
            <a:ext cx="2105025" cy="3295650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AD571953-BB5D-AB07-ADBE-D43FC2A69FAD}"/>
              </a:ext>
            </a:extLst>
          </p:cNvPr>
          <p:cNvSpPr/>
          <p:nvPr/>
        </p:nvSpPr>
        <p:spPr>
          <a:xfrm>
            <a:off x="10181878" y="3429000"/>
            <a:ext cx="1617741" cy="111387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Next Steps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912D79-CA4C-2E31-E927-69A42BB7AA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345" r="21826" b="2447"/>
          <a:stretch/>
        </p:blipFill>
        <p:spPr>
          <a:xfrm>
            <a:off x="6154092" y="594499"/>
            <a:ext cx="5645527" cy="2607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D48C7B-2652-A03A-6878-BE819FE2B5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381" y="714219"/>
            <a:ext cx="3628072" cy="2005101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C5F7EB7-F965-E9B8-C765-9EB3168CAA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8557" y="3297425"/>
            <a:ext cx="43434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7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E852-E988-4491-AA14-940B7B90F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31260"/>
          </a:xfrm>
        </p:spPr>
        <p:txBody>
          <a:bodyPr/>
          <a:lstStyle/>
          <a:p>
            <a:r>
              <a:rPr lang="en-US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28420-E227-43CD-BE2F-CB217823D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760913"/>
            <a:ext cx="9905997" cy="1937210"/>
          </a:xfrm>
        </p:spPr>
        <p:txBody>
          <a:bodyPr>
            <a:normAutofit/>
          </a:bodyPr>
          <a:lstStyle/>
          <a:p>
            <a:r>
              <a:rPr lang="en-US" dirty="0"/>
              <a:t>Set parameters and removed unwanted fields, reformatted data types</a:t>
            </a:r>
          </a:p>
          <a:p>
            <a:r>
              <a:rPr lang="en-US" dirty="0"/>
              <a:t>Drop any null data</a:t>
            </a:r>
          </a:p>
          <a:p>
            <a:r>
              <a:rPr lang="en-US" dirty="0"/>
              <a:t>Ultimately whittled down to 317 items plus 291 items from new API calls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D793F0-E4FD-4D44-9A2F-744553BA0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44" y="1606471"/>
            <a:ext cx="6168170" cy="29184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505221-A4B6-4621-A460-4F519075D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032" y="159877"/>
            <a:ext cx="5088792" cy="387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2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7A403-9332-406D-9E03-21393D397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4949295" cy="1286932"/>
          </a:xfrm>
        </p:spPr>
        <p:txBody>
          <a:bodyPr/>
          <a:lstStyle/>
          <a:p>
            <a:r>
              <a:rPr lang="en-US" dirty="0"/>
              <a:t>Data loading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099817-6EE0-4339-91A7-7F485F110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443" y="331047"/>
            <a:ext cx="3856037" cy="29600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BFB6FC-8E35-47D9-AEC4-C2DE2AC1A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219" y="3364653"/>
            <a:ext cx="4200525" cy="31623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DF74EF-BEAF-4E59-9B32-FD5BED5A1A56}"/>
              </a:ext>
            </a:extLst>
          </p:cNvPr>
          <p:cNvSpPr txBox="1">
            <a:spLocks/>
          </p:cNvSpPr>
          <p:nvPr/>
        </p:nvSpPr>
        <p:spPr>
          <a:xfrm>
            <a:off x="1141413" y="2249487"/>
            <a:ext cx="3966370" cy="3541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Multiple data frames merged to one each for Yelp and Foursquare and exported to CSV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29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15F88-4AC0-4073-9FA6-CBE7FC80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925D84-D071-4F4F-8D9A-FB2BA13F2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7424" y="1713266"/>
            <a:ext cx="6473976" cy="4398038"/>
          </a:xfrm>
        </p:spPr>
      </p:pic>
    </p:spTree>
    <p:extLst>
      <p:ext uri="{BB962C8B-B14F-4D97-AF65-F5344CB8AC3E}">
        <p14:creationId xmlns:p14="http://schemas.microsoft.com/office/powerpoint/2010/main" val="3529776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7A403-9332-406D-9E03-21393D397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489" y="0"/>
            <a:ext cx="4775200" cy="1411111"/>
          </a:xfrm>
        </p:spPr>
        <p:txBody>
          <a:bodyPr/>
          <a:lstStyle/>
          <a:p>
            <a:r>
              <a:rPr lang="en-US" dirty="0"/>
              <a:t>Loading </a:t>
            </a:r>
            <a:r>
              <a:rPr lang="en-US" dirty="0" err="1"/>
              <a:t>sql</a:t>
            </a:r>
            <a:r>
              <a:rPr lang="en-US" dirty="0"/>
              <a:t> database via </a:t>
            </a:r>
            <a:r>
              <a:rPr lang="en-US" dirty="0" err="1"/>
              <a:t>sqlalchemy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DF74EF-BEAF-4E59-9B32-FD5BED5A1A56}"/>
              </a:ext>
            </a:extLst>
          </p:cNvPr>
          <p:cNvSpPr txBox="1">
            <a:spLocks/>
          </p:cNvSpPr>
          <p:nvPr/>
        </p:nvSpPr>
        <p:spPr>
          <a:xfrm>
            <a:off x="1141413" y="2249487"/>
            <a:ext cx="3966370" cy="3541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Multiple </a:t>
            </a:r>
            <a:r>
              <a:rPr lang="en-US" dirty="0" err="1"/>
              <a:t>dataframes</a:t>
            </a:r>
            <a:r>
              <a:rPr lang="en-US" dirty="0"/>
              <a:t> merged to one each for Yelp and Foursquare and exported to CSV</a:t>
            </a:r>
          </a:p>
          <a:p>
            <a:r>
              <a:rPr lang="en-US" dirty="0"/>
              <a:t>Schemas allowed us to move the final database into a </a:t>
            </a:r>
            <a:r>
              <a:rPr lang="en-US" dirty="0" err="1"/>
              <a:t>dataframe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D8BE77-6988-46A9-8197-B3FA70D48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008" y="993236"/>
            <a:ext cx="5947260" cy="487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64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498</TotalTime>
  <Words>387</Words>
  <Application>Microsoft Office PowerPoint</Application>
  <PresentationFormat>Widescreen</PresentationFormat>
  <Paragraphs>72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Tw Cen MT</vt:lpstr>
      <vt:lpstr>Circuit</vt:lpstr>
      <vt:lpstr>Group 1 Project 3 DATA ENGINEERING: creating a restaurant ratings database</vt:lpstr>
      <vt:lpstr>Tools used</vt:lpstr>
      <vt:lpstr>Project overview</vt:lpstr>
      <vt:lpstr>Data EXTRACTION</vt:lpstr>
      <vt:lpstr>YELP CHALLENGE DATASET Transformation  </vt:lpstr>
      <vt:lpstr>Data Transformation</vt:lpstr>
      <vt:lpstr>Data loading</vt:lpstr>
      <vt:lpstr>ERD DIAGRAM</vt:lpstr>
      <vt:lpstr>Loading sql database via sqlalchemy</vt:lpstr>
      <vt:lpstr>Folium/leaflet map</vt:lpstr>
      <vt:lpstr>Ethical considerations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 Project 3 DATA ENGINEERING: creating a restaurant ratings database and mapping tool</dc:title>
  <dc:creator>Williams, Zachary</dc:creator>
  <cp:lastModifiedBy>Williams, Zachary</cp:lastModifiedBy>
  <cp:revision>20</cp:revision>
  <dcterms:created xsi:type="dcterms:W3CDTF">2024-04-10T18:10:32Z</dcterms:created>
  <dcterms:modified xsi:type="dcterms:W3CDTF">2024-04-11T22:41:33Z</dcterms:modified>
</cp:coreProperties>
</file>