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8" r:id="rId9"/>
    <p:sldId id="269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isher43/ana5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aging/publications/chronic-diseases-brief.html" TargetMode="External"/><Relationship Id="rId2" Type="http://schemas.openxmlformats.org/officeDocument/2006/relationships/hyperlink" Target="https://doi.org/10.1093/geronb/gby0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Cognitive Decline</a:t>
            </a:r>
            <a:br>
              <a:rPr lang="en-US" dirty="0"/>
            </a:br>
            <a:r>
              <a:rPr lang="en-US" sz="4800" dirty="0"/>
              <a:t>Micro-Project 2</a:t>
            </a:r>
            <a:br>
              <a:rPr lang="en-US" sz="4800" dirty="0"/>
            </a:br>
            <a:r>
              <a:rPr lang="en-US" sz="2400" b="1" dirty="0">
                <a:hlinkClick r:id="rId2"/>
              </a:rPr>
              <a:t>https://github.com/jfisher43/ana500</a:t>
            </a:r>
            <a:r>
              <a:rPr lang="en-US" sz="48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Fisher</a:t>
            </a:r>
          </a:p>
          <a:p>
            <a:r>
              <a:rPr lang="en-US" dirty="0"/>
              <a:t>5-19-2024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[To update with models derived from Micro Project 3]</a:t>
            </a:r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D6F-85A9-F8B8-9A59-B9B421E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576-30CA-C427-A641-CCDACF85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Casanova, R., Saldana, S., Lutz, M. W., </a:t>
            </a:r>
            <a:r>
              <a:rPr lang="en-US" sz="1600" dirty="0" err="1"/>
              <a:t>Plassman</a:t>
            </a:r>
            <a:r>
              <a:rPr lang="en-US" sz="1600" dirty="0"/>
              <a:t>, B. L., </a:t>
            </a:r>
            <a:r>
              <a:rPr lang="en-US" sz="1600" dirty="0" err="1"/>
              <a:t>Kuchibhatla</a:t>
            </a:r>
            <a:r>
              <a:rPr lang="en-US" sz="1600" dirty="0"/>
              <a:t>, M., &amp; Hayden, K. M. (2020). Investigating predictors of cognitive decline using machine learning. </a:t>
            </a:r>
            <a:r>
              <a:rPr lang="en-US" sz="1600" i="1" dirty="0"/>
              <a:t>Journal of Gerontology, 75</a:t>
            </a:r>
            <a:r>
              <a:rPr lang="en-US" sz="1600" dirty="0"/>
              <a:t>(4), 733–742. </a:t>
            </a:r>
            <a:r>
              <a:rPr lang="en-US" sz="1600" dirty="0">
                <a:hlinkClick r:id="rId2"/>
              </a:rPr>
              <a:t>https://doi.org/10.1093/geronb/gby054</a:t>
            </a:r>
            <a:endParaRPr lang="en-US" sz="1600" dirty="0"/>
          </a:p>
          <a:p>
            <a:r>
              <a:rPr lang="en-US" sz="1600" dirty="0"/>
              <a:t>Centers for Disease Control and Prevention (CDC). </a:t>
            </a:r>
            <a:r>
              <a:rPr lang="en-US" sz="1600" i="1" dirty="0"/>
              <a:t>Chronic diseases and cognitive decline – A public health issue. </a:t>
            </a:r>
            <a:r>
              <a:rPr lang="en-US" sz="1600" dirty="0"/>
              <a:t>Alzheimer’s Disease and Healthy Aging: Data Briefs. U.S. Government. Retrieved from </a:t>
            </a:r>
            <a:r>
              <a:rPr lang="en-US" sz="1600" dirty="0">
                <a:hlinkClick r:id="rId3"/>
              </a:rPr>
              <a:t>https://www.cdc.gov/aging/publications/chronic-diseases-brief.html</a:t>
            </a:r>
            <a:r>
              <a:rPr lang="en-US" sz="1600" dirty="0"/>
              <a:t>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444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CDC (2019), cognitive decline is on the rise within the United States and represents a public health issue impacting millions of Americans.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Significant data are publicly available, analysis of which may help to better understand predictors.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assess several factors potentially predictive of self-reported worsening confusion or memory loss.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 Question: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Is self-reported worsening confusion or memory loss in adults age 45 and older predicted by age, sex, race/ethnicity, chronic disease, or traumatic childhood events?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Hypotheses: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worsening confusion or memory loss in adults age 45 and older is partially predicted by age, sex, race/ethnicity, chronic disease, and/or traumatic childhood events.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data may indicate predictors of memory problems and confusion.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modeling will identify groups more likely to experience these issues.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Understanding groups at increased risk of worsening memory and confusion could help public health professionals prioritize appropriate interventions.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200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Risk Factor Surveillance System (BRFSS) – 2022 Data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BRFSS, conducted by the Centers for Disease Control, is a collection of health-related data taken from 	telephone surveys of participants 18 or older, with data from all 50 US states.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70B4-16FF-793C-3F36-6722BDFDAC39}"/>
              </a:ext>
            </a:extLst>
          </p:cNvPr>
          <p:cNvSpPr txBox="1"/>
          <p:nvPr/>
        </p:nvSpPr>
        <p:spPr>
          <a:xfrm>
            <a:off x="950026" y="3429000"/>
            <a:ext cx="11008426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Target/outcome: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Worsening confusion or memory loss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Race/ethnicity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attainment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duty veteran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of social isolation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76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(cont.):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70B4-16FF-793C-3F36-6722BDFDAC39}"/>
              </a:ext>
            </a:extLst>
          </p:cNvPr>
          <p:cNvSpPr txBox="1"/>
          <p:nvPr/>
        </p:nvSpPr>
        <p:spPr>
          <a:xfrm>
            <a:off x="838200" y="2353469"/>
            <a:ext cx="1100842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/ Disease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Depressive disorder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Habits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sleep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Past-month exercise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Early Childhood Experiences (for subset analysis)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Lived with someone who was in prison or jail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divorced/separated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Parent/adults beat each other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Parent/adult beat respondent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 swore and insulted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molested as a child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809" cy="388727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Multi-level categorical variables grouped where appropriate to simplify.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 values were replaced utilizing mode imputation for categorical values and mean imputation for continuous variables.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of 64,675 records in primary output dataset.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Adverse childhood experience (ACE) variables only available for a subset of total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4B561-6767-F26B-5BC9-AADC1FB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09" y="1416626"/>
            <a:ext cx="5289458" cy="4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80"/>
            <a:ext cx="4066309" cy="31878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arge quantity of respondents across all age groups included in data.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is roughly normal with a slight left skew.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Respondents 65-69 years old are disproportionately represented.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92F76-182B-4568-A3B0-BDD9404A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18" y="1586985"/>
            <a:ext cx="5437935" cy="40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3" y="1589021"/>
            <a:ext cx="4594233" cy="12336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variables are positively correlated with worsening memory and/or confusion (ADDEPEV3).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2D2711-C0D6-C13E-B134-66AA243EE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80"/>
          <a:stretch/>
        </p:blipFill>
        <p:spPr>
          <a:xfrm>
            <a:off x="5830946" y="464534"/>
            <a:ext cx="5620028" cy="5776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E3702E-8A56-0296-9FC7-1369FA833860}"/>
              </a:ext>
            </a:extLst>
          </p:cNvPr>
          <p:cNvSpPr/>
          <p:nvPr/>
        </p:nvSpPr>
        <p:spPr>
          <a:xfrm>
            <a:off x="6540617" y="2595643"/>
            <a:ext cx="1730928" cy="309527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7F6F2-B194-DAA6-ACD2-EA9A5251B12F}"/>
              </a:ext>
            </a:extLst>
          </p:cNvPr>
          <p:cNvSpPr/>
          <p:nvPr/>
        </p:nvSpPr>
        <p:spPr>
          <a:xfrm>
            <a:off x="8473891" y="2405655"/>
            <a:ext cx="3042589" cy="32852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D50CEC-C3E3-941F-3DF1-C1EF3A7F26B2}"/>
              </a:ext>
            </a:extLst>
          </p:cNvPr>
          <p:cNvSpPr/>
          <p:nvPr/>
        </p:nvSpPr>
        <p:spPr>
          <a:xfrm>
            <a:off x="6544664" y="641800"/>
            <a:ext cx="1672431" cy="176818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2812F-1B00-00D9-479A-325061E3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1" y="2822673"/>
            <a:ext cx="4084715" cy="33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0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9699433" cy="1500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 differences between those experiencing memory problems and confusion appear more pronounced in younger adults than older adults.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predictors appear less correlated in older age groups.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738C-E594-250F-0E1A-EE8179F2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52" y="2936249"/>
            <a:ext cx="789732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628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Predicting Cognitive Decline Micro-Project 2 https://github.com/jfisher43/ana500 </vt:lpstr>
      <vt:lpstr>Problem Statement</vt:lpstr>
      <vt:lpstr>Hypothesis Formulation</vt:lpstr>
      <vt:lpstr>Acquire</vt:lpstr>
      <vt:lpstr>Acquire</vt:lpstr>
      <vt:lpstr>Prepare</vt:lpstr>
      <vt:lpstr>Analyze data</vt:lpstr>
      <vt:lpstr>Analyze data</vt:lpstr>
      <vt:lpstr>Report</vt:lpstr>
      <vt:lpstr>Report</vt:lpstr>
      <vt:lpstr>Act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James Fisher</cp:lastModifiedBy>
  <cp:revision>58</cp:revision>
  <dcterms:created xsi:type="dcterms:W3CDTF">2022-03-01T22:05:03Z</dcterms:created>
  <dcterms:modified xsi:type="dcterms:W3CDTF">2024-05-19T23:57:28Z</dcterms:modified>
</cp:coreProperties>
</file>