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isher43/ana5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aging/publications/chronic-diseases-brief.html" TargetMode="External"/><Relationship Id="rId2" Type="http://schemas.openxmlformats.org/officeDocument/2006/relationships/hyperlink" Target="https://doi.org/10.1093/geronb/gby0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Cognitive Decline</a:t>
            </a:r>
            <a:br>
              <a:rPr lang="en-US" dirty="0"/>
            </a:br>
            <a:r>
              <a:rPr lang="en-US" sz="4800" dirty="0"/>
              <a:t>Micro-Project 1</a:t>
            </a:r>
            <a:br>
              <a:rPr lang="en-US" sz="4800" dirty="0"/>
            </a:br>
            <a:r>
              <a:rPr lang="en-US" sz="2400" b="1" dirty="0">
                <a:hlinkClick r:id="rId2"/>
              </a:rPr>
              <a:t>https://github.com/jfisher43/ana500</a:t>
            </a:r>
            <a:r>
              <a:rPr lang="en-US" sz="4800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Fisher</a:t>
            </a:r>
          </a:p>
          <a:p>
            <a:r>
              <a:rPr lang="en-US" dirty="0"/>
              <a:t>5-12-2024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CDC (2019), cognitive decline is on the rise within the United States and represents a public health issue impacting millions of Americans.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Significant data are publicly available, analysis of which may help to better understand predictors.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will assess several factors potentially predictive of self-reported worsening confusion or memory loss.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Research Question: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Is self-reported worsening confusion or memory loss in adults age 45 and older predicted by age, sex, race/ethnicity, chronic disease, or traumatic childhood events?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Hypotheses: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Self-reported worsening confusion or memory loss in adults age 45 and older is partially predicted by age, sex, race/ethnicity, chronic disease, and/or traumatic childhood events.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10515600" cy="200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Risk Factor Surveillance System (BRFSS) – 2022 Data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BRFSS, conducted by the Centers for Disease Control, is a collection of health-related data taken from 	telephone surveys of participants 18 or older, with data from all 50 US states.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INTEREST: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E83924-37FD-5F97-1260-FA8F4C8A99C7}"/>
              </a:ext>
            </a:extLst>
          </p:cNvPr>
          <p:cNvSpPr txBox="1">
            <a:spLocks/>
          </p:cNvSpPr>
          <p:nvPr/>
        </p:nvSpPr>
        <p:spPr>
          <a:xfrm>
            <a:off x="838200" y="3143998"/>
            <a:ext cx="2649071" cy="345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Target/outcome: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Worsening confusion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memory loss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Race/ethnicity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attainment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duty veteran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of social isolation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income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31E0B-3254-8FC6-0514-9CD5B39C901C}"/>
              </a:ext>
            </a:extLst>
          </p:cNvPr>
          <p:cNvSpPr txBox="1">
            <a:spLocks/>
          </p:cNvSpPr>
          <p:nvPr/>
        </p:nvSpPr>
        <p:spPr>
          <a:xfrm>
            <a:off x="3824960" y="3155640"/>
            <a:ext cx="2649071" cy="3417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attainment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duty veteran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of social isolation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/ Disease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status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status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Depressive disorder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4F069B-6AE8-06D6-CE38-5376BE80CB59}"/>
              </a:ext>
            </a:extLst>
          </p:cNvPr>
          <p:cNvSpPr txBox="1">
            <a:spLocks/>
          </p:cNvSpPr>
          <p:nvPr/>
        </p:nvSpPr>
        <p:spPr>
          <a:xfrm>
            <a:off x="6811720" y="3143998"/>
            <a:ext cx="3887948" cy="271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Habits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sleep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Past-month exercise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Early Childhood Experiences (for subset analysis)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Lived with someone who was in prison or jail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divorced/separated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Parent/adults beat each other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Parent/adult beat respondent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 swore and insulted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molested as a child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35836" cy="22594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 cleaning of 26 variables completed.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Multi-level categorical variables grouped where appropriate to simplify.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 values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respondent refused to answer; respondent reported not knowing) were replaced utilizing mode imputation for categorical values and mean imputation for continuous variables.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of 64,675 records in primary output dataset.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AD6F-85A9-F8B8-9A59-B9B421EB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3576-30CA-C427-A641-CCDACF85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Casanova, R., Saldana, S., Lutz, M. W., </a:t>
            </a:r>
            <a:r>
              <a:rPr lang="en-US" sz="1600" dirty="0" err="1"/>
              <a:t>Plassman</a:t>
            </a:r>
            <a:r>
              <a:rPr lang="en-US" sz="1600" dirty="0"/>
              <a:t>, B. L., </a:t>
            </a:r>
            <a:r>
              <a:rPr lang="en-US" sz="1600" dirty="0" err="1"/>
              <a:t>Kuchibhatla</a:t>
            </a:r>
            <a:r>
              <a:rPr lang="en-US" sz="1600" dirty="0"/>
              <a:t>, M., &amp; Hayden, K. M. (2020). Investigating predictors of cognitive decline using machine learning. </a:t>
            </a:r>
            <a:r>
              <a:rPr lang="en-US" sz="1600" i="1" dirty="0"/>
              <a:t>Journal of Gerontology, 75</a:t>
            </a:r>
            <a:r>
              <a:rPr lang="en-US" sz="1600" dirty="0"/>
              <a:t>(4), 733–742. </a:t>
            </a:r>
            <a:r>
              <a:rPr lang="en-US" sz="1600" dirty="0">
                <a:hlinkClick r:id="rId2"/>
              </a:rPr>
              <a:t>https://doi.org/10.1093/geronb/gby054</a:t>
            </a:r>
            <a:endParaRPr lang="en-US" sz="1600" dirty="0"/>
          </a:p>
          <a:p>
            <a:r>
              <a:rPr lang="en-US" sz="1600" dirty="0"/>
              <a:t>Centers for Disease Control and Prevention (CDC). </a:t>
            </a:r>
            <a:r>
              <a:rPr lang="en-US" sz="1600" i="1" dirty="0"/>
              <a:t>Chronic diseases and cognitive decline – A public health issue. </a:t>
            </a:r>
            <a:r>
              <a:rPr lang="en-US" sz="1600" dirty="0"/>
              <a:t>Alzheimer’s Disease and Healthy Aging: Data Briefs. U.S. Government. Retrieved from </a:t>
            </a:r>
            <a:r>
              <a:rPr lang="en-US" sz="1600" dirty="0">
                <a:hlinkClick r:id="rId3"/>
              </a:rPr>
              <a:t>https://www.cdc.gov/aging/publications/chronic-diseases-brief.html</a:t>
            </a:r>
            <a:r>
              <a:rPr lang="en-US" sz="1600" dirty="0"/>
              <a:t>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444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520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Predicting Cognitive Decline Micro-Project 1 https://github.com/jfisher43/ana500 </vt:lpstr>
      <vt:lpstr>Problem Statement</vt:lpstr>
      <vt:lpstr>Hypothesis Formulation</vt:lpstr>
      <vt:lpstr>Acquire</vt:lpstr>
      <vt:lpstr>Prepare</vt:lpstr>
      <vt:lpstr>Analyze data</vt:lpstr>
      <vt:lpstr>Report</vt:lpstr>
      <vt:lpstr>Act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James Fisher</cp:lastModifiedBy>
  <cp:revision>36</cp:revision>
  <dcterms:created xsi:type="dcterms:W3CDTF">2022-03-01T22:05:03Z</dcterms:created>
  <dcterms:modified xsi:type="dcterms:W3CDTF">2024-05-12T23:49:56Z</dcterms:modified>
</cp:coreProperties>
</file>