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4" r:id="rId2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9467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CD4D-95CB-462D-AB94-9C67407DCF9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E359-6FB0-4C14-84BF-D5B603AA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2792-3A9D-44B6-AC21-4F9F94A93AA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72"/>
            <a:ext cx="8942119" cy="84062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More suitable </a:t>
            </a:r>
            <a:r>
              <a:rPr lang="en-US" sz="3200" dirty="0" err="1" smtClean="0">
                <a:latin typeface="+mn-lt"/>
              </a:rPr>
              <a:t>pteropod</a:t>
            </a:r>
            <a:r>
              <a:rPr lang="en-US" sz="3200" dirty="0" smtClean="0">
                <a:latin typeface="+mn-lt"/>
              </a:rPr>
              <a:t> habitat on the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slope compared to the shelf </a:t>
            </a:r>
            <a:endParaRPr lang="en-US" sz="32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5904" y="2335996"/>
            <a:ext cx="3863046" cy="2871991"/>
            <a:chOff x="254341" y="840626"/>
            <a:chExt cx="3863046" cy="2871991"/>
          </a:xfrm>
        </p:grpSpPr>
        <p:pic>
          <p:nvPicPr>
            <p:cNvPr id="9289" name="Picture 7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41" y="840626"/>
              <a:ext cx="3863046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07524" y="1161594"/>
              <a:ext cx="139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 station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66062" y="2335995"/>
            <a:ext cx="4095850" cy="2871991"/>
            <a:chOff x="4729160" y="840626"/>
            <a:chExt cx="4095850" cy="2871991"/>
          </a:xfrm>
        </p:grpSpPr>
        <p:pic>
          <p:nvPicPr>
            <p:cNvPr id="9288" name="Picture 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160" y="840626"/>
              <a:ext cx="4095850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82544" y="1161594"/>
              <a:ext cx="13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Shelf station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0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40943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More suitable pteropod habitat on the slope compared to the shelf 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Jennifer.Fisher</dc:creator>
  <cp:lastModifiedBy>Jennifer.Fisher</cp:lastModifiedBy>
  <cp:revision>253</cp:revision>
  <cp:lastPrinted>2018-09-10T18:39:09Z</cp:lastPrinted>
  <dcterms:created xsi:type="dcterms:W3CDTF">2018-02-05T21:56:40Z</dcterms:created>
  <dcterms:modified xsi:type="dcterms:W3CDTF">2019-03-02T00:18:23Z</dcterms:modified>
</cp:coreProperties>
</file>