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66860" autoAdjust="0"/>
  </p:normalViewPr>
  <p:slideViewPr>
    <p:cSldViewPr snapToGrid="0">
      <p:cViewPr varScale="1">
        <p:scale>
          <a:sx n="77" d="100"/>
          <a:sy n="77" d="100"/>
        </p:scale>
        <p:origin x="78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28766303-4937-4AC8-BDA3-76DA707A9596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B6622DB-5AA5-46BA-99B4-0A96BFEC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3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622DB-5AA5-46BA-99B4-0A96BFECD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9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x(t(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)) seasonal effect for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observation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Epsilon(</a:t>
                </a:r>
                <a:r>
                  <a:rPr lang="en-US" dirty="0" err="1" smtClean="0"/>
                  <a:t>yr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), s(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)) is the interaction between year and species</a:t>
                </a:r>
              </a:p>
              <a:p>
                <a:endParaRPr lang="en-US" dirty="0"/>
              </a:p>
              <a:p>
                <a:r>
                  <a:rPr lang="en-US" dirty="0" smtClean="0"/>
                  <a:t>Z(t) is the station, year, and seasonal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is the linear link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likelihood of the observation given the exponent of the link function is a Poisson distribution.</a:t>
                </a:r>
              </a:p>
              <a:p>
                <a:endParaRPr lang="en-US" dirty="0"/>
              </a:p>
              <a:p>
                <a:r>
                  <a:rPr lang="en-US" dirty="0" smtClean="0"/>
                  <a:t>MVN stands for multivariate normal.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x(t(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)) seasonal effect for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observation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Epsilon(</a:t>
                </a:r>
                <a:r>
                  <a:rPr lang="en-US" dirty="0" err="1" smtClean="0"/>
                  <a:t>yr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), s(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)) is the interaction between year and species</a:t>
                </a:r>
              </a:p>
              <a:p>
                <a:endParaRPr lang="en-US" dirty="0"/>
              </a:p>
              <a:p>
                <a:r>
                  <a:rPr lang="en-US" dirty="0" smtClean="0"/>
                  <a:t>Z(t) is the station, year, and seasonal </a:t>
                </a:r>
              </a:p>
              <a:p>
                <a:endParaRPr lang="en-US" dirty="0"/>
              </a:p>
              <a:p>
                <a:r>
                  <a:rPr lang="en-US" i="0" smtClean="0">
                    <a:latin typeface="Cambria Math" panose="02040503050406030204" pitchFamily="18" charset="0"/>
                  </a:rPr>
                  <a:t>𝜂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(𝑖)</a:t>
                </a:r>
                <a:r>
                  <a:rPr lang="en-US" dirty="0" smtClean="0"/>
                  <a:t> is the linear link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likelihood of the observation given the exponent of the link function is a Poisson distribution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MVN stands for multivariate normal.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622DB-5AA5-46BA-99B4-0A96BFECD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B7ED-85C9-43C2-9188-E6AE682B600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39A7-129C-4B2E-BA95-3F4D218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B7ED-85C9-43C2-9188-E6AE682B600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39A7-129C-4B2E-BA95-3F4D218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B7ED-85C9-43C2-9188-E6AE682B600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39A7-129C-4B2E-BA95-3F4D218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6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B7ED-85C9-43C2-9188-E6AE682B600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39A7-129C-4B2E-BA95-3F4D218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9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B7ED-85C9-43C2-9188-E6AE682B600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39A7-129C-4B2E-BA95-3F4D218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2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B7ED-85C9-43C2-9188-E6AE682B600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39A7-129C-4B2E-BA95-3F4D218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2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B7ED-85C9-43C2-9188-E6AE682B600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39A7-129C-4B2E-BA95-3F4D218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6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B7ED-85C9-43C2-9188-E6AE682B600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39A7-129C-4B2E-BA95-3F4D218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9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B7ED-85C9-43C2-9188-E6AE682B600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39A7-129C-4B2E-BA95-3F4D218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6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B7ED-85C9-43C2-9188-E6AE682B600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39A7-129C-4B2E-BA95-3F4D218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B7ED-85C9-43C2-9188-E6AE682B600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39A7-129C-4B2E-BA95-3F4D218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1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BB7ED-85C9-43C2-9188-E6AE682B600F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C39A7-129C-4B2E-BA95-3F4D218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7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910830" y="57320"/>
            <a:ext cx="9198537" cy="7833834"/>
            <a:chOff x="1768326" y="-607699"/>
            <a:chExt cx="9198537" cy="783383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326" y="368135"/>
              <a:ext cx="8892856" cy="685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327" y="-607699"/>
              <a:ext cx="9198536" cy="3623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70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𝑦𝑟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43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33</Words>
  <Application>Microsoft Office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Brandon.Chasco</dc:creator>
  <cp:lastModifiedBy>Jennifer.Fisher</cp:lastModifiedBy>
  <cp:revision>8</cp:revision>
  <cp:lastPrinted>2018-09-11T00:27:54Z</cp:lastPrinted>
  <dcterms:created xsi:type="dcterms:W3CDTF">2018-09-07T19:57:41Z</dcterms:created>
  <dcterms:modified xsi:type="dcterms:W3CDTF">2018-09-11T16:16:27Z</dcterms:modified>
</cp:coreProperties>
</file>