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49" r:id="rId2"/>
    <p:sldId id="288" r:id="rId3"/>
    <p:sldId id="299" r:id="rId4"/>
    <p:sldId id="346" r:id="rId5"/>
    <p:sldId id="348" r:id="rId6"/>
    <p:sldId id="347" r:id="rId7"/>
  </p:sldIdLst>
  <p:sldSz cx="9144000" cy="6858000" type="screen4x3"/>
  <p:notesSz cx="6985000" cy="9283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98" autoAdjust="0"/>
    <p:restoredTop sz="99467" autoAdjust="0"/>
  </p:normalViewPr>
  <p:slideViewPr>
    <p:cSldViewPr snapToGrid="0">
      <p:cViewPr varScale="1">
        <p:scale>
          <a:sx n="115" d="100"/>
          <a:sy n="115" d="100"/>
        </p:scale>
        <p:origin x="141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5CD4D-95CB-462D-AB94-9C67407DCF97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03350" y="1160463"/>
            <a:ext cx="4178300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225"/>
            <a:ext cx="5588000" cy="36560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3E359-6FB0-4C14-84BF-D5B603AAF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92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2792-3A9D-44B6-AC21-4F9F94A93AAD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550C-FE51-4828-86C5-74ADACEB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6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2792-3A9D-44B6-AC21-4F9F94A93AAD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550C-FE51-4828-86C5-74ADACEB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9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2792-3A9D-44B6-AC21-4F9F94A93AAD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550C-FE51-4828-86C5-74ADACEB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48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2792-3A9D-44B6-AC21-4F9F94A93AAD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550C-FE51-4828-86C5-74ADACEB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0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2792-3A9D-44B6-AC21-4F9F94A93AAD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550C-FE51-4828-86C5-74ADACEB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2792-3A9D-44B6-AC21-4F9F94A93AAD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550C-FE51-4828-86C5-74ADACEB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7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2792-3A9D-44B6-AC21-4F9F94A93AAD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550C-FE51-4828-86C5-74ADACEB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4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2792-3A9D-44B6-AC21-4F9F94A93AAD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550C-FE51-4828-86C5-74ADACEB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7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2792-3A9D-44B6-AC21-4F9F94A93AAD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550C-FE51-4828-86C5-74ADACEB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37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2792-3A9D-44B6-AC21-4F9F94A93AAD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550C-FE51-4828-86C5-74ADACEB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5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2792-3A9D-44B6-AC21-4F9F94A93AAD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550C-FE51-4828-86C5-74ADACEB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6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F2792-3A9D-44B6-AC21-4F9F94A93AAD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9550C-FE51-4828-86C5-74ADACEB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5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891" y="121976"/>
            <a:ext cx="8063345" cy="1356966"/>
          </a:xfrm>
        </p:spPr>
        <p:txBody>
          <a:bodyPr>
            <a:noAutofit/>
          </a:bodyPr>
          <a:lstStyle/>
          <a:p>
            <a:r>
              <a:rPr lang="en-US" sz="2800" dirty="0">
                <a:latin typeface="+mn-lt"/>
              </a:rPr>
              <a:t>Variable </a:t>
            </a:r>
            <a:r>
              <a:rPr lang="en-US" sz="2800" dirty="0" smtClean="0">
                <a:latin typeface="+mn-lt"/>
              </a:rPr>
              <a:t>patterns </a:t>
            </a:r>
            <a:r>
              <a:rPr lang="en-US" sz="2800" dirty="0">
                <a:latin typeface="+mn-lt"/>
              </a:rPr>
              <a:t>in </a:t>
            </a:r>
            <a:r>
              <a:rPr lang="en-US" sz="2800" dirty="0" err="1">
                <a:latin typeface="+mn-lt"/>
              </a:rPr>
              <a:t>pteropod</a:t>
            </a:r>
            <a:r>
              <a:rPr lang="en-US" sz="2800" dirty="0">
                <a:latin typeface="+mn-lt"/>
              </a:rPr>
              <a:t> abundance between the shelf and slope from two decades of observations off Newport Oregon, USA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412" y="5827222"/>
            <a:ext cx="8636580" cy="73022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dirty="0"/>
              <a:t> Jennifer </a:t>
            </a:r>
            <a:r>
              <a:rPr lang="en-US" altLang="en-US" dirty="0" smtClean="0"/>
              <a:t>L. </a:t>
            </a:r>
            <a:r>
              <a:rPr lang="en-US" altLang="en-US" dirty="0" smtClean="0"/>
              <a:t>Fisher</a:t>
            </a:r>
          </a:p>
          <a:p>
            <a:pPr>
              <a:defRPr/>
            </a:pPr>
            <a:r>
              <a:rPr lang="en-US" altLang="en-US" sz="2800" baseline="30000" dirty="0" smtClean="0"/>
              <a:t>Department of Fisheries and Wildlife</a:t>
            </a:r>
            <a:endParaRPr lang="en-US" altLang="en-US" sz="2800" baseline="30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130" y="2676198"/>
            <a:ext cx="3889144" cy="2916858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65760" y="1632749"/>
            <a:ext cx="8063345" cy="6347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FF0000"/>
                </a:solidFill>
                <a:latin typeface="+mn-lt"/>
              </a:rPr>
              <a:t>Learning R (with the help of Google)</a:t>
            </a:r>
            <a:endParaRPr lang="en-US" sz="2800" b="1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714895" y="217837"/>
            <a:ext cx="7547956" cy="110388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14895" y="344377"/>
            <a:ext cx="7547956" cy="10413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83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4443" y="175172"/>
            <a:ext cx="7886700" cy="79034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End Goal for this class…</a:t>
            </a:r>
            <a:endParaRPr lang="en-US" sz="32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4443" y="1019288"/>
            <a:ext cx="4126230" cy="23307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Time series model (</a:t>
            </a:r>
            <a:r>
              <a:rPr lang="en-US" sz="2000" dirty="0" err="1" smtClean="0"/>
              <a:t>gls</a:t>
            </a:r>
            <a:r>
              <a:rPr lang="en-US" sz="2000" dirty="0" smtClean="0"/>
              <a:t>) with AR response and </a:t>
            </a:r>
            <a:r>
              <a:rPr lang="en-US" sz="2000" dirty="0" err="1" smtClean="0"/>
              <a:t>env</a:t>
            </a:r>
            <a:r>
              <a:rPr lang="en-US" sz="2000" dirty="0" smtClean="0"/>
              <a:t>. covariates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State-space model (MARSS) with </a:t>
            </a:r>
            <a:r>
              <a:rPr lang="en-US" sz="2000" dirty="0" err="1" smtClean="0"/>
              <a:t>env</a:t>
            </a:r>
            <a:r>
              <a:rPr lang="en-US" sz="2000" dirty="0" smtClean="0"/>
              <a:t>. covariates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Nice figures representing the seasonal and long term effects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448" y="358052"/>
            <a:ext cx="4114741" cy="61721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15" y="3213042"/>
            <a:ext cx="3644958" cy="364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3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1273" y="1346662"/>
            <a:ext cx="7609263" cy="465573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Query </a:t>
            </a:r>
            <a:r>
              <a:rPr lang="en-US" dirty="0" err="1" smtClean="0"/>
              <a:t>pteropod</a:t>
            </a:r>
            <a:r>
              <a:rPr lang="en-US" dirty="0" smtClean="0"/>
              <a:t> and environmental data from MS Access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Calculate monthly anomalies for bio and </a:t>
            </a:r>
            <a:r>
              <a:rPr lang="en-US" dirty="0" err="1" smtClean="0"/>
              <a:t>env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Plot monthly raw and anomaly data for bio and </a:t>
            </a:r>
            <a:r>
              <a:rPr lang="en-US" dirty="0" err="1" smtClean="0"/>
              <a:t>env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Plot the climatology of bio and </a:t>
            </a:r>
            <a:r>
              <a:rPr lang="en-US" dirty="0" err="1" smtClean="0"/>
              <a:t>env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Determine the autocorrelation order (e.g., AR1, AR2) for the </a:t>
            </a:r>
            <a:r>
              <a:rPr lang="en-US" dirty="0" err="1" smtClean="0"/>
              <a:t>pteropod</a:t>
            </a:r>
            <a:r>
              <a:rPr lang="en-US" dirty="0" smtClean="0"/>
              <a:t> dataset (test with AIC)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 the time series model, is it linear or non-linear, make it a state space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Lag the </a:t>
            </a:r>
            <a:r>
              <a:rPr lang="en-US" dirty="0" err="1"/>
              <a:t>env</a:t>
            </a:r>
            <a:r>
              <a:rPr lang="en-US" dirty="0"/>
              <a:t> </a:t>
            </a:r>
            <a:r>
              <a:rPr lang="en-US" dirty="0" err="1"/>
              <a:t>vars</a:t>
            </a:r>
            <a:r>
              <a:rPr lang="en-US" dirty="0"/>
              <a:t> with variable lags and add them as </a:t>
            </a:r>
            <a:r>
              <a:rPr lang="en-US" dirty="0" smtClean="0"/>
              <a:t>covariates to the model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9034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Goals/steps for this class (in R)…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440575" y="1039091"/>
            <a:ext cx="7664334" cy="922713"/>
          </a:xfrm>
          <a:prstGeom prst="rect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0575" y="2352502"/>
            <a:ext cx="7664334" cy="340822"/>
          </a:xfrm>
          <a:prstGeom prst="rect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0575" y="1986742"/>
            <a:ext cx="7664334" cy="340822"/>
          </a:xfrm>
          <a:prstGeom prst="rect">
            <a:avLst/>
          </a:prstGeom>
          <a:solidFill>
            <a:srgbClr val="92D05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261062" y="1504604"/>
            <a:ext cx="11720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61062" y="1039094"/>
            <a:ext cx="10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copepod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83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28" y="116377"/>
            <a:ext cx="5666786" cy="66668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58988" y="1745672"/>
            <a:ext cx="25364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Tweaks to do still:</a:t>
            </a:r>
          </a:p>
          <a:p>
            <a:r>
              <a:rPr lang="en-US" dirty="0" smtClean="0"/>
              <a:t>Alternate y-axis for ONI</a:t>
            </a:r>
          </a:p>
          <a:p>
            <a:r>
              <a:rPr lang="en-US" dirty="0" smtClean="0"/>
              <a:t>Remove dup y-axis labels</a:t>
            </a:r>
          </a:p>
          <a:p>
            <a:r>
              <a:rPr lang="en-US" dirty="0" smtClean="0"/>
              <a:t>Pad the y-axis </a:t>
            </a:r>
            <a:r>
              <a:rPr lang="en-US" dirty="0" err="1" smtClean="0"/>
              <a:t>lims</a:t>
            </a:r>
            <a:endParaRPr lang="en-US" dirty="0" smtClean="0"/>
          </a:p>
          <a:p>
            <a:r>
              <a:rPr lang="en-US" dirty="0" smtClean="0"/>
              <a:t>Add other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7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9709" y="525703"/>
            <a:ext cx="66454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Hang-ups (besides working with R):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Starting with 100s of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How to deal with small changes you don’t want to 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At times difficulty moving between machines (merging)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719667" y="5418667"/>
            <a:ext cx="7357533" cy="1354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333038"/>
              </p:ext>
            </p:extLst>
          </p:nvPr>
        </p:nvGraphicFramePr>
        <p:xfrm>
          <a:off x="2534706" y="2985294"/>
          <a:ext cx="5937250" cy="3657600"/>
        </p:xfrm>
        <a:graphic>
          <a:graphicData uri="http://schemas.openxmlformats.org/drawingml/2006/table">
            <a:tbl>
              <a:tblPr firstRow="1" firstCol="1" bandRow="1"/>
              <a:tblGrid>
                <a:gridCol w="1483360">
                  <a:extLst>
                    <a:ext uri="{9D8B030D-6E8A-4147-A177-3AD203B41FA5}">
                      <a16:colId xmlns:a16="http://schemas.microsoft.com/office/drawing/2014/main" val="2879663611"/>
                    </a:ext>
                  </a:extLst>
                </a:gridCol>
                <a:gridCol w="1485265">
                  <a:extLst>
                    <a:ext uri="{9D8B030D-6E8A-4147-A177-3AD203B41FA5}">
                      <a16:colId xmlns:a16="http://schemas.microsoft.com/office/drawing/2014/main" val="2083304624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62308293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9022108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OUTSTANDING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ACCEPTABLE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NEEDS IMPROVEMENT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227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Research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Significant progress on research relative to initial presentation*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 least one clear example of incremental progress on research relative to initial presentation*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evidence of progress on research relative to initial presentation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235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Reproducibility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Exact workflow could be easily reproduced by someone else, working from repository+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workflow is reproducible in principle, given enough work and in conversation with the original author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Workflow mostly only exists within a specific machine and author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1872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Presentation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 addition to following best practices, slides are beautiful and clearly transmit their message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-Roughly 10 minutes of content (no more than 5 slides)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-Figures follow best practices for data visualization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One or more of the follow: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-figures do not follow best practices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-over time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-over slide limit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8377208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142067" y="5376335"/>
            <a:ext cx="67310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94713" y="3333404"/>
            <a:ext cx="1554480" cy="955963"/>
          </a:xfrm>
          <a:prstGeom prst="rect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xplosion 2 11"/>
          <p:cNvSpPr/>
          <p:nvPr/>
        </p:nvSpPr>
        <p:spPr>
          <a:xfrm rot="1004351">
            <a:off x="3623528" y="2911700"/>
            <a:ext cx="2466944" cy="1623168"/>
          </a:xfrm>
          <a:prstGeom prst="irregularSeal2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006735" y="4265472"/>
            <a:ext cx="1496596" cy="1085464"/>
          </a:xfrm>
          <a:prstGeom prst="rect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8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41373</TotalTime>
  <Words>340</Words>
  <Application>Microsoft Office PowerPoint</Application>
  <PresentationFormat>On-screen Show (4:3)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Variable patterns in pteropod abundance between the shelf and slope from two decades of observations off Newport Oregon, USA</vt:lpstr>
      <vt:lpstr>End Goal for this class…</vt:lpstr>
      <vt:lpstr>Goals/steps for this class (in R)…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Jennifer.Fisher</dc:creator>
  <cp:lastModifiedBy>Jennifer.Fisher</cp:lastModifiedBy>
  <cp:revision>279</cp:revision>
  <cp:lastPrinted>2018-09-10T18:39:09Z</cp:lastPrinted>
  <dcterms:created xsi:type="dcterms:W3CDTF">2018-02-05T21:56:40Z</dcterms:created>
  <dcterms:modified xsi:type="dcterms:W3CDTF">2019-06-12T19:52:34Z</dcterms:modified>
</cp:coreProperties>
</file>