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099AC-AA96-45D4-B725-B5A246879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11FDE-D25E-4ACD-8770-544B6B6F2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CDD4E-1E4A-4104-8E92-75B5E391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3C93D-0866-4482-A80A-65D677C8E389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09EA2-7EC1-4FD6-8112-DFB5BC013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A04A9-22A6-4EAE-B1C8-D4207EFF8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DF95-702C-4F15-9C3A-E2A29A6F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2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230A7-6A97-4C73-892D-D39702F34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5A61C8-1DE3-4ACA-A3CD-B97FBD4A8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565AE-89C6-47FA-87FE-F43713E41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3C93D-0866-4482-A80A-65D677C8E389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FA144-321F-44D4-B74B-57295BCE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4B8AB-F6D0-4BB8-B516-A4DAA1395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DF95-702C-4F15-9C3A-E2A29A6F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D470BA-9AF3-4C99-9B11-47A9E9FFB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F3148-1EDB-4806-A47B-2C33D557E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6D678-1BAA-47ED-B339-10EC84142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3C93D-0866-4482-A80A-65D677C8E389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C2D57-4B43-45DB-B4AC-B116F313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61214-28BC-4EA5-9BB4-D63060C4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DF95-702C-4F15-9C3A-E2A29A6F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6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4DAF0-A9A1-4A94-9A2C-6C4EC065C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E9712-9E16-4E22-B871-86B6D93CA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A9A7A-6D37-4F8A-B5E5-BBAC0103C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3C93D-0866-4482-A80A-65D677C8E389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E96C6-E8F7-4D03-8026-A7DD254C2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DE6E0-918E-4E2B-88E3-461C98FC5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DF95-702C-4F15-9C3A-E2A29A6F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3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C55C5-351F-4DA4-AA08-852B80F4E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A0966-6F24-4329-A2E5-BD68A829F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B3A10-060D-445B-980C-980E04EB8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3C93D-0866-4482-A80A-65D677C8E389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94E5A-1FB3-4594-99D0-0ED0DE8EA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03D78-369C-4ADB-89D6-FAF823782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DF95-702C-4F15-9C3A-E2A29A6F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2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2D2EC-9912-46E2-B274-63ABD5373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58B9-91DF-4C5F-9FCE-B7AB21254B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D73B2-E454-4D48-90F0-D3EB30BD0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B4205-FFC9-47C6-A02F-331CF3A60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3C93D-0866-4482-A80A-65D677C8E389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E93E4-932D-4ADD-9649-400A74E42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E33E2-A55A-4032-AFB7-A8A576A8E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DF95-702C-4F15-9C3A-E2A29A6F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36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24A5-91EF-45AF-92AC-2B659479C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70374-07B7-4AAD-BE67-9459FF154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86F4D-C05D-41DA-AF00-A5C1180C4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ABF2E6-3B2B-455A-AB1C-990E7B7A59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25E92D-CC00-4588-8FF1-7F7ADB44B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DAE1AC-4409-4F34-8C63-E17E32245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3C93D-0866-4482-A80A-65D677C8E389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5D3F3B-47FA-4D65-A2FB-572A5EBC9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96AE0-620B-4246-8E78-76953177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DF95-702C-4F15-9C3A-E2A29A6F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35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97E1C-B679-46C9-8E40-E80EAEDA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90C40F-DEEE-4AC7-8D76-510F8B458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3C93D-0866-4482-A80A-65D677C8E389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93F07-384F-46FE-94A8-6D7BAEAD1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6DAB2D-4143-4B4E-8011-8E4E960FD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DF95-702C-4F15-9C3A-E2A29A6F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6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FC0E1E-83C2-46F4-BFCF-76B8BAFFE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3C93D-0866-4482-A80A-65D677C8E389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732836-F492-4837-8CF9-DA7C71A8D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AA5E7-E731-45C6-BD81-5A12E368D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DF95-702C-4F15-9C3A-E2A29A6F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3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13944-D682-446F-95D3-39EA97671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BE4B3-7874-4A39-8CDF-FE52E6E55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A3AF9-A798-4F6E-A206-A1D0A1301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4BD9B-F47D-40E0-9D8B-C5329F6E7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3C93D-0866-4482-A80A-65D677C8E389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E903F-C505-4A85-B7B3-B5F11946E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7107F-3F55-48D0-8F06-DC2C3E028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DF95-702C-4F15-9C3A-E2A29A6F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22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57F5A-271F-4242-8A92-055E5F5E0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348F47-8CE9-4245-BF32-7817E0959F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7F206-7BF1-4FDA-9123-20D700E09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729A8-E0B1-4504-A1EC-DF93699E7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3C93D-0866-4482-A80A-65D677C8E389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DFB8A-0AC2-47FD-AE72-ECB30125F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4403B-31E1-4DF8-86D7-207D9F25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DF95-702C-4F15-9C3A-E2A29A6F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5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12689C-2539-4F87-9C7F-55456BBFA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31E31-CD22-485F-AE90-A013EAA7A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30906-731F-4ACF-8862-491327B4B2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3C93D-0866-4482-A80A-65D677C8E389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F3B50-745A-47A0-8C0D-DE45110599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3B0E6-BD56-46A8-B9CF-4FF17A1A3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FDF95-702C-4F15-9C3A-E2A29A6F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3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39FBC1F2-BF76-471D-91B2-32B2ACC3B4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C1EB517-4599-4A2C-B53C-ECE0D711A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3700" dirty="0"/>
              <a:t>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012F1-803B-4698-B357-A7E13D704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Character Design</a:t>
            </a:r>
          </a:p>
        </p:txBody>
      </p:sp>
    </p:spTree>
    <p:extLst>
      <p:ext uri="{BB962C8B-B14F-4D97-AF65-F5344CB8AC3E}">
        <p14:creationId xmlns:p14="http://schemas.microsoft.com/office/powerpoint/2010/main" val="52771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F73FCEB7-CD02-4399-BA74-12D9191D6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1329D92-7CCF-4629-9D0D-532427AFEC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530058"/>
            <a:ext cx="6553545" cy="58058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96348C3-248B-49FD-8462-EFA5A9D53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Collision/Hit Detection </a:t>
            </a:r>
          </a:p>
        </p:txBody>
      </p:sp>
    </p:spTree>
    <p:extLst>
      <p:ext uri="{BB962C8B-B14F-4D97-AF65-F5344CB8AC3E}">
        <p14:creationId xmlns:p14="http://schemas.microsoft.com/office/powerpoint/2010/main" val="617169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picture containing sky&#10;&#10;Description generated with very high confidence">
            <a:extLst>
              <a:ext uri="{FF2B5EF4-FFF2-40B4-BE49-F238E27FC236}">
                <a16:creationId xmlns:a16="http://schemas.microsoft.com/office/drawing/2014/main" id="{7682B607-260F-452A-9BE3-DB89E7361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222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FBC2B6-19EA-4D42-9EB7-1DE74863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ellipse">
            <a:avLst/>
          </a:prstGeom>
          <a:solidFill>
            <a:srgbClr val="231815"/>
          </a:solidFill>
          <a:ln w="174625" cmpd="thinThick">
            <a:solidFill>
              <a:srgbClr val="231815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User Interface/Title Screen </a:t>
            </a:r>
          </a:p>
        </p:txBody>
      </p:sp>
    </p:spTree>
    <p:extLst>
      <p:ext uri="{BB962C8B-B14F-4D97-AF65-F5344CB8AC3E}">
        <p14:creationId xmlns:p14="http://schemas.microsoft.com/office/powerpoint/2010/main" val="4267559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A5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picture containing grass, outdoor, tree, sky&#10;&#10;Description generated with very high confidence">
            <a:extLst>
              <a:ext uri="{FF2B5EF4-FFF2-40B4-BE49-F238E27FC236}">
                <a16:creationId xmlns:a16="http://schemas.microsoft.com/office/drawing/2014/main" id="{B9B24172-BEED-43DC-A65D-8EFD86C2D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234905"/>
            <a:ext cx="7188199" cy="43848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0DB02A-4B12-4614-BF96-33AC7A70A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Mini-Map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C17AFF-390A-49CD-86F0-3F4DF2326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7575" y="1234905"/>
            <a:ext cx="16573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9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B11C7-944A-4C29-B953-CB1690F7C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BBAF4-9366-4457-8438-64E12F67C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7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13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IMPLEMENTATION</vt:lpstr>
      <vt:lpstr>Collision/Hit Detection </vt:lpstr>
      <vt:lpstr>User Interface/Title Screen </vt:lpstr>
      <vt:lpstr>Mini-Map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</dc:title>
  <dc:creator>Tayeb, Amro (atayeb)</dc:creator>
  <cp:lastModifiedBy>Tayeb, Amro (atayeb)</cp:lastModifiedBy>
  <cp:revision>4</cp:revision>
  <dcterms:created xsi:type="dcterms:W3CDTF">2018-04-23T17:57:36Z</dcterms:created>
  <dcterms:modified xsi:type="dcterms:W3CDTF">2018-04-23T23:21:09Z</dcterms:modified>
</cp:coreProperties>
</file>