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9260800" cy="43891200"/>
  <p:notesSz cx="6858000" cy="9144000"/>
  <p:defaultTextStyle>
    <a:defPPr>
      <a:defRPr lang="en-US"/>
    </a:defPPr>
    <a:lvl1pPr marL="0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1pPr>
    <a:lvl2pPr marL="2436923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2pPr>
    <a:lvl3pPr marL="4873842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3pPr>
    <a:lvl4pPr marL="7310744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4pPr>
    <a:lvl5pPr marL="9747662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5pPr>
    <a:lvl6pPr marL="12184585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6pPr>
    <a:lvl7pPr marL="14621509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7pPr>
    <a:lvl8pPr marL="17058405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8pPr>
    <a:lvl9pPr marL="19495334" algn="l" defTabSz="4873842" rtl="0" eaLnBrk="1" latinLnBrk="0" hangingPunct="1">
      <a:defRPr sz="9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92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3144" y="162"/>
      </p:cViewPr>
      <p:guideLst>
        <p:guide orient="horz" pos="13824"/>
        <p:guide pos="92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0D78F-A59D-49BC-AC6B-E42C83C859E3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6561E-12FF-4617-A09B-9F605053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2436923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4873842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7310744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9747662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12184585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14621509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7058405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9495334" algn="l" defTabSz="4873842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6561E-12FF-4617-A09B-9F60505374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7183123"/>
            <a:ext cx="24871680" cy="1528064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3053043"/>
            <a:ext cx="21945600" cy="10596877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2336800"/>
            <a:ext cx="630936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2336800"/>
            <a:ext cx="1856232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10942333"/>
            <a:ext cx="25237440" cy="1825751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9372573"/>
            <a:ext cx="25237440" cy="96011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11684000"/>
            <a:ext cx="1243584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11684000"/>
            <a:ext cx="1243584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336810"/>
            <a:ext cx="2523744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10759443"/>
            <a:ext cx="12378688" cy="527303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6032480"/>
            <a:ext cx="1237868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10759443"/>
            <a:ext cx="12439651" cy="527303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6032480"/>
            <a:ext cx="12439651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926080"/>
            <a:ext cx="9437370" cy="1024128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6319530"/>
            <a:ext cx="14813280" cy="311912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3167360"/>
            <a:ext cx="9437370" cy="2439416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926080"/>
            <a:ext cx="9437370" cy="1024128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6319530"/>
            <a:ext cx="14813280" cy="311912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3167360"/>
            <a:ext cx="9437370" cy="24394163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2336810"/>
            <a:ext cx="2523744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11684000"/>
            <a:ext cx="2523744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40680650"/>
            <a:ext cx="65836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53AF-A855-4152-A674-2BC5D947248F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40680650"/>
            <a:ext cx="65836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289C-8BF2-4BB7-9ECA-C0449EE11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3989576"/>
            <a:ext cx="29260800" cy="1591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</a:t>
            </a:r>
            <a:endParaRPr lang="en-US" sz="19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Konecny</dc:creator>
  <cp:lastModifiedBy>John Konecny</cp:lastModifiedBy>
  <cp:revision>3</cp:revision>
  <dcterms:created xsi:type="dcterms:W3CDTF">2018-01-05T01:19:49Z</dcterms:created>
  <dcterms:modified xsi:type="dcterms:W3CDTF">2018-01-05T16:35:59Z</dcterms:modified>
</cp:coreProperties>
</file>