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62" r:id="rId6"/>
    <p:sldId id="268" r:id="rId7"/>
    <p:sldId id="266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EEB70B-5867-4E0F-B1D4-6F89DB81643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81B677-FD1B-48A7-BA15-41E48D7B050C}">
      <dgm:prSet/>
      <dgm:spPr/>
      <dgm:t>
        <a:bodyPr/>
        <a:lstStyle/>
        <a:p>
          <a:r>
            <a:rPr lang="fr-FR"/>
            <a:t>Avoir une </a:t>
          </a:r>
          <a:r>
            <a:rPr lang="fr-FR" b="1"/>
            <a:t>liste de questions prédéfinies</a:t>
          </a:r>
          <a:r>
            <a:rPr lang="fr-FR"/>
            <a:t>, pour chaque type de document</a:t>
          </a:r>
          <a:endParaRPr lang="en-US"/>
        </a:p>
      </dgm:t>
    </dgm:pt>
    <dgm:pt modelId="{F25AAEEB-39EA-4F70-A17B-BF13B35229E3}" type="parTrans" cxnId="{E6775956-252D-4A5A-9260-64403F55487E}">
      <dgm:prSet/>
      <dgm:spPr/>
      <dgm:t>
        <a:bodyPr/>
        <a:lstStyle/>
        <a:p>
          <a:endParaRPr lang="en-US"/>
        </a:p>
      </dgm:t>
    </dgm:pt>
    <dgm:pt modelId="{A7B5EADD-3C52-491E-B3D5-EFA3D6D2A663}" type="sibTrans" cxnId="{E6775956-252D-4A5A-9260-64403F55487E}">
      <dgm:prSet/>
      <dgm:spPr/>
      <dgm:t>
        <a:bodyPr/>
        <a:lstStyle/>
        <a:p>
          <a:endParaRPr lang="en-US"/>
        </a:p>
      </dgm:t>
    </dgm:pt>
    <dgm:pt modelId="{89D22EB3-A25F-4A95-AEE1-682EB880003B}">
      <dgm:prSet/>
      <dgm:spPr/>
      <dgm:t>
        <a:bodyPr/>
        <a:lstStyle/>
        <a:p>
          <a:r>
            <a:rPr lang="fr-FR"/>
            <a:t>L'outil doit permettre d'extraire les informations du document </a:t>
          </a:r>
          <a:r>
            <a:rPr lang="fr-FR" b="1"/>
            <a:t>peu importe leur mise en forme</a:t>
          </a:r>
          <a:r>
            <a:rPr lang="fr-FR"/>
            <a:t> (tableau, image, case à cocher)</a:t>
          </a:r>
          <a:endParaRPr lang="en-US"/>
        </a:p>
      </dgm:t>
    </dgm:pt>
    <dgm:pt modelId="{C8E49DCF-A330-4767-8ADF-E784F5DF9071}" type="parTrans" cxnId="{6C326CD6-0222-4A0E-8F77-1AB5223B379E}">
      <dgm:prSet/>
      <dgm:spPr/>
      <dgm:t>
        <a:bodyPr/>
        <a:lstStyle/>
        <a:p>
          <a:endParaRPr lang="en-US"/>
        </a:p>
      </dgm:t>
    </dgm:pt>
    <dgm:pt modelId="{5B9EE8CA-1E0B-4165-B517-CF9746B01605}" type="sibTrans" cxnId="{6C326CD6-0222-4A0E-8F77-1AB5223B379E}">
      <dgm:prSet/>
      <dgm:spPr/>
      <dgm:t>
        <a:bodyPr/>
        <a:lstStyle/>
        <a:p>
          <a:endParaRPr lang="en-US"/>
        </a:p>
      </dgm:t>
    </dgm:pt>
    <dgm:pt modelId="{C0455C91-85CA-4E0D-8112-EA3ECA592A1B}">
      <dgm:prSet/>
      <dgm:spPr/>
      <dgm:t>
        <a:bodyPr/>
        <a:lstStyle/>
        <a:p>
          <a:r>
            <a:rPr lang="fr-FR"/>
            <a:t>Détecter le </a:t>
          </a:r>
          <a:r>
            <a:rPr lang="fr-FR" b="1"/>
            <a:t>type de document </a:t>
          </a:r>
          <a:r>
            <a:rPr lang="fr-FR"/>
            <a:t>parmi une liste métier</a:t>
          </a:r>
          <a:endParaRPr lang="en-US"/>
        </a:p>
      </dgm:t>
    </dgm:pt>
    <dgm:pt modelId="{F704A794-5BB9-4E2E-BE40-34CC000B34EF}" type="parTrans" cxnId="{BC984A7E-3E25-4F5C-B1FC-AA3AD49A03EC}">
      <dgm:prSet/>
      <dgm:spPr/>
      <dgm:t>
        <a:bodyPr/>
        <a:lstStyle/>
        <a:p>
          <a:endParaRPr lang="en-US"/>
        </a:p>
      </dgm:t>
    </dgm:pt>
    <dgm:pt modelId="{21A74417-91C4-4199-9D85-1B1C4F6F6B8C}" type="sibTrans" cxnId="{BC984A7E-3E25-4F5C-B1FC-AA3AD49A03EC}">
      <dgm:prSet/>
      <dgm:spPr/>
      <dgm:t>
        <a:bodyPr/>
        <a:lstStyle/>
        <a:p>
          <a:endParaRPr lang="en-US"/>
        </a:p>
      </dgm:t>
    </dgm:pt>
    <dgm:pt modelId="{B1D72CAD-2D6B-4BA3-9F1A-076EEE937DD6}">
      <dgm:prSet/>
      <dgm:spPr/>
      <dgm:t>
        <a:bodyPr/>
        <a:lstStyle/>
        <a:p>
          <a:r>
            <a:rPr lang="fr-FR"/>
            <a:t>L'outil </a:t>
          </a:r>
          <a:r>
            <a:rPr lang="fr-FR" b="1"/>
            <a:t>ne doit pas inventer</a:t>
          </a:r>
          <a:r>
            <a:rPr lang="fr-FR"/>
            <a:t> une réponse ou un type de doc (s’il ne connait pas la réponse, il doit répondre qu’il ne sait pas plutôt que de donner une réponse coûte que coûte)</a:t>
          </a:r>
          <a:endParaRPr lang="en-US"/>
        </a:p>
      </dgm:t>
    </dgm:pt>
    <dgm:pt modelId="{79DB6E16-55D9-49B9-B069-D6C5A91D7824}" type="parTrans" cxnId="{E801E5DA-7860-479C-9888-D36A6C152907}">
      <dgm:prSet/>
      <dgm:spPr/>
      <dgm:t>
        <a:bodyPr/>
        <a:lstStyle/>
        <a:p>
          <a:endParaRPr lang="en-US"/>
        </a:p>
      </dgm:t>
    </dgm:pt>
    <dgm:pt modelId="{BE851B64-FC1E-452E-A388-8C4C6F17F5CE}" type="sibTrans" cxnId="{E801E5DA-7860-479C-9888-D36A6C152907}">
      <dgm:prSet/>
      <dgm:spPr/>
      <dgm:t>
        <a:bodyPr/>
        <a:lstStyle/>
        <a:p>
          <a:endParaRPr lang="en-US"/>
        </a:p>
      </dgm:t>
    </dgm:pt>
    <dgm:pt modelId="{6B8BF739-C819-4735-8374-87B1F8E5C3AF}">
      <dgm:prSet/>
      <dgm:spPr/>
      <dgm:t>
        <a:bodyPr/>
        <a:lstStyle/>
        <a:p>
          <a:r>
            <a:rPr lang="fr-FR"/>
            <a:t>Recevoir une liste de réponses au </a:t>
          </a:r>
          <a:r>
            <a:rPr lang="fr-FR" b="1"/>
            <a:t>format attendu </a:t>
          </a:r>
          <a:r>
            <a:rPr lang="fr-FR"/>
            <a:t>au préalable pour ces questions (Booléen, date, texte...)</a:t>
          </a:r>
          <a:endParaRPr lang="en-US"/>
        </a:p>
      </dgm:t>
    </dgm:pt>
    <dgm:pt modelId="{DA4889F5-985D-4DA9-9C04-E5D784102CB9}" type="parTrans" cxnId="{6F4AAACD-C18E-4FE6-B019-7B32BA2447A2}">
      <dgm:prSet/>
      <dgm:spPr/>
      <dgm:t>
        <a:bodyPr/>
        <a:lstStyle/>
        <a:p>
          <a:endParaRPr lang="en-US"/>
        </a:p>
      </dgm:t>
    </dgm:pt>
    <dgm:pt modelId="{6CDF4745-B95E-4BC3-97DB-387FD2C669A7}" type="sibTrans" cxnId="{6F4AAACD-C18E-4FE6-B019-7B32BA2447A2}">
      <dgm:prSet/>
      <dgm:spPr/>
      <dgm:t>
        <a:bodyPr/>
        <a:lstStyle/>
        <a:p>
          <a:endParaRPr lang="en-US"/>
        </a:p>
      </dgm:t>
    </dgm:pt>
    <dgm:pt modelId="{B5FDDA21-F7DA-4C1C-903A-EFB6D49AF1CC}">
      <dgm:prSet/>
      <dgm:spPr/>
      <dgm:t>
        <a:bodyPr/>
        <a:lstStyle/>
        <a:p>
          <a:r>
            <a:rPr lang="fr-FR"/>
            <a:t>Possibilité de </a:t>
          </a:r>
          <a:r>
            <a:rPr lang="fr-FR" b="1"/>
            <a:t>personnalisation des questions / réponses</a:t>
          </a:r>
          <a:r>
            <a:rPr lang="fr-FR"/>
            <a:t> :</a:t>
          </a:r>
          <a:endParaRPr lang="en-US"/>
        </a:p>
      </dgm:t>
    </dgm:pt>
    <dgm:pt modelId="{D721DCC9-5451-4C86-B74E-57DB97C9F0E7}" type="parTrans" cxnId="{6ECEB0F5-F7B8-4FDC-A33B-917EE9044005}">
      <dgm:prSet/>
      <dgm:spPr/>
      <dgm:t>
        <a:bodyPr/>
        <a:lstStyle/>
        <a:p>
          <a:endParaRPr lang="en-US"/>
        </a:p>
      </dgm:t>
    </dgm:pt>
    <dgm:pt modelId="{1D491600-DA17-4B59-9606-79C3EC65E7A3}" type="sibTrans" cxnId="{6ECEB0F5-F7B8-4FDC-A33B-917EE9044005}">
      <dgm:prSet/>
      <dgm:spPr/>
      <dgm:t>
        <a:bodyPr/>
        <a:lstStyle/>
        <a:p>
          <a:endParaRPr lang="en-US"/>
        </a:p>
      </dgm:t>
    </dgm:pt>
    <dgm:pt modelId="{BD65CF89-F812-4810-9633-CBD4EA7B1975}">
      <dgm:prSet/>
      <dgm:spPr/>
      <dgm:t>
        <a:bodyPr/>
        <a:lstStyle/>
        <a:p>
          <a:r>
            <a:rPr lang="fr-FR"/>
            <a:t>Ajouter un type de document</a:t>
          </a:r>
          <a:endParaRPr lang="en-US"/>
        </a:p>
      </dgm:t>
    </dgm:pt>
    <dgm:pt modelId="{B7EDCAA4-E61A-4E69-A830-50F5B42CAD15}" type="parTrans" cxnId="{AB7BF805-062A-497B-A5CC-1B9D4AAC056B}">
      <dgm:prSet/>
      <dgm:spPr/>
      <dgm:t>
        <a:bodyPr/>
        <a:lstStyle/>
        <a:p>
          <a:endParaRPr lang="en-US"/>
        </a:p>
      </dgm:t>
    </dgm:pt>
    <dgm:pt modelId="{EB2EAEB1-345A-4BE5-9BF8-018D9CD039C3}" type="sibTrans" cxnId="{AB7BF805-062A-497B-A5CC-1B9D4AAC056B}">
      <dgm:prSet/>
      <dgm:spPr/>
      <dgm:t>
        <a:bodyPr/>
        <a:lstStyle/>
        <a:p>
          <a:endParaRPr lang="en-US"/>
        </a:p>
      </dgm:t>
    </dgm:pt>
    <dgm:pt modelId="{B4A212EF-F368-4600-9698-583D292EA623}">
      <dgm:prSet/>
      <dgm:spPr/>
      <dgm:t>
        <a:bodyPr/>
        <a:lstStyle/>
        <a:p>
          <a:r>
            <a:rPr lang="fr-FR"/>
            <a:t>Ajouter une question </a:t>
          </a:r>
          <a:endParaRPr lang="en-US"/>
        </a:p>
      </dgm:t>
    </dgm:pt>
    <dgm:pt modelId="{E96C942B-F7D9-4B4A-8ED5-1D90537C4BCA}" type="parTrans" cxnId="{0E701A76-52E9-4F4A-BFEA-21646E50476C}">
      <dgm:prSet/>
      <dgm:spPr/>
      <dgm:t>
        <a:bodyPr/>
        <a:lstStyle/>
        <a:p>
          <a:endParaRPr lang="en-US"/>
        </a:p>
      </dgm:t>
    </dgm:pt>
    <dgm:pt modelId="{3B3BDAB2-4B86-492E-9FEC-AC7F0EEB4555}" type="sibTrans" cxnId="{0E701A76-52E9-4F4A-BFEA-21646E50476C}">
      <dgm:prSet/>
      <dgm:spPr/>
      <dgm:t>
        <a:bodyPr/>
        <a:lstStyle/>
        <a:p>
          <a:endParaRPr lang="en-US"/>
        </a:p>
      </dgm:t>
    </dgm:pt>
    <dgm:pt modelId="{1231212B-439F-416C-95DC-8171E1C8F177}">
      <dgm:prSet/>
      <dgm:spPr/>
      <dgm:t>
        <a:bodyPr/>
        <a:lstStyle/>
        <a:p>
          <a:r>
            <a:rPr lang="fr-FR" dirty="0" err="1"/>
            <a:t>Metrique</a:t>
          </a:r>
          <a:r>
            <a:rPr lang="fr-FR" dirty="0"/>
            <a:t> de supervision </a:t>
          </a:r>
          <a:endParaRPr lang="en-US" dirty="0"/>
        </a:p>
      </dgm:t>
    </dgm:pt>
    <dgm:pt modelId="{6278484E-0AB1-41BE-B475-9AC1FD1C6E9F}" type="parTrans" cxnId="{44495EC5-C2F1-4CBD-904E-276ADD214B40}">
      <dgm:prSet/>
      <dgm:spPr/>
      <dgm:t>
        <a:bodyPr/>
        <a:lstStyle/>
        <a:p>
          <a:endParaRPr lang="en-US"/>
        </a:p>
      </dgm:t>
    </dgm:pt>
    <dgm:pt modelId="{51454118-4843-4DA7-9B43-DF878919FD9B}" type="sibTrans" cxnId="{44495EC5-C2F1-4CBD-904E-276ADD214B40}">
      <dgm:prSet/>
      <dgm:spPr/>
      <dgm:t>
        <a:bodyPr/>
        <a:lstStyle/>
        <a:p>
          <a:endParaRPr lang="en-US"/>
        </a:p>
      </dgm:t>
    </dgm:pt>
    <dgm:pt modelId="{D240B8F0-2C93-4144-9A41-DD21446FAAA8}" type="pres">
      <dgm:prSet presAssocID="{B0EEB70B-5867-4E0F-B1D4-6F89DB816434}" presName="linear" presStyleCnt="0">
        <dgm:presLayoutVars>
          <dgm:animLvl val="lvl"/>
          <dgm:resizeHandles val="exact"/>
        </dgm:presLayoutVars>
      </dgm:prSet>
      <dgm:spPr/>
    </dgm:pt>
    <dgm:pt modelId="{1E70297B-8D88-489F-A2F1-515BB9EBB7A7}" type="pres">
      <dgm:prSet presAssocID="{7C81B677-FD1B-48A7-BA15-41E48D7B050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A1EAC08-4589-4201-AC4E-2C5145C3313C}" type="pres">
      <dgm:prSet presAssocID="{A7B5EADD-3C52-491E-B3D5-EFA3D6D2A663}" presName="spacer" presStyleCnt="0"/>
      <dgm:spPr/>
    </dgm:pt>
    <dgm:pt modelId="{1D12527C-22B1-4394-B1A0-C42EC8AE04E3}" type="pres">
      <dgm:prSet presAssocID="{89D22EB3-A25F-4A95-AEE1-682EB880003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ECD6FAB-BFD1-455D-8577-C17972B31131}" type="pres">
      <dgm:prSet presAssocID="{5B9EE8CA-1E0B-4165-B517-CF9746B01605}" presName="spacer" presStyleCnt="0"/>
      <dgm:spPr/>
    </dgm:pt>
    <dgm:pt modelId="{B6489E78-A96D-4383-810F-7F9834CEEE2B}" type="pres">
      <dgm:prSet presAssocID="{C0455C91-85CA-4E0D-8112-EA3ECA592A1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71656D3-8669-43A8-888C-39B40E1399E4}" type="pres">
      <dgm:prSet presAssocID="{21A74417-91C4-4199-9D85-1B1C4F6F6B8C}" presName="spacer" presStyleCnt="0"/>
      <dgm:spPr/>
    </dgm:pt>
    <dgm:pt modelId="{E187F345-5FC8-46CA-8D21-414F8B818F92}" type="pres">
      <dgm:prSet presAssocID="{B1D72CAD-2D6B-4BA3-9F1A-076EEE937DD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0B24014-AFFD-4A96-9EEE-7BC867A3DDE0}" type="pres">
      <dgm:prSet presAssocID="{BE851B64-FC1E-452E-A388-8C4C6F17F5CE}" presName="spacer" presStyleCnt="0"/>
      <dgm:spPr/>
    </dgm:pt>
    <dgm:pt modelId="{17DF1CDF-AEC1-4F88-BFE3-CED5F26CC408}" type="pres">
      <dgm:prSet presAssocID="{6B8BF739-C819-4735-8374-87B1F8E5C3A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EE002E8-CB26-4FEE-9B85-39648A9D2002}" type="pres">
      <dgm:prSet presAssocID="{6CDF4745-B95E-4BC3-97DB-387FD2C669A7}" presName="spacer" presStyleCnt="0"/>
      <dgm:spPr/>
    </dgm:pt>
    <dgm:pt modelId="{4D431A3E-626E-4705-9D12-5302E65332A2}" type="pres">
      <dgm:prSet presAssocID="{B5FDDA21-F7DA-4C1C-903A-EFB6D49AF1C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43225D1-4E1D-4E42-AB6C-48A412E35ECF}" type="pres">
      <dgm:prSet presAssocID="{B5FDDA21-F7DA-4C1C-903A-EFB6D49AF1CC}" presName="childText" presStyleLbl="revTx" presStyleIdx="0" presStyleCnt="1">
        <dgm:presLayoutVars>
          <dgm:bulletEnabled val="1"/>
        </dgm:presLayoutVars>
      </dgm:prSet>
      <dgm:spPr/>
    </dgm:pt>
    <dgm:pt modelId="{DA7D88D4-D8C0-43C7-8294-CF0A675962FA}" type="pres">
      <dgm:prSet presAssocID="{1231212B-439F-416C-95DC-8171E1C8F17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B7BF805-062A-497B-A5CC-1B9D4AAC056B}" srcId="{B5FDDA21-F7DA-4C1C-903A-EFB6D49AF1CC}" destId="{BD65CF89-F812-4810-9633-CBD4EA7B1975}" srcOrd="0" destOrd="0" parTransId="{B7EDCAA4-E61A-4E69-A830-50F5B42CAD15}" sibTransId="{EB2EAEB1-345A-4BE5-9BF8-018D9CD039C3}"/>
    <dgm:cxn modelId="{2BC51F1D-BBC0-438D-9619-A829BDCA4930}" type="presOf" srcId="{6B8BF739-C819-4735-8374-87B1F8E5C3AF}" destId="{17DF1CDF-AEC1-4F88-BFE3-CED5F26CC408}" srcOrd="0" destOrd="0" presId="urn:microsoft.com/office/officeart/2005/8/layout/vList2"/>
    <dgm:cxn modelId="{85BDDE21-CD2B-48A9-B040-09B52DDD1480}" type="presOf" srcId="{BD65CF89-F812-4810-9633-CBD4EA7B1975}" destId="{F43225D1-4E1D-4E42-AB6C-48A412E35ECF}" srcOrd="0" destOrd="0" presId="urn:microsoft.com/office/officeart/2005/8/layout/vList2"/>
    <dgm:cxn modelId="{DB77D134-441B-4545-997A-0218F4604C0A}" type="presOf" srcId="{89D22EB3-A25F-4A95-AEE1-682EB880003B}" destId="{1D12527C-22B1-4394-B1A0-C42EC8AE04E3}" srcOrd="0" destOrd="0" presId="urn:microsoft.com/office/officeart/2005/8/layout/vList2"/>
    <dgm:cxn modelId="{82C58A3C-1332-46EF-A597-44D41BBE890D}" type="presOf" srcId="{1231212B-439F-416C-95DC-8171E1C8F177}" destId="{DA7D88D4-D8C0-43C7-8294-CF0A675962FA}" srcOrd="0" destOrd="0" presId="urn:microsoft.com/office/officeart/2005/8/layout/vList2"/>
    <dgm:cxn modelId="{FB9AB96A-A167-497E-B8F2-1CB02FD4CE65}" type="presOf" srcId="{B0EEB70B-5867-4E0F-B1D4-6F89DB816434}" destId="{D240B8F0-2C93-4144-9A41-DD21446FAAA8}" srcOrd="0" destOrd="0" presId="urn:microsoft.com/office/officeart/2005/8/layout/vList2"/>
    <dgm:cxn modelId="{0E701A76-52E9-4F4A-BFEA-21646E50476C}" srcId="{B5FDDA21-F7DA-4C1C-903A-EFB6D49AF1CC}" destId="{B4A212EF-F368-4600-9698-583D292EA623}" srcOrd="1" destOrd="0" parTransId="{E96C942B-F7D9-4B4A-8ED5-1D90537C4BCA}" sibTransId="{3B3BDAB2-4B86-492E-9FEC-AC7F0EEB4555}"/>
    <dgm:cxn modelId="{E6775956-252D-4A5A-9260-64403F55487E}" srcId="{B0EEB70B-5867-4E0F-B1D4-6F89DB816434}" destId="{7C81B677-FD1B-48A7-BA15-41E48D7B050C}" srcOrd="0" destOrd="0" parTransId="{F25AAEEB-39EA-4F70-A17B-BF13B35229E3}" sibTransId="{A7B5EADD-3C52-491E-B3D5-EFA3D6D2A663}"/>
    <dgm:cxn modelId="{BC984A7E-3E25-4F5C-B1FC-AA3AD49A03EC}" srcId="{B0EEB70B-5867-4E0F-B1D4-6F89DB816434}" destId="{C0455C91-85CA-4E0D-8112-EA3ECA592A1B}" srcOrd="2" destOrd="0" parTransId="{F704A794-5BB9-4E2E-BE40-34CC000B34EF}" sibTransId="{21A74417-91C4-4199-9D85-1B1C4F6F6B8C}"/>
    <dgm:cxn modelId="{0F7B0080-7090-45E0-9190-136250BD8A26}" type="presOf" srcId="{7C81B677-FD1B-48A7-BA15-41E48D7B050C}" destId="{1E70297B-8D88-489F-A2F1-515BB9EBB7A7}" srcOrd="0" destOrd="0" presId="urn:microsoft.com/office/officeart/2005/8/layout/vList2"/>
    <dgm:cxn modelId="{0EE3B2A2-4C67-42F5-BAEA-64B2FD79454A}" type="presOf" srcId="{B1D72CAD-2D6B-4BA3-9F1A-076EEE937DD6}" destId="{E187F345-5FC8-46CA-8D21-414F8B818F92}" srcOrd="0" destOrd="0" presId="urn:microsoft.com/office/officeart/2005/8/layout/vList2"/>
    <dgm:cxn modelId="{44495EC5-C2F1-4CBD-904E-276ADD214B40}" srcId="{B0EEB70B-5867-4E0F-B1D4-6F89DB816434}" destId="{1231212B-439F-416C-95DC-8171E1C8F177}" srcOrd="6" destOrd="0" parTransId="{6278484E-0AB1-41BE-B475-9AC1FD1C6E9F}" sibTransId="{51454118-4843-4DA7-9B43-DF878919FD9B}"/>
    <dgm:cxn modelId="{6F4AAACD-C18E-4FE6-B019-7B32BA2447A2}" srcId="{B0EEB70B-5867-4E0F-B1D4-6F89DB816434}" destId="{6B8BF739-C819-4735-8374-87B1F8E5C3AF}" srcOrd="4" destOrd="0" parTransId="{DA4889F5-985D-4DA9-9C04-E5D784102CB9}" sibTransId="{6CDF4745-B95E-4BC3-97DB-387FD2C669A7}"/>
    <dgm:cxn modelId="{6C326CD6-0222-4A0E-8F77-1AB5223B379E}" srcId="{B0EEB70B-5867-4E0F-B1D4-6F89DB816434}" destId="{89D22EB3-A25F-4A95-AEE1-682EB880003B}" srcOrd="1" destOrd="0" parTransId="{C8E49DCF-A330-4767-8ADF-E784F5DF9071}" sibTransId="{5B9EE8CA-1E0B-4165-B517-CF9746B01605}"/>
    <dgm:cxn modelId="{E801E5DA-7860-479C-9888-D36A6C152907}" srcId="{B0EEB70B-5867-4E0F-B1D4-6F89DB816434}" destId="{B1D72CAD-2D6B-4BA3-9F1A-076EEE937DD6}" srcOrd="3" destOrd="0" parTransId="{79DB6E16-55D9-49B9-B069-D6C5A91D7824}" sibTransId="{BE851B64-FC1E-452E-A388-8C4C6F17F5CE}"/>
    <dgm:cxn modelId="{7AB30BE9-4A61-4B6B-8800-0982931BF3C8}" type="presOf" srcId="{B5FDDA21-F7DA-4C1C-903A-EFB6D49AF1CC}" destId="{4D431A3E-626E-4705-9D12-5302E65332A2}" srcOrd="0" destOrd="0" presId="urn:microsoft.com/office/officeart/2005/8/layout/vList2"/>
    <dgm:cxn modelId="{1063C9EB-5573-4096-A2C2-1F7165551619}" type="presOf" srcId="{C0455C91-85CA-4E0D-8112-EA3ECA592A1B}" destId="{B6489E78-A96D-4383-810F-7F9834CEEE2B}" srcOrd="0" destOrd="0" presId="urn:microsoft.com/office/officeart/2005/8/layout/vList2"/>
    <dgm:cxn modelId="{34E0ACF3-5E41-481B-A4C9-CC41BE8725B0}" type="presOf" srcId="{B4A212EF-F368-4600-9698-583D292EA623}" destId="{F43225D1-4E1D-4E42-AB6C-48A412E35ECF}" srcOrd="0" destOrd="1" presId="urn:microsoft.com/office/officeart/2005/8/layout/vList2"/>
    <dgm:cxn modelId="{6ECEB0F5-F7B8-4FDC-A33B-917EE9044005}" srcId="{B0EEB70B-5867-4E0F-B1D4-6F89DB816434}" destId="{B5FDDA21-F7DA-4C1C-903A-EFB6D49AF1CC}" srcOrd="5" destOrd="0" parTransId="{D721DCC9-5451-4C86-B74E-57DB97C9F0E7}" sibTransId="{1D491600-DA17-4B59-9606-79C3EC65E7A3}"/>
    <dgm:cxn modelId="{B12D0D71-8825-48FC-BEFD-B3ED228CA94E}" type="presParOf" srcId="{D240B8F0-2C93-4144-9A41-DD21446FAAA8}" destId="{1E70297B-8D88-489F-A2F1-515BB9EBB7A7}" srcOrd="0" destOrd="0" presId="urn:microsoft.com/office/officeart/2005/8/layout/vList2"/>
    <dgm:cxn modelId="{5BAB1DC1-A1FE-45CE-8EBB-BAB3952A72BA}" type="presParOf" srcId="{D240B8F0-2C93-4144-9A41-DD21446FAAA8}" destId="{6A1EAC08-4589-4201-AC4E-2C5145C3313C}" srcOrd="1" destOrd="0" presId="urn:microsoft.com/office/officeart/2005/8/layout/vList2"/>
    <dgm:cxn modelId="{F7A072E1-8D7F-4D3E-858D-C3BE9094E394}" type="presParOf" srcId="{D240B8F0-2C93-4144-9A41-DD21446FAAA8}" destId="{1D12527C-22B1-4394-B1A0-C42EC8AE04E3}" srcOrd="2" destOrd="0" presId="urn:microsoft.com/office/officeart/2005/8/layout/vList2"/>
    <dgm:cxn modelId="{7BB19E07-64B3-428D-BD6B-A2A21A3EFA9D}" type="presParOf" srcId="{D240B8F0-2C93-4144-9A41-DD21446FAAA8}" destId="{4ECD6FAB-BFD1-455D-8577-C17972B31131}" srcOrd="3" destOrd="0" presId="urn:microsoft.com/office/officeart/2005/8/layout/vList2"/>
    <dgm:cxn modelId="{5C2F1450-0A4C-4778-9872-AFD640010DA9}" type="presParOf" srcId="{D240B8F0-2C93-4144-9A41-DD21446FAAA8}" destId="{B6489E78-A96D-4383-810F-7F9834CEEE2B}" srcOrd="4" destOrd="0" presId="urn:microsoft.com/office/officeart/2005/8/layout/vList2"/>
    <dgm:cxn modelId="{C4A91D2E-78E7-4AE2-BBC3-ECB84B0160AD}" type="presParOf" srcId="{D240B8F0-2C93-4144-9A41-DD21446FAAA8}" destId="{771656D3-8669-43A8-888C-39B40E1399E4}" srcOrd="5" destOrd="0" presId="urn:microsoft.com/office/officeart/2005/8/layout/vList2"/>
    <dgm:cxn modelId="{78FA439A-45B4-4363-AA72-9AC0F41EDE33}" type="presParOf" srcId="{D240B8F0-2C93-4144-9A41-DD21446FAAA8}" destId="{E187F345-5FC8-46CA-8D21-414F8B818F92}" srcOrd="6" destOrd="0" presId="urn:microsoft.com/office/officeart/2005/8/layout/vList2"/>
    <dgm:cxn modelId="{49F4186B-F2E2-4BC1-AD49-465C4865206E}" type="presParOf" srcId="{D240B8F0-2C93-4144-9A41-DD21446FAAA8}" destId="{50B24014-AFFD-4A96-9EEE-7BC867A3DDE0}" srcOrd="7" destOrd="0" presId="urn:microsoft.com/office/officeart/2005/8/layout/vList2"/>
    <dgm:cxn modelId="{0878F3EA-87A5-475D-BCEC-DD309792E32D}" type="presParOf" srcId="{D240B8F0-2C93-4144-9A41-DD21446FAAA8}" destId="{17DF1CDF-AEC1-4F88-BFE3-CED5F26CC408}" srcOrd="8" destOrd="0" presId="urn:microsoft.com/office/officeart/2005/8/layout/vList2"/>
    <dgm:cxn modelId="{545E824D-DDA7-4199-B563-3811BBE9DF69}" type="presParOf" srcId="{D240B8F0-2C93-4144-9A41-DD21446FAAA8}" destId="{7EE002E8-CB26-4FEE-9B85-39648A9D2002}" srcOrd="9" destOrd="0" presId="urn:microsoft.com/office/officeart/2005/8/layout/vList2"/>
    <dgm:cxn modelId="{50386E05-BDD9-41F3-BB37-D29316789DB3}" type="presParOf" srcId="{D240B8F0-2C93-4144-9A41-DD21446FAAA8}" destId="{4D431A3E-626E-4705-9D12-5302E65332A2}" srcOrd="10" destOrd="0" presId="urn:microsoft.com/office/officeart/2005/8/layout/vList2"/>
    <dgm:cxn modelId="{A844DACF-DA01-477B-B61E-D2F9EB5E2ABF}" type="presParOf" srcId="{D240B8F0-2C93-4144-9A41-DD21446FAAA8}" destId="{F43225D1-4E1D-4E42-AB6C-48A412E35ECF}" srcOrd="11" destOrd="0" presId="urn:microsoft.com/office/officeart/2005/8/layout/vList2"/>
    <dgm:cxn modelId="{7FAA35D3-07B3-4D38-B3D5-C83A3F874F20}" type="presParOf" srcId="{D240B8F0-2C93-4144-9A41-DD21446FAAA8}" destId="{DA7D88D4-D8C0-43C7-8294-CF0A675962F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0297B-8D88-489F-A2F1-515BB9EBB7A7}">
      <dsp:nvSpPr>
        <dsp:cNvPr id="0" name=""/>
        <dsp:cNvSpPr/>
      </dsp:nvSpPr>
      <dsp:spPr>
        <a:xfrm>
          <a:off x="0" y="641800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Avoir une </a:t>
          </a:r>
          <a:r>
            <a:rPr lang="fr-FR" sz="1300" b="1" kern="1200"/>
            <a:t>liste de questions prédéfinies</a:t>
          </a:r>
          <a:r>
            <a:rPr lang="fr-FR" sz="1300" kern="1200"/>
            <a:t>, pour chaque type de document</a:t>
          </a:r>
          <a:endParaRPr lang="en-US" sz="1300" kern="1200"/>
        </a:p>
      </dsp:txBody>
      <dsp:txXfrm>
        <a:off x="25337" y="667137"/>
        <a:ext cx="6616159" cy="468367"/>
      </dsp:txXfrm>
    </dsp:sp>
    <dsp:sp modelId="{1D12527C-22B1-4394-B1A0-C42EC8AE04E3}">
      <dsp:nvSpPr>
        <dsp:cNvPr id="0" name=""/>
        <dsp:cNvSpPr/>
      </dsp:nvSpPr>
      <dsp:spPr>
        <a:xfrm>
          <a:off x="0" y="1198281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L'outil doit permettre d'extraire les informations du document </a:t>
          </a:r>
          <a:r>
            <a:rPr lang="fr-FR" sz="1300" b="1" kern="1200"/>
            <a:t>peu importe leur mise en forme</a:t>
          </a:r>
          <a:r>
            <a:rPr lang="fr-FR" sz="1300" kern="1200"/>
            <a:t> (tableau, image, case à cocher)</a:t>
          </a:r>
          <a:endParaRPr lang="en-US" sz="1300" kern="1200"/>
        </a:p>
      </dsp:txBody>
      <dsp:txXfrm>
        <a:off x="25337" y="1223618"/>
        <a:ext cx="6616159" cy="468367"/>
      </dsp:txXfrm>
    </dsp:sp>
    <dsp:sp modelId="{B6489E78-A96D-4383-810F-7F9834CEEE2B}">
      <dsp:nvSpPr>
        <dsp:cNvPr id="0" name=""/>
        <dsp:cNvSpPr/>
      </dsp:nvSpPr>
      <dsp:spPr>
        <a:xfrm>
          <a:off x="0" y="1754763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Détecter le </a:t>
          </a:r>
          <a:r>
            <a:rPr lang="fr-FR" sz="1300" b="1" kern="1200"/>
            <a:t>type de document </a:t>
          </a:r>
          <a:r>
            <a:rPr lang="fr-FR" sz="1300" kern="1200"/>
            <a:t>parmi une liste métier</a:t>
          </a:r>
          <a:endParaRPr lang="en-US" sz="1300" kern="1200"/>
        </a:p>
      </dsp:txBody>
      <dsp:txXfrm>
        <a:off x="25337" y="1780100"/>
        <a:ext cx="6616159" cy="468367"/>
      </dsp:txXfrm>
    </dsp:sp>
    <dsp:sp modelId="{E187F345-5FC8-46CA-8D21-414F8B818F92}">
      <dsp:nvSpPr>
        <dsp:cNvPr id="0" name=""/>
        <dsp:cNvSpPr/>
      </dsp:nvSpPr>
      <dsp:spPr>
        <a:xfrm>
          <a:off x="0" y="2311244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L'outil </a:t>
          </a:r>
          <a:r>
            <a:rPr lang="fr-FR" sz="1300" b="1" kern="1200"/>
            <a:t>ne doit pas inventer</a:t>
          </a:r>
          <a:r>
            <a:rPr lang="fr-FR" sz="1300" kern="1200"/>
            <a:t> une réponse ou un type de doc (s’il ne connait pas la réponse, il doit répondre qu’il ne sait pas plutôt que de donner une réponse coûte que coûte)</a:t>
          </a:r>
          <a:endParaRPr lang="en-US" sz="1300" kern="1200"/>
        </a:p>
      </dsp:txBody>
      <dsp:txXfrm>
        <a:off x="25337" y="2336581"/>
        <a:ext cx="6616159" cy="468367"/>
      </dsp:txXfrm>
    </dsp:sp>
    <dsp:sp modelId="{17DF1CDF-AEC1-4F88-BFE3-CED5F26CC408}">
      <dsp:nvSpPr>
        <dsp:cNvPr id="0" name=""/>
        <dsp:cNvSpPr/>
      </dsp:nvSpPr>
      <dsp:spPr>
        <a:xfrm>
          <a:off x="0" y="2867725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Recevoir une liste de réponses au </a:t>
          </a:r>
          <a:r>
            <a:rPr lang="fr-FR" sz="1300" b="1" kern="1200"/>
            <a:t>format attendu </a:t>
          </a:r>
          <a:r>
            <a:rPr lang="fr-FR" sz="1300" kern="1200"/>
            <a:t>au préalable pour ces questions (Booléen, date, texte...)</a:t>
          </a:r>
          <a:endParaRPr lang="en-US" sz="1300" kern="1200"/>
        </a:p>
      </dsp:txBody>
      <dsp:txXfrm>
        <a:off x="25337" y="2893062"/>
        <a:ext cx="6616159" cy="468367"/>
      </dsp:txXfrm>
    </dsp:sp>
    <dsp:sp modelId="{4D431A3E-626E-4705-9D12-5302E65332A2}">
      <dsp:nvSpPr>
        <dsp:cNvPr id="0" name=""/>
        <dsp:cNvSpPr/>
      </dsp:nvSpPr>
      <dsp:spPr>
        <a:xfrm>
          <a:off x="0" y="3424206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Possibilité de </a:t>
          </a:r>
          <a:r>
            <a:rPr lang="fr-FR" sz="1300" b="1" kern="1200"/>
            <a:t>personnalisation des questions / réponses</a:t>
          </a:r>
          <a:r>
            <a:rPr lang="fr-FR" sz="1300" kern="1200"/>
            <a:t> :</a:t>
          </a:r>
          <a:endParaRPr lang="en-US" sz="1300" kern="1200"/>
        </a:p>
      </dsp:txBody>
      <dsp:txXfrm>
        <a:off x="25337" y="3449543"/>
        <a:ext cx="6616159" cy="468367"/>
      </dsp:txXfrm>
    </dsp:sp>
    <dsp:sp modelId="{F43225D1-4E1D-4E42-AB6C-48A412E35ECF}">
      <dsp:nvSpPr>
        <dsp:cNvPr id="0" name=""/>
        <dsp:cNvSpPr/>
      </dsp:nvSpPr>
      <dsp:spPr>
        <a:xfrm>
          <a:off x="0" y="3943248"/>
          <a:ext cx="6666833" cy="349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/>
            <a:t>Ajouter un type de document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000" kern="1200"/>
            <a:t>Ajouter une question </a:t>
          </a:r>
          <a:endParaRPr lang="en-US" sz="1000" kern="1200"/>
        </a:p>
      </dsp:txBody>
      <dsp:txXfrm>
        <a:off x="0" y="3943248"/>
        <a:ext cx="6666833" cy="349830"/>
      </dsp:txXfrm>
    </dsp:sp>
    <dsp:sp modelId="{DA7D88D4-D8C0-43C7-8294-CF0A675962FA}">
      <dsp:nvSpPr>
        <dsp:cNvPr id="0" name=""/>
        <dsp:cNvSpPr/>
      </dsp:nvSpPr>
      <dsp:spPr>
        <a:xfrm>
          <a:off x="0" y="4293078"/>
          <a:ext cx="6666833" cy="51904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 err="1"/>
            <a:t>Metrique</a:t>
          </a:r>
          <a:r>
            <a:rPr lang="fr-FR" sz="1300" kern="1200" dirty="0"/>
            <a:t> de supervision </a:t>
          </a:r>
          <a:endParaRPr lang="en-US" sz="1300" kern="1200" dirty="0"/>
        </a:p>
      </dsp:txBody>
      <dsp:txXfrm>
        <a:off x="25337" y="4318415"/>
        <a:ext cx="6616159" cy="468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17EAA-4E84-B3D2-7C15-2CADFAF28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F5DE40-74FD-7611-A570-AFEEA8350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BB03B5-C1C5-DEFE-E20E-04B01E57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F28D1F-E649-6D26-9E86-1A2C7D52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C967AA-D8C3-AABD-13ED-E75C7F25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66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653C1-CE51-FA19-D542-71B456B6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4E2E14-2A82-9D7E-353E-E9867DD2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D91388-D277-FEFB-835F-5B6E880F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5CA835-917D-4405-6964-45D69E29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7965B8-32FC-B099-3E9A-049ADC80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03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3247585-C9D8-F884-9E81-1772B00A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24A18C-2BDA-F8BD-F93A-DB0F6C08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A1D7C-3C82-6955-AB91-FE794F7C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F3664-4451-CE27-217C-89E2159B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F5F160-CAB8-9C57-3849-E709CF2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47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55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5C9A0-B3CD-5B20-23F2-0202B499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E5F8C4-8E49-5A8F-C658-5B5F2EB1F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5F0C4-67AA-5070-5DF9-A58353C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D60B1-D273-9621-6FB3-972A36C3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FE40AA-B5F8-6FC1-F852-808D07D6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5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8D3C9-76BA-9D40-30F5-D528E171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05F1B7-B5CC-F6BE-A5BD-5F8A280B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B13C-A838-6013-6D74-18826D0A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0A5760-AE1F-DD3C-0B2E-92B6AD30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7F46DF-7DB0-68F6-A7D9-0DB3CCA5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0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41355-1CBA-6552-DF1A-34DEA33A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BB4AE5-DF0C-1608-E7BB-BB430670E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14926B-E0EB-72E8-4CFD-38E5B990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576B7-D48A-4AB2-EE69-CAD090B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DFB3A-3AD4-378D-5473-7F7F1D0B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43A16-9B1F-53B5-DAD8-C407D7C5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E99D0-7AEA-40F1-0516-5B2635A3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8E84B8-0FC4-26BA-C2DC-8EE8D714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3AAF33-E08A-C7FA-C850-9A318F166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739B2D-8603-F411-96AF-FD55CD5EFC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5BE703-D1B8-5A8C-48E5-16465E977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D56B7AB-1800-E5D9-1EA0-F93D86DB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912F42-CD28-31FB-7AFD-23F01C85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920FF50-3DDE-C270-192B-55467659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6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936A7-B4E4-A1F9-1663-B33344BA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9D1C5A-A4C6-99A1-53B2-F99BD703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EBEBDA-4581-5387-1856-0162028D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271945-1D1E-CF73-B892-7A9BB89F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6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F0BB57-95FB-BBD9-86AF-8E187AF9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141EF8-EEA7-BDDA-457C-2D9C799B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ABE15D-E270-B7F6-B255-DB82729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4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7A64A-0406-B38F-9EFF-17FCC14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D9ADD-DE5B-D004-441C-9C0DECE29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BCBF68-6E27-F942-F4AB-865A8954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26254B-36E4-B42A-879D-E18F28E5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D45B6A-E11D-6AD1-8DA4-5B4DA01C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9844E4-5563-0D30-9468-533CBEEA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287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08A09-3BC0-5A3A-69F5-6DDC5E6EC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1A54B3C-90C6-6110-56D2-52CF519BF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331005-CF7E-FCC9-F9D5-81DB6C5EE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B864D-9736-929E-BF39-AC9C24A17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6A23B-ED46-449C-7C13-F1AE48B49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FC08BD-3FB1-2463-DA77-92450122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19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850D31A-6305-88D7-BC1B-6AF86CF1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64500D-7926-0492-ABAF-651E9BFD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B0A95B-179C-CDF7-C8F7-7CD10ADD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7B25C-064C-4953-80E5-B5CB77982D1A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7A07C-817C-036C-15BF-9B9C28928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95290-5B9F-EB45-604D-661535D33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6F49-5D43-45E6-99E4-C5C0F05C7D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37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13E1E-8048-0332-E0DC-23197E555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A09A23-701B-7F38-3643-611F47D97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2210"/>
          </a:xfrm>
        </p:spPr>
        <p:txBody>
          <a:bodyPr/>
          <a:lstStyle/>
          <a:p>
            <a:r>
              <a:rPr lang="fr-FR" dirty="0"/>
              <a:t>Outil d'extraction de données depuis les documents nécessaires</a:t>
            </a:r>
          </a:p>
        </p:txBody>
      </p:sp>
    </p:spTree>
    <p:extLst>
      <p:ext uri="{BB962C8B-B14F-4D97-AF65-F5344CB8AC3E}">
        <p14:creationId xmlns:p14="http://schemas.microsoft.com/office/powerpoint/2010/main" val="151606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7730B3-F3D6-92D5-0670-7509BEF1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Exigences fonctionnelles</a:t>
            </a:r>
            <a:endParaRPr lang="fr-F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31CBA89-F1A6-303C-2D5A-1B511F6E2B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4907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65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E09B12-B2BB-4926-CEE4-9E209AE8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DE087B6D-4D17-9510-9E37-9E3DFFB70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482783"/>
            <a:ext cx="5536001" cy="383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35105-1485-F206-5851-D635414B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Rectangle : coins arrondis 1143">
            <a:extLst>
              <a:ext uri="{FF2B5EF4-FFF2-40B4-BE49-F238E27FC236}">
                <a16:creationId xmlns:a16="http://schemas.microsoft.com/office/drawing/2014/main" id="{1732835A-6FA5-2692-FA73-AC5DF86030EE}"/>
              </a:ext>
            </a:extLst>
          </p:cNvPr>
          <p:cNvSpPr/>
          <p:nvPr/>
        </p:nvSpPr>
        <p:spPr>
          <a:xfrm>
            <a:off x="104776" y="4818929"/>
            <a:ext cx="3681846" cy="1451489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F9EF055-E59B-A364-B385-E0BCBF1DCABF}"/>
              </a:ext>
            </a:extLst>
          </p:cNvPr>
          <p:cNvSpPr/>
          <p:nvPr/>
        </p:nvSpPr>
        <p:spPr>
          <a:xfrm>
            <a:off x="285582" y="4885751"/>
            <a:ext cx="3319401" cy="786663"/>
          </a:xfrm>
          <a:prstGeom prst="rect">
            <a:avLst/>
          </a:prstGeom>
          <a:gradFill flip="none" rotWithShape="1">
            <a:gsLst>
              <a:gs pos="39530">
                <a:srgbClr val="AEA7AA"/>
              </a:gs>
              <a:gs pos="34000">
                <a:schemeClr val="accent2"/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Agents</a:t>
            </a:r>
          </a:p>
        </p:txBody>
      </p:sp>
      <p:sp>
        <p:nvSpPr>
          <p:cNvPr id="1090" name="Rectangle : coins arrondis 1089">
            <a:extLst>
              <a:ext uri="{FF2B5EF4-FFF2-40B4-BE49-F238E27FC236}">
                <a16:creationId xmlns:a16="http://schemas.microsoft.com/office/drawing/2014/main" id="{2DFFD45F-2480-17A6-3400-814808F992D5}"/>
              </a:ext>
            </a:extLst>
          </p:cNvPr>
          <p:cNvSpPr/>
          <p:nvPr/>
        </p:nvSpPr>
        <p:spPr>
          <a:xfrm>
            <a:off x="5055969" y="379910"/>
            <a:ext cx="3411159" cy="68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1051AB-0AE0-A3C7-E42E-20B9C4AE94D1}"/>
              </a:ext>
            </a:extLst>
          </p:cNvPr>
          <p:cNvSpPr/>
          <p:nvPr/>
        </p:nvSpPr>
        <p:spPr>
          <a:xfrm>
            <a:off x="3576246" y="682873"/>
            <a:ext cx="1286267" cy="363195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fr-FR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Orchestrateur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28EAE36-E007-8686-AD17-007DE0CAD8CA}"/>
              </a:ext>
            </a:extLst>
          </p:cNvPr>
          <p:cNvSpPr/>
          <p:nvPr/>
        </p:nvSpPr>
        <p:spPr>
          <a:xfrm>
            <a:off x="8201025" y="3581805"/>
            <a:ext cx="3789692" cy="2554026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(RUN AI)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A610CD3-E347-FA33-1AA2-45D5897C835E}"/>
              </a:ext>
            </a:extLst>
          </p:cNvPr>
          <p:cNvSpPr/>
          <p:nvPr/>
        </p:nvSpPr>
        <p:spPr>
          <a:xfrm>
            <a:off x="8324849" y="4030074"/>
            <a:ext cx="3553153" cy="831884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 interfaces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1221D69-9DB9-8B73-C069-75F00E7F0469}"/>
              </a:ext>
            </a:extLst>
          </p:cNvPr>
          <p:cNvSpPr/>
          <p:nvPr/>
        </p:nvSpPr>
        <p:spPr>
          <a:xfrm>
            <a:off x="4329858" y="4900318"/>
            <a:ext cx="3433178" cy="927338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(Semi/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Data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8764C726-5FAB-C2CE-5E6B-4CCE8ADBF075}"/>
              </a:ext>
            </a:extLst>
          </p:cNvPr>
          <p:cNvGrpSpPr/>
          <p:nvPr/>
        </p:nvGrpSpPr>
        <p:grpSpPr>
          <a:xfrm>
            <a:off x="173996" y="774767"/>
            <a:ext cx="3146630" cy="1422907"/>
            <a:chOff x="240671" y="1012892"/>
            <a:chExt cx="3146630" cy="1422907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7E0E1E2F-79D2-5572-3665-CA3545556553}"/>
                </a:ext>
              </a:extLst>
            </p:cNvPr>
            <p:cNvSpPr/>
            <p:nvPr/>
          </p:nvSpPr>
          <p:spPr>
            <a:xfrm>
              <a:off x="344655" y="1012892"/>
              <a:ext cx="3042646" cy="117832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sz="14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Unstructured</a:t>
              </a:r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Data &amp;&amp; OCR </a:t>
              </a:r>
              <a:r>
                <a:rPr lang="fr-FR" sz="14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Context</a:t>
              </a:r>
              <a:endPara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36168157-C23D-9CEB-8530-9259C798700A}"/>
                </a:ext>
              </a:extLst>
            </p:cNvPr>
            <p:cNvSpPr/>
            <p:nvPr/>
          </p:nvSpPr>
          <p:spPr>
            <a:xfrm>
              <a:off x="1357901" y="1485078"/>
              <a:ext cx="1104900" cy="32385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OCR Interfaces</a:t>
              </a:r>
            </a:p>
          </p:txBody>
        </p:sp>
        <p:pic>
          <p:nvPicPr>
            <p:cNvPr id="31" name="Picture 6" descr="Unstructured Data Icon - Free Download Business Icons | IconScout">
              <a:extLst>
                <a:ext uri="{FF2B5EF4-FFF2-40B4-BE49-F238E27FC236}">
                  <a16:creationId xmlns:a16="http://schemas.microsoft.com/office/drawing/2014/main" id="{ABC53F3D-B0B7-AD91-E24D-25B0B13D6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71" y="1716661"/>
              <a:ext cx="719138" cy="71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0" name="Picture 12" descr="Structured Data Icon - Free Download Business Icons | IconScout">
            <a:extLst>
              <a:ext uri="{FF2B5EF4-FFF2-40B4-BE49-F238E27FC236}">
                <a16:creationId xmlns:a16="http://schemas.microsoft.com/office/drawing/2014/main" id="{AC232149-8FF8-4730-104A-AE3B21F29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837" y="5213551"/>
            <a:ext cx="549883" cy="54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6" name="Groupe 1045">
            <a:extLst>
              <a:ext uri="{FF2B5EF4-FFF2-40B4-BE49-F238E27FC236}">
                <a16:creationId xmlns:a16="http://schemas.microsoft.com/office/drawing/2014/main" id="{F381AD96-6620-6570-20EE-9C9634CD242E}"/>
              </a:ext>
            </a:extLst>
          </p:cNvPr>
          <p:cNvGrpSpPr/>
          <p:nvPr/>
        </p:nvGrpSpPr>
        <p:grpSpPr>
          <a:xfrm>
            <a:off x="10384450" y="4955522"/>
            <a:ext cx="1483700" cy="1020263"/>
            <a:chOff x="10127275" y="5031722"/>
            <a:chExt cx="1579278" cy="1020263"/>
          </a:xfrm>
        </p:grpSpPr>
        <p:pic>
          <p:nvPicPr>
            <p:cNvPr id="1044" name="Picture 20" descr="732 Llm Icons Images, Stock Photos, and Vectors | Shutterstock">
              <a:extLst>
                <a:ext uri="{FF2B5EF4-FFF2-40B4-BE49-F238E27FC236}">
                  <a16:creationId xmlns:a16="http://schemas.microsoft.com/office/drawing/2014/main" id="{D6E86961-5549-A543-DC1F-E231978E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5141" y="5031722"/>
              <a:ext cx="693158" cy="747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ZoneTexte 1044">
              <a:extLst>
                <a:ext uri="{FF2B5EF4-FFF2-40B4-BE49-F238E27FC236}">
                  <a16:creationId xmlns:a16="http://schemas.microsoft.com/office/drawing/2014/main" id="{85014CFA-0052-D49D-FA33-4C8C1EE26C24}"/>
                </a:ext>
              </a:extLst>
            </p:cNvPr>
            <p:cNvSpPr txBox="1"/>
            <p:nvPr/>
          </p:nvSpPr>
          <p:spPr>
            <a:xfrm>
              <a:off x="10127275" y="5774986"/>
              <a:ext cx="1579278" cy="27699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sz="1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Generic</a:t>
              </a:r>
              <a:r>
                <a: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Foundation</a:t>
              </a:r>
              <a:r>
                <a: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</a:t>
              </a:r>
              <a:endParaRPr lang="fr-FR" sz="1000" dirty="0"/>
            </a:p>
          </p:txBody>
        </p:sp>
      </p:grpSp>
      <p:grpSp>
        <p:nvGrpSpPr>
          <p:cNvPr id="1048" name="Groupe 1047">
            <a:extLst>
              <a:ext uri="{FF2B5EF4-FFF2-40B4-BE49-F238E27FC236}">
                <a16:creationId xmlns:a16="http://schemas.microsoft.com/office/drawing/2014/main" id="{4180419D-DA3D-99B4-02DA-E9372C727107}"/>
              </a:ext>
            </a:extLst>
          </p:cNvPr>
          <p:cNvGrpSpPr/>
          <p:nvPr/>
        </p:nvGrpSpPr>
        <p:grpSpPr>
          <a:xfrm>
            <a:off x="8351624" y="5154328"/>
            <a:ext cx="1342034" cy="764307"/>
            <a:chOff x="7865849" y="5211478"/>
            <a:chExt cx="1342034" cy="764307"/>
          </a:xfrm>
        </p:grpSpPr>
        <p:pic>
          <p:nvPicPr>
            <p:cNvPr id="1043" name="Picture 18" descr="Fine Tuning Icon - Free PNG &amp; SVG 4874787 - Noun Project">
              <a:extLst>
                <a:ext uri="{FF2B5EF4-FFF2-40B4-BE49-F238E27FC236}">
                  <a16:creationId xmlns:a16="http://schemas.microsoft.com/office/drawing/2014/main" id="{E1664A15-6FAF-3C2E-7DDE-8DA9BE436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9125" y="5211478"/>
              <a:ext cx="504876" cy="50487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pic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3C2A54DD-7C15-9870-CF78-98F21AE9E21A}"/>
                </a:ext>
              </a:extLst>
            </p:cNvPr>
            <p:cNvSpPr/>
            <p:nvPr/>
          </p:nvSpPr>
          <p:spPr>
            <a:xfrm>
              <a:off x="7865849" y="5729564"/>
              <a:ext cx="1342034" cy="2462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 case </a:t>
              </a:r>
              <a:r>
                <a:rPr lang="fr-FR" sz="1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purpose</a:t>
              </a:r>
              <a:r>
                <a:rPr lang="fr-FR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LLM</a:t>
              </a:r>
            </a:p>
          </p:txBody>
        </p:sp>
      </p:grpSp>
      <p:pic>
        <p:nvPicPr>
          <p:cNvPr id="1049" name="Picture 22" descr="LLMs within the AI taxonomy. LLMs exist as a subset of deep learning... |  Download Scientific Diagram">
            <a:extLst>
              <a:ext uri="{FF2B5EF4-FFF2-40B4-BE49-F238E27FC236}">
                <a16:creationId xmlns:a16="http://schemas.microsoft.com/office/drawing/2014/main" id="{53D48700-A090-8184-424C-2BE6AC174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65" y="4983461"/>
            <a:ext cx="771067" cy="83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 : coins arrondis 1049">
            <a:extLst>
              <a:ext uri="{FF2B5EF4-FFF2-40B4-BE49-F238E27FC236}">
                <a16:creationId xmlns:a16="http://schemas.microsoft.com/office/drawing/2014/main" id="{840E7BFE-40F2-3965-3157-00A0AE1060BB}"/>
              </a:ext>
            </a:extLst>
          </p:cNvPr>
          <p:cNvSpPr/>
          <p:nvPr/>
        </p:nvSpPr>
        <p:spPr>
          <a:xfrm>
            <a:off x="5103594" y="1903270"/>
            <a:ext cx="3411159" cy="6824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56" name="Picture 30" descr="embedding icon from technology collection. Filled embedding, technology,  card glyph icons isolated on white background. Black vector embedding sign,  symbol for web design and mobile apps Stock Vector | Adobe Stock">
            <a:extLst>
              <a:ext uri="{FF2B5EF4-FFF2-40B4-BE49-F238E27FC236}">
                <a16:creationId xmlns:a16="http://schemas.microsoft.com/office/drawing/2014/main" id="{1806684E-9EEC-0563-EF7F-CB79EA84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677" y="1940449"/>
            <a:ext cx="618498" cy="6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2" descr="Vector database icon in green | U.S. Geological Survey">
            <a:extLst>
              <a:ext uri="{FF2B5EF4-FFF2-40B4-BE49-F238E27FC236}">
                <a16:creationId xmlns:a16="http://schemas.microsoft.com/office/drawing/2014/main" id="{0231FDBE-21D3-941B-E164-DCE5F1443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067" y="1997940"/>
            <a:ext cx="570962" cy="5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E274D193-A9EE-BDDA-DDE1-015094B07A6A}"/>
              </a:ext>
            </a:extLst>
          </p:cNvPr>
          <p:cNvGrpSpPr/>
          <p:nvPr/>
        </p:nvGrpSpPr>
        <p:grpSpPr>
          <a:xfrm>
            <a:off x="9064219" y="360062"/>
            <a:ext cx="3042646" cy="1767944"/>
            <a:chOff x="8724900" y="681086"/>
            <a:chExt cx="3042646" cy="1767944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58526C0-3D02-4CC5-EDF3-46D1052E053D}"/>
                </a:ext>
              </a:extLst>
            </p:cNvPr>
            <p:cNvGrpSpPr/>
            <p:nvPr/>
          </p:nvGrpSpPr>
          <p:grpSpPr>
            <a:xfrm>
              <a:off x="8724900" y="681086"/>
              <a:ext cx="3042646" cy="1767944"/>
              <a:chOff x="7115174" y="1051456"/>
              <a:chExt cx="3181351" cy="1882244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56BE77B4-DD88-5F6E-CD1A-2F48242854AA}"/>
                  </a:ext>
                </a:extLst>
              </p:cNvPr>
              <p:cNvSpPr/>
              <p:nvPr/>
            </p:nvSpPr>
            <p:spPr>
              <a:xfrm>
                <a:off x="7115174" y="1051456"/>
                <a:ext cx="3181351" cy="1882244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fr-FR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fr-FR" sz="1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Context</a:t>
                </a:r>
                <a:endPara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888B5510-6215-A5E9-3193-FAF978B7024E}"/>
                  </a:ext>
                </a:extLst>
              </p:cNvPr>
              <p:cNvSpPr/>
              <p:nvPr/>
            </p:nvSpPr>
            <p:spPr>
              <a:xfrm>
                <a:off x="7277100" y="1506803"/>
                <a:ext cx="885824" cy="323850"/>
              </a:xfrm>
              <a:prstGeom prst="roundRect">
                <a:avLst/>
              </a:prstGeom>
              <a:ln w="63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Docstore</a:t>
                </a:r>
                <a:r>
                  <a:rPr lang="fr-F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Interfaces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6868B31C-708B-9863-03F1-FB8D6BC9B0BA}"/>
                  </a:ext>
                </a:extLst>
              </p:cNvPr>
              <p:cNvSpPr/>
              <p:nvPr/>
            </p:nvSpPr>
            <p:spPr>
              <a:xfrm>
                <a:off x="8905874" y="1506803"/>
                <a:ext cx="1000125" cy="323850"/>
              </a:xfrm>
              <a:prstGeom prst="roundRect">
                <a:avLst/>
              </a:prstGeom>
              <a:ln w="6350"/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Vectorstore</a:t>
                </a:r>
                <a:r>
                  <a:rPr lang="fr-FR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Interfaces</a:t>
                </a:r>
              </a:p>
            </p:txBody>
          </p:sp>
          <p:pic>
            <p:nvPicPr>
              <p:cNvPr id="1026" name="Picture 2" descr="Document store icon vector SVG, PNG download free">
                <a:extLst>
                  <a:ext uri="{FF2B5EF4-FFF2-40B4-BE49-F238E27FC236}">
                    <a16:creationId xmlns:a16="http://schemas.microsoft.com/office/drawing/2014/main" id="{6A4AEA9F-60FD-F1F7-E5A5-E6E649D4E7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63800" y="1859228"/>
                <a:ext cx="512424" cy="512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58" name="Picture 32" descr="Vector database icon in green | U.S. Geological Survey">
              <a:extLst>
                <a:ext uri="{FF2B5EF4-FFF2-40B4-BE49-F238E27FC236}">
                  <a16:creationId xmlns:a16="http://schemas.microsoft.com/office/drawing/2014/main" id="{DB029D3F-81BF-D81E-3F81-CA586F9F3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5782" y="1439806"/>
              <a:ext cx="708471" cy="708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0" name="Flèche : droite 1059">
            <a:extLst>
              <a:ext uri="{FF2B5EF4-FFF2-40B4-BE49-F238E27FC236}">
                <a16:creationId xmlns:a16="http://schemas.microsoft.com/office/drawing/2014/main" id="{A497AF14-B7FD-F036-8B1F-83749D5A7897}"/>
              </a:ext>
            </a:extLst>
          </p:cNvPr>
          <p:cNvSpPr/>
          <p:nvPr/>
        </p:nvSpPr>
        <p:spPr>
          <a:xfrm>
            <a:off x="5942114" y="2193993"/>
            <a:ext cx="545008" cy="21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1" name="ZoneTexte 1060">
            <a:extLst>
              <a:ext uri="{FF2B5EF4-FFF2-40B4-BE49-F238E27FC236}">
                <a16:creationId xmlns:a16="http://schemas.microsoft.com/office/drawing/2014/main" id="{783FC564-4481-DFC1-90FB-8072ECB52E8C}"/>
              </a:ext>
            </a:extLst>
          </p:cNvPr>
          <p:cNvSpPr txBox="1"/>
          <p:nvPr/>
        </p:nvSpPr>
        <p:spPr>
          <a:xfrm>
            <a:off x="5640130" y="1858132"/>
            <a:ext cx="1034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2" name="Flèche : droite 1061">
            <a:extLst>
              <a:ext uri="{FF2B5EF4-FFF2-40B4-BE49-F238E27FC236}">
                <a16:creationId xmlns:a16="http://schemas.microsoft.com/office/drawing/2014/main" id="{2C7BE239-8025-0235-715C-148099CD9D99}"/>
              </a:ext>
            </a:extLst>
          </p:cNvPr>
          <p:cNvSpPr/>
          <p:nvPr/>
        </p:nvSpPr>
        <p:spPr>
          <a:xfrm>
            <a:off x="7056846" y="2202009"/>
            <a:ext cx="763340" cy="2023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CD789964-B773-522A-38E5-C9503976F00E}"/>
              </a:ext>
            </a:extLst>
          </p:cNvPr>
          <p:cNvSpPr txBox="1"/>
          <p:nvPr/>
        </p:nvSpPr>
        <p:spPr>
          <a:xfrm>
            <a:off x="7272103" y="1875848"/>
            <a:ext cx="1047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docs</a:t>
            </a:r>
          </a:p>
        </p:txBody>
      </p:sp>
      <p:pic>
        <p:nvPicPr>
          <p:cNvPr id="1064" name="Picture 6" descr="Unstructured Data Icon - Free Download Business Icons | IconScout">
            <a:extLst>
              <a:ext uri="{FF2B5EF4-FFF2-40B4-BE49-F238E27FC236}">
                <a16:creationId xmlns:a16="http://schemas.microsoft.com/office/drawing/2014/main" id="{D4718FB4-4405-44C5-15AF-BC6C0950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67" y="2136915"/>
            <a:ext cx="404087" cy="40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Rectangle : coins arrondis 1064">
            <a:extLst>
              <a:ext uri="{FF2B5EF4-FFF2-40B4-BE49-F238E27FC236}">
                <a16:creationId xmlns:a16="http://schemas.microsoft.com/office/drawing/2014/main" id="{9731B72D-38A3-A515-1516-48494F8B9FB3}"/>
              </a:ext>
            </a:extLst>
          </p:cNvPr>
          <p:cNvSpPr/>
          <p:nvPr/>
        </p:nvSpPr>
        <p:spPr>
          <a:xfrm>
            <a:off x="5055969" y="1120918"/>
            <a:ext cx="3390900" cy="7131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66" name="Picture 30" descr="embedding icon from technology collection. Filled embedding, technology,  card glyph icons isolated on white background. Black vector embedding sign,  symbol for web design and mobile apps Stock Vector | Adobe Stock">
            <a:extLst>
              <a:ext uri="{FF2B5EF4-FFF2-40B4-BE49-F238E27FC236}">
                <a16:creationId xmlns:a16="http://schemas.microsoft.com/office/drawing/2014/main" id="{529F7FBE-A395-63E1-E3F2-25ADE481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42" y="1139438"/>
            <a:ext cx="618498" cy="61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Flèche : droite 1066">
            <a:extLst>
              <a:ext uri="{FF2B5EF4-FFF2-40B4-BE49-F238E27FC236}">
                <a16:creationId xmlns:a16="http://schemas.microsoft.com/office/drawing/2014/main" id="{BD758AAD-1C6F-E66F-9678-5501574956F4}"/>
              </a:ext>
            </a:extLst>
          </p:cNvPr>
          <p:cNvSpPr/>
          <p:nvPr/>
        </p:nvSpPr>
        <p:spPr>
          <a:xfrm>
            <a:off x="5817984" y="1356596"/>
            <a:ext cx="545008" cy="21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8" name="ZoneTexte 1067">
            <a:extLst>
              <a:ext uri="{FF2B5EF4-FFF2-40B4-BE49-F238E27FC236}">
                <a16:creationId xmlns:a16="http://schemas.microsoft.com/office/drawing/2014/main" id="{9DDE6403-59C6-62DA-A661-802ECD22E5A2}"/>
              </a:ext>
            </a:extLst>
          </p:cNvPr>
          <p:cNvSpPr txBox="1"/>
          <p:nvPr/>
        </p:nvSpPr>
        <p:spPr>
          <a:xfrm>
            <a:off x="5686765" y="1068437"/>
            <a:ext cx="1071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Vectorize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pic>
        <p:nvPicPr>
          <p:cNvPr id="1071" name="Picture 36" descr="Binary Data Format Comparison - QAware | Software Engineering Blog">
            <a:extLst>
              <a:ext uri="{FF2B5EF4-FFF2-40B4-BE49-F238E27FC236}">
                <a16:creationId xmlns:a16="http://schemas.microsoft.com/office/drawing/2014/main" id="{7B94090D-900C-781C-5EC8-10D16790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658" y="1300391"/>
            <a:ext cx="574364" cy="3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Flèche : droite 1071">
            <a:extLst>
              <a:ext uri="{FF2B5EF4-FFF2-40B4-BE49-F238E27FC236}">
                <a16:creationId xmlns:a16="http://schemas.microsoft.com/office/drawing/2014/main" id="{9C75024A-9846-B454-DB12-730E618B3963}"/>
              </a:ext>
            </a:extLst>
          </p:cNvPr>
          <p:cNvSpPr/>
          <p:nvPr/>
        </p:nvSpPr>
        <p:spPr>
          <a:xfrm>
            <a:off x="7073550" y="1406453"/>
            <a:ext cx="763340" cy="2023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73" name="Picture 32" descr="Vector database icon in green | U.S. Geological Survey">
            <a:extLst>
              <a:ext uri="{FF2B5EF4-FFF2-40B4-BE49-F238E27FC236}">
                <a16:creationId xmlns:a16="http://schemas.microsoft.com/office/drawing/2014/main" id="{125100AA-CDFC-41E0-A47C-CA6A35642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139" y="1238185"/>
            <a:ext cx="535258" cy="53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6" descr="Unstructured Data Icon - Free Download Business Icons | IconScout">
            <a:extLst>
              <a:ext uri="{FF2B5EF4-FFF2-40B4-BE49-F238E27FC236}">
                <a16:creationId xmlns:a16="http://schemas.microsoft.com/office/drawing/2014/main" id="{DB6978BD-7326-E473-A652-E2077BE3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732" y="422279"/>
            <a:ext cx="404087" cy="55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ZoneTexte 1088">
            <a:extLst>
              <a:ext uri="{FF2B5EF4-FFF2-40B4-BE49-F238E27FC236}">
                <a16:creationId xmlns:a16="http://schemas.microsoft.com/office/drawing/2014/main" id="{3B0FBB6C-8629-2DAE-F9B8-D0BBD40BE3DA}"/>
              </a:ext>
            </a:extLst>
          </p:cNvPr>
          <p:cNvSpPr txBox="1"/>
          <p:nvPr/>
        </p:nvSpPr>
        <p:spPr>
          <a:xfrm>
            <a:off x="6404535" y="379112"/>
            <a:ext cx="12466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in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docstore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1" name="Flèche : droite 1090">
            <a:extLst>
              <a:ext uri="{FF2B5EF4-FFF2-40B4-BE49-F238E27FC236}">
                <a16:creationId xmlns:a16="http://schemas.microsoft.com/office/drawing/2014/main" id="{3CE8AB13-B80D-13F6-96B4-24C06636E1F9}"/>
              </a:ext>
            </a:extLst>
          </p:cNvPr>
          <p:cNvSpPr/>
          <p:nvPr/>
        </p:nvSpPr>
        <p:spPr>
          <a:xfrm>
            <a:off x="5865772" y="437974"/>
            <a:ext cx="545008" cy="21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2" name="Picture 2" descr="Document store icon vector SVG, PNG download free">
            <a:extLst>
              <a:ext uri="{FF2B5EF4-FFF2-40B4-BE49-F238E27FC236}">
                <a16:creationId xmlns:a16="http://schemas.microsoft.com/office/drawing/2014/main" id="{A2289EAE-B2DB-F38A-C379-4C0B1EB26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621" y="441888"/>
            <a:ext cx="490083" cy="4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ZoneTexte 1092">
            <a:extLst>
              <a:ext uri="{FF2B5EF4-FFF2-40B4-BE49-F238E27FC236}">
                <a16:creationId xmlns:a16="http://schemas.microsoft.com/office/drawing/2014/main" id="{82BA2718-2852-3710-B343-3C0837979333}"/>
              </a:ext>
            </a:extLst>
          </p:cNvPr>
          <p:cNvSpPr txBox="1"/>
          <p:nvPr/>
        </p:nvSpPr>
        <p:spPr>
          <a:xfrm>
            <a:off x="6404535" y="701923"/>
            <a:ext cx="1328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docstore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4" name="Flèche : droite 1093">
            <a:extLst>
              <a:ext uri="{FF2B5EF4-FFF2-40B4-BE49-F238E27FC236}">
                <a16:creationId xmlns:a16="http://schemas.microsoft.com/office/drawing/2014/main" id="{98A1159A-81F9-D7E9-A8C9-B39762219EC8}"/>
              </a:ext>
            </a:extLst>
          </p:cNvPr>
          <p:cNvSpPr/>
          <p:nvPr/>
        </p:nvSpPr>
        <p:spPr>
          <a:xfrm rot="10800000">
            <a:off x="5872924" y="745285"/>
            <a:ext cx="545008" cy="210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5" name="ZoneTexte 1094">
            <a:extLst>
              <a:ext uri="{FF2B5EF4-FFF2-40B4-BE49-F238E27FC236}">
                <a16:creationId xmlns:a16="http://schemas.microsoft.com/office/drawing/2014/main" id="{3F293D16-37A1-3476-BE22-0D3416225E59}"/>
              </a:ext>
            </a:extLst>
          </p:cNvPr>
          <p:cNvSpPr txBox="1"/>
          <p:nvPr/>
        </p:nvSpPr>
        <p:spPr>
          <a:xfrm>
            <a:off x="6845419" y="1076245"/>
            <a:ext cx="149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in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Vectorestore</a:t>
            </a: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3AD8DBD2-FE36-40A1-0DC5-38711109D880}"/>
              </a:ext>
            </a:extLst>
          </p:cNvPr>
          <p:cNvSpPr/>
          <p:nvPr/>
        </p:nvSpPr>
        <p:spPr>
          <a:xfrm>
            <a:off x="9293552" y="1539787"/>
            <a:ext cx="1604323" cy="3483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TBD </a:t>
            </a:r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Rules</a:t>
            </a:r>
          </a:p>
        </p:txBody>
      </p: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868DB4E-B2E4-8CBD-82C2-992245F2AC7E}"/>
              </a:ext>
            </a:extLst>
          </p:cNvPr>
          <p:cNvSpPr/>
          <p:nvPr/>
        </p:nvSpPr>
        <p:spPr>
          <a:xfrm>
            <a:off x="3647359" y="1442176"/>
            <a:ext cx="1130817" cy="6490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Tools</a:t>
            </a:r>
          </a:p>
        </p:txBody>
      </p:sp>
      <p:cxnSp>
        <p:nvCxnSpPr>
          <p:cNvPr id="1106" name="Connecteur droit 1105">
            <a:extLst>
              <a:ext uri="{FF2B5EF4-FFF2-40B4-BE49-F238E27FC236}">
                <a16:creationId xmlns:a16="http://schemas.microsoft.com/office/drawing/2014/main" id="{4B365A31-3BF1-943F-312E-70D8392A5805}"/>
              </a:ext>
            </a:extLst>
          </p:cNvPr>
          <p:cNvCxnSpPr>
            <a:cxnSpLocks/>
          </p:cNvCxnSpPr>
          <p:nvPr/>
        </p:nvCxnSpPr>
        <p:spPr>
          <a:xfrm flipH="1">
            <a:off x="3146593" y="1461776"/>
            <a:ext cx="498517" cy="8230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07" name="Connecteur droit 1106">
            <a:extLst>
              <a:ext uri="{FF2B5EF4-FFF2-40B4-BE49-F238E27FC236}">
                <a16:creationId xmlns:a16="http://schemas.microsoft.com/office/drawing/2014/main" id="{CB044FBF-1F9B-9CB7-D1F3-928A00591B7A}"/>
              </a:ext>
            </a:extLst>
          </p:cNvPr>
          <p:cNvCxnSpPr>
            <a:cxnSpLocks/>
          </p:cNvCxnSpPr>
          <p:nvPr/>
        </p:nvCxnSpPr>
        <p:spPr>
          <a:xfrm flipH="1">
            <a:off x="4791683" y="416182"/>
            <a:ext cx="265336" cy="101915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4" name="Connecteur droit 1113">
            <a:extLst>
              <a:ext uri="{FF2B5EF4-FFF2-40B4-BE49-F238E27FC236}">
                <a16:creationId xmlns:a16="http://schemas.microsoft.com/office/drawing/2014/main" id="{23480D94-A51F-7DEE-2238-BC1854110CE2}"/>
              </a:ext>
            </a:extLst>
          </p:cNvPr>
          <p:cNvCxnSpPr>
            <a:cxnSpLocks/>
          </p:cNvCxnSpPr>
          <p:nvPr/>
        </p:nvCxnSpPr>
        <p:spPr>
          <a:xfrm flipH="1">
            <a:off x="3182004" y="2071497"/>
            <a:ext cx="472499" cy="8496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9" name="Connecteur droit 1118">
            <a:extLst>
              <a:ext uri="{FF2B5EF4-FFF2-40B4-BE49-F238E27FC236}">
                <a16:creationId xmlns:a16="http://schemas.microsoft.com/office/drawing/2014/main" id="{A3FBD6F1-5870-A9A5-3D14-A8BD0944CA94}"/>
              </a:ext>
            </a:extLst>
          </p:cNvPr>
          <p:cNvCxnSpPr>
            <a:cxnSpLocks/>
          </p:cNvCxnSpPr>
          <p:nvPr/>
        </p:nvCxnSpPr>
        <p:spPr>
          <a:xfrm flipH="1" flipV="1">
            <a:off x="4769276" y="2091266"/>
            <a:ext cx="402799" cy="47763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E6B8EF12-0748-3E59-1B6E-342A37D6CA37}"/>
              </a:ext>
            </a:extLst>
          </p:cNvPr>
          <p:cNvSpPr/>
          <p:nvPr/>
        </p:nvSpPr>
        <p:spPr>
          <a:xfrm>
            <a:off x="3645110" y="2598789"/>
            <a:ext cx="1156097" cy="6490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Tools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B7791D39-08A6-1165-C7F0-0AE50C0F9154}"/>
              </a:ext>
            </a:extLst>
          </p:cNvPr>
          <p:cNvSpPr/>
          <p:nvPr/>
        </p:nvSpPr>
        <p:spPr>
          <a:xfrm>
            <a:off x="3638459" y="715796"/>
            <a:ext cx="1130817" cy="6490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</a:t>
            </a: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Services</a:t>
            </a:r>
          </a:p>
        </p:txBody>
      </p:sp>
      <p:pic>
        <p:nvPicPr>
          <p:cNvPr id="1147" name="Picture 38" descr="732 Llm Icons Images, Stock Photos, and Vectors | Shutterstock">
            <a:extLst>
              <a:ext uri="{FF2B5EF4-FFF2-40B4-BE49-F238E27FC236}">
                <a16:creationId xmlns:a16="http://schemas.microsoft.com/office/drawing/2014/main" id="{4C66BA70-8574-C7BA-FEB1-3BEDC16C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31" y="4979067"/>
            <a:ext cx="383784" cy="4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1" name="Rectangle 1150">
            <a:extLst>
              <a:ext uri="{FF2B5EF4-FFF2-40B4-BE49-F238E27FC236}">
                <a16:creationId xmlns:a16="http://schemas.microsoft.com/office/drawing/2014/main" id="{646F7EF6-009F-C942-BC41-7F502B43D3A3}"/>
              </a:ext>
            </a:extLst>
          </p:cNvPr>
          <p:cNvSpPr/>
          <p:nvPr/>
        </p:nvSpPr>
        <p:spPr>
          <a:xfrm>
            <a:off x="285582" y="5728560"/>
            <a:ext cx="3319401" cy="466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ToolKit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2" name="Rectangle : coins arrondis 1151">
            <a:extLst>
              <a:ext uri="{FF2B5EF4-FFF2-40B4-BE49-F238E27FC236}">
                <a16:creationId xmlns:a16="http://schemas.microsoft.com/office/drawing/2014/main" id="{1FC38762-AB3C-7FB5-0ACA-A73202CBED8B}"/>
              </a:ext>
            </a:extLst>
          </p:cNvPr>
          <p:cNvSpPr/>
          <p:nvPr/>
        </p:nvSpPr>
        <p:spPr>
          <a:xfrm>
            <a:off x="401876" y="5770650"/>
            <a:ext cx="536854" cy="34626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3" name="Rectangle : coins arrondis 1152">
            <a:extLst>
              <a:ext uri="{FF2B5EF4-FFF2-40B4-BE49-F238E27FC236}">
                <a16:creationId xmlns:a16="http://schemas.microsoft.com/office/drawing/2014/main" id="{71F67A8A-2681-920A-5E29-A46C8DA1DCC6}"/>
              </a:ext>
            </a:extLst>
          </p:cNvPr>
          <p:cNvSpPr/>
          <p:nvPr/>
        </p:nvSpPr>
        <p:spPr>
          <a:xfrm>
            <a:off x="1099688" y="5770650"/>
            <a:ext cx="536854" cy="34626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4" name="Rectangle : coins arrondis 1153">
            <a:extLst>
              <a:ext uri="{FF2B5EF4-FFF2-40B4-BE49-F238E27FC236}">
                <a16:creationId xmlns:a16="http://schemas.microsoft.com/office/drawing/2014/main" id="{850C1E77-CD0C-5DA2-406F-151E65297BDF}"/>
              </a:ext>
            </a:extLst>
          </p:cNvPr>
          <p:cNvSpPr/>
          <p:nvPr/>
        </p:nvSpPr>
        <p:spPr>
          <a:xfrm>
            <a:off x="2315821" y="5770650"/>
            <a:ext cx="536854" cy="34626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5" name="Rectangle : coins arrondis 1154">
            <a:extLst>
              <a:ext uri="{FF2B5EF4-FFF2-40B4-BE49-F238E27FC236}">
                <a16:creationId xmlns:a16="http://schemas.microsoft.com/office/drawing/2014/main" id="{444ED341-0BE6-9CA8-1E48-76FBE3F7F309}"/>
              </a:ext>
            </a:extLst>
          </p:cNvPr>
          <p:cNvSpPr/>
          <p:nvPr/>
        </p:nvSpPr>
        <p:spPr>
          <a:xfrm>
            <a:off x="2943078" y="5770650"/>
            <a:ext cx="536854" cy="346267"/>
          </a:xfrm>
          <a:prstGeom prst="round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fr-FR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1" name="Connecteur droit 1160">
            <a:extLst>
              <a:ext uri="{FF2B5EF4-FFF2-40B4-BE49-F238E27FC236}">
                <a16:creationId xmlns:a16="http://schemas.microsoft.com/office/drawing/2014/main" id="{BF3C92F5-BD13-AB95-FDC1-31BF86013AFE}"/>
              </a:ext>
            </a:extLst>
          </p:cNvPr>
          <p:cNvCxnSpPr>
            <a:cxnSpLocks/>
          </p:cNvCxnSpPr>
          <p:nvPr/>
        </p:nvCxnSpPr>
        <p:spPr>
          <a:xfrm flipV="1">
            <a:off x="173996" y="2666683"/>
            <a:ext cx="3508433" cy="216292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5" name="Connecteur droit 1164">
            <a:extLst>
              <a:ext uri="{FF2B5EF4-FFF2-40B4-BE49-F238E27FC236}">
                <a16:creationId xmlns:a16="http://schemas.microsoft.com/office/drawing/2014/main" id="{43EA08A1-BC58-BFFF-A6F5-0C13B0B063E2}"/>
              </a:ext>
            </a:extLst>
          </p:cNvPr>
          <p:cNvCxnSpPr>
            <a:cxnSpLocks/>
          </p:cNvCxnSpPr>
          <p:nvPr/>
        </p:nvCxnSpPr>
        <p:spPr>
          <a:xfrm flipH="1">
            <a:off x="3786622" y="3228829"/>
            <a:ext cx="982654" cy="173508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1" name="Connecteur : en arc 1170">
            <a:extLst>
              <a:ext uri="{FF2B5EF4-FFF2-40B4-BE49-F238E27FC236}">
                <a16:creationId xmlns:a16="http://schemas.microsoft.com/office/drawing/2014/main" id="{AF628954-FB09-94EC-54C5-F877ADDFC487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7622351" y="4818600"/>
            <a:ext cx="686073" cy="404701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37" name="Groupe 1136">
            <a:extLst>
              <a:ext uri="{FF2B5EF4-FFF2-40B4-BE49-F238E27FC236}">
                <a16:creationId xmlns:a16="http://schemas.microsoft.com/office/drawing/2014/main" id="{94AF61EE-5386-BA4D-8ADB-79C1964425B4}"/>
              </a:ext>
            </a:extLst>
          </p:cNvPr>
          <p:cNvGrpSpPr/>
          <p:nvPr/>
        </p:nvGrpSpPr>
        <p:grpSpPr>
          <a:xfrm>
            <a:off x="258931" y="2205198"/>
            <a:ext cx="2941469" cy="781662"/>
            <a:chOff x="344656" y="2471898"/>
            <a:chExt cx="2941469" cy="781662"/>
          </a:xfrm>
        </p:grpSpPr>
        <p:sp>
          <p:nvSpPr>
            <p:cNvPr id="1099" name="Rectangle : coins arrondis 1098">
              <a:extLst>
                <a:ext uri="{FF2B5EF4-FFF2-40B4-BE49-F238E27FC236}">
                  <a16:creationId xmlns:a16="http://schemas.microsoft.com/office/drawing/2014/main" id="{0B520C20-FBFD-6C62-4543-7CB36FDDB83D}"/>
                </a:ext>
              </a:extLst>
            </p:cNvPr>
            <p:cNvSpPr/>
            <p:nvPr/>
          </p:nvSpPr>
          <p:spPr>
            <a:xfrm>
              <a:off x="344656" y="2471898"/>
              <a:ext cx="2941469" cy="78166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8" name="Flèche : droite 1097">
              <a:extLst>
                <a:ext uri="{FF2B5EF4-FFF2-40B4-BE49-F238E27FC236}">
                  <a16:creationId xmlns:a16="http://schemas.microsoft.com/office/drawing/2014/main" id="{358F0F3E-8B79-6E7D-9795-031BBD04CC22}"/>
                </a:ext>
              </a:extLst>
            </p:cNvPr>
            <p:cNvSpPr/>
            <p:nvPr/>
          </p:nvSpPr>
          <p:spPr>
            <a:xfrm rot="10800000">
              <a:off x="1240496" y="2615082"/>
              <a:ext cx="545008" cy="2103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7" name="Picture 6" descr="Unstructured Data Icon - Free Download Business Icons | IconScout">
              <a:extLst>
                <a:ext uri="{FF2B5EF4-FFF2-40B4-BE49-F238E27FC236}">
                  <a16:creationId xmlns:a16="http://schemas.microsoft.com/office/drawing/2014/main" id="{41576ABF-2C1D-B47E-E952-B592477CF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22" y="2529296"/>
              <a:ext cx="404087" cy="404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0" name="ZoneTexte 1099">
              <a:extLst>
                <a:ext uri="{FF2B5EF4-FFF2-40B4-BE49-F238E27FC236}">
                  <a16:creationId xmlns:a16="http://schemas.microsoft.com/office/drawing/2014/main" id="{07622698-982E-5E18-2B7B-86D86F7E744C}"/>
                </a:ext>
              </a:extLst>
            </p:cNvPr>
            <p:cNvSpPr txBox="1"/>
            <p:nvPr/>
          </p:nvSpPr>
          <p:spPr>
            <a:xfrm>
              <a:off x="1905844" y="2533751"/>
              <a:ext cx="13363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Load</a:t>
              </a:r>
              <a:r>
                <a: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and process  </a:t>
              </a:r>
            </a:p>
          </p:txBody>
        </p:sp>
        <p:sp>
          <p:nvSpPr>
            <p:cNvPr id="1102" name="ZoneTexte 1101">
              <a:extLst>
                <a:ext uri="{FF2B5EF4-FFF2-40B4-BE49-F238E27FC236}">
                  <a16:creationId xmlns:a16="http://schemas.microsoft.com/office/drawing/2014/main" id="{F53C33CA-1F11-87E7-5D4A-DC868908D143}"/>
                </a:ext>
              </a:extLst>
            </p:cNvPr>
            <p:cNvSpPr txBox="1"/>
            <p:nvPr/>
          </p:nvSpPr>
          <p:spPr>
            <a:xfrm>
              <a:off x="496801" y="2944123"/>
              <a:ext cx="1070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Retrieve</a:t>
              </a:r>
              <a:r>
                <a: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doc   </a:t>
              </a:r>
            </a:p>
          </p:txBody>
        </p:sp>
        <p:sp>
          <p:nvSpPr>
            <p:cNvPr id="1103" name="Flèche : droite 1102">
              <a:extLst>
                <a:ext uri="{FF2B5EF4-FFF2-40B4-BE49-F238E27FC236}">
                  <a16:creationId xmlns:a16="http://schemas.microsoft.com/office/drawing/2014/main" id="{5D621732-F56A-F58A-0E2F-BC83A1965349}"/>
                </a:ext>
              </a:extLst>
            </p:cNvPr>
            <p:cNvSpPr/>
            <p:nvPr/>
          </p:nvSpPr>
          <p:spPr>
            <a:xfrm>
              <a:off x="1396247" y="2977442"/>
              <a:ext cx="545008" cy="21036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04" name="Picture 6" descr="Unstructured Data Icon - Free Download Business Icons | IconScout">
              <a:extLst>
                <a:ext uri="{FF2B5EF4-FFF2-40B4-BE49-F238E27FC236}">
                  <a16:creationId xmlns:a16="http://schemas.microsoft.com/office/drawing/2014/main" id="{3C185606-83BF-4AFD-4B9C-CF78AF004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791" y="2814070"/>
              <a:ext cx="404087" cy="4040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99" name="Connecteur : en arc 1198">
            <a:extLst>
              <a:ext uri="{FF2B5EF4-FFF2-40B4-BE49-F238E27FC236}">
                <a16:creationId xmlns:a16="http://schemas.microsoft.com/office/drawing/2014/main" id="{610A885D-0E1D-B8C6-7F75-B39816B29E9C}"/>
              </a:ext>
            </a:extLst>
          </p:cNvPr>
          <p:cNvCxnSpPr>
            <a:stCxn id="1144" idx="3"/>
            <a:endCxn id="21" idx="2"/>
          </p:cNvCxnSpPr>
          <p:nvPr/>
        </p:nvCxnSpPr>
        <p:spPr>
          <a:xfrm>
            <a:off x="3786622" y="5544674"/>
            <a:ext cx="6309249" cy="591157"/>
          </a:xfrm>
          <a:prstGeom prst="curvedConnector4">
            <a:avLst>
              <a:gd name="adj1" fmla="val 4790"/>
              <a:gd name="adj2" fmla="val 2111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C350655A-AED8-F947-51A4-6A80E2D953D5}"/>
              </a:ext>
            </a:extLst>
          </p:cNvPr>
          <p:cNvSpPr/>
          <p:nvPr/>
        </p:nvSpPr>
        <p:spPr>
          <a:xfrm>
            <a:off x="8413349" y="4086204"/>
            <a:ext cx="1032265" cy="32385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Interface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1E02491-C263-8AFA-C1D1-FC331D1BC845}"/>
              </a:ext>
            </a:extLst>
          </p:cNvPr>
          <p:cNvSpPr/>
          <p:nvPr/>
        </p:nvSpPr>
        <p:spPr>
          <a:xfrm>
            <a:off x="10705738" y="4083135"/>
            <a:ext cx="1133772" cy="32385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 Interface</a:t>
            </a:r>
          </a:p>
        </p:txBody>
      </p:sp>
      <p:cxnSp>
        <p:nvCxnSpPr>
          <p:cNvPr id="1205" name="Connecteur : en angle 1204">
            <a:extLst>
              <a:ext uri="{FF2B5EF4-FFF2-40B4-BE49-F238E27FC236}">
                <a16:creationId xmlns:a16="http://schemas.microsoft.com/office/drawing/2014/main" id="{534353C8-B8BD-F388-8BB3-7C8915AF1F79}"/>
              </a:ext>
            </a:extLst>
          </p:cNvPr>
          <p:cNvCxnSpPr/>
          <p:nvPr/>
        </p:nvCxnSpPr>
        <p:spPr>
          <a:xfrm>
            <a:off x="4797288" y="4127913"/>
            <a:ext cx="3403737" cy="53953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6" name="Rectangle : coins arrondis 1205">
            <a:extLst>
              <a:ext uri="{FF2B5EF4-FFF2-40B4-BE49-F238E27FC236}">
                <a16:creationId xmlns:a16="http://schemas.microsoft.com/office/drawing/2014/main" id="{71753729-56BE-0938-D27E-3A0A7EDEBCF4}"/>
              </a:ext>
            </a:extLst>
          </p:cNvPr>
          <p:cNvSpPr/>
          <p:nvPr/>
        </p:nvSpPr>
        <p:spPr>
          <a:xfrm>
            <a:off x="9699874" y="4480178"/>
            <a:ext cx="1018048" cy="323850"/>
          </a:xfrm>
          <a:prstGeom prst="round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Autres Interfaces</a:t>
            </a:r>
          </a:p>
        </p:txBody>
      </p:sp>
      <p:pic>
        <p:nvPicPr>
          <p:cNvPr id="1211" name="Picture 40" descr="database icons sur icons8.com">
            <a:extLst>
              <a:ext uri="{FF2B5EF4-FFF2-40B4-BE49-F238E27FC236}">
                <a16:creationId xmlns:a16="http://schemas.microsoft.com/office/drawing/2014/main" id="{FC661EFE-8D0F-6FB7-A425-9B661FF4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914" y="5248202"/>
            <a:ext cx="541150" cy="54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2" name="Picture 42" descr="Olap - Free computer icons">
            <a:extLst>
              <a:ext uri="{FF2B5EF4-FFF2-40B4-BE49-F238E27FC236}">
                <a16:creationId xmlns:a16="http://schemas.microsoft.com/office/drawing/2014/main" id="{C73AB457-F0FC-E7E6-113D-F3CB08A6A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904" y="5210478"/>
            <a:ext cx="567093" cy="56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3" name="Connecteur droit 1212">
            <a:extLst>
              <a:ext uri="{FF2B5EF4-FFF2-40B4-BE49-F238E27FC236}">
                <a16:creationId xmlns:a16="http://schemas.microsoft.com/office/drawing/2014/main" id="{E39B14DD-C160-DC08-B867-A748A8496862}"/>
              </a:ext>
            </a:extLst>
          </p:cNvPr>
          <p:cNvCxnSpPr>
            <a:cxnSpLocks/>
          </p:cNvCxnSpPr>
          <p:nvPr/>
        </p:nvCxnSpPr>
        <p:spPr>
          <a:xfrm flipH="1">
            <a:off x="3709219" y="5827656"/>
            <a:ext cx="776266" cy="433476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5" name="Connecteur droit 1214">
            <a:extLst>
              <a:ext uri="{FF2B5EF4-FFF2-40B4-BE49-F238E27FC236}">
                <a16:creationId xmlns:a16="http://schemas.microsoft.com/office/drawing/2014/main" id="{0DD61A28-E69B-4BB7-204F-78423705FC84}"/>
              </a:ext>
            </a:extLst>
          </p:cNvPr>
          <p:cNvCxnSpPr>
            <a:cxnSpLocks/>
          </p:cNvCxnSpPr>
          <p:nvPr/>
        </p:nvCxnSpPr>
        <p:spPr>
          <a:xfrm flipH="1">
            <a:off x="3767593" y="4928572"/>
            <a:ext cx="692321" cy="54889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Rectangle 1216">
            <a:extLst>
              <a:ext uri="{FF2B5EF4-FFF2-40B4-BE49-F238E27FC236}">
                <a16:creationId xmlns:a16="http://schemas.microsoft.com/office/drawing/2014/main" id="{35CC4304-B8CA-1462-1723-FAA53AA9BAE8}"/>
              </a:ext>
            </a:extLst>
          </p:cNvPr>
          <p:cNvSpPr/>
          <p:nvPr/>
        </p:nvSpPr>
        <p:spPr>
          <a:xfrm>
            <a:off x="3654503" y="3503143"/>
            <a:ext cx="1156097" cy="6490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Classifier</a:t>
            </a:r>
          </a:p>
        </p:txBody>
      </p:sp>
      <p:sp>
        <p:nvSpPr>
          <p:cNvPr id="1218" name="Légende : flèche vers le bas 1217">
            <a:extLst>
              <a:ext uri="{FF2B5EF4-FFF2-40B4-BE49-F238E27FC236}">
                <a16:creationId xmlns:a16="http://schemas.microsoft.com/office/drawing/2014/main" id="{6FD64C40-45B3-28EA-890D-78D61B9F3CEB}"/>
              </a:ext>
            </a:extLst>
          </p:cNvPr>
          <p:cNvSpPr/>
          <p:nvPr/>
        </p:nvSpPr>
        <p:spPr>
          <a:xfrm>
            <a:off x="3638458" y="78651"/>
            <a:ext cx="1095271" cy="583203"/>
          </a:xfrm>
          <a:prstGeom prst="down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 Frontend</a:t>
            </a:r>
          </a:p>
        </p:txBody>
      </p:sp>
      <p:sp>
        <p:nvSpPr>
          <p:cNvPr id="1223" name="Titre 1">
            <a:extLst>
              <a:ext uri="{FF2B5EF4-FFF2-40B4-BE49-F238E27FC236}">
                <a16:creationId xmlns:a16="http://schemas.microsoft.com/office/drawing/2014/main" id="{1EB2F124-56F2-A982-F896-306382DF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8" y="51145"/>
            <a:ext cx="2695817" cy="482290"/>
          </a:xfrm>
        </p:spPr>
        <p:txBody>
          <a:bodyPr>
            <a:normAutofit fontScale="90000"/>
          </a:bodyPr>
          <a:lstStyle/>
          <a:p>
            <a:r>
              <a:rPr lang="fr-FR" dirty="0"/>
              <a:t>Archi Cible</a:t>
            </a: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BDA84FBA-9CDD-B5D7-E795-C930B754267C}"/>
              </a:ext>
            </a:extLst>
          </p:cNvPr>
          <p:cNvCxnSpPr>
            <a:cxnSpLocks/>
            <a:stCxn id="1050" idx="3"/>
          </p:cNvCxnSpPr>
          <p:nvPr/>
        </p:nvCxnSpPr>
        <p:spPr>
          <a:xfrm flipH="1">
            <a:off x="6661418" y="2244503"/>
            <a:ext cx="1853335" cy="958124"/>
          </a:xfrm>
          <a:prstGeom prst="curvedConnector4">
            <a:avLst>
              <a:gd name="adj1" fmla="val -12335"/>
              <a:gd name="adj2" fmla="val 63109"/>
            </a:avLst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8" name="Flèche : droite 1227">
            <a:extLst>
              <a:ext uri="{FF2B5EF4-FFF2-40B4-BE49-F238E27FC236}">
                <a16:creationId xmlns:a16="http://schemas.microsoft.com/office/drawing/2014/main" id="{10F57DD0-706C-2BDB-5B54-08A4F0CC957D}"/>
              </a:ext>
            </a:extLst>
          </p:cNvPr>
          <p:cNvSpPr/>
          <p:nvPr/>
        </p:nvSpPr>
        <p:spPr>
          <a:xfrm rot="1183258">
            <a:off x="4808270" y="3097254"/>
            <a:ext cx="3496092" cy="353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avec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</a:t>
            </a:r>
            <a:r>
              <a:rPr lang="fr-FR" dirty="0"/>
              <a:t>document</a:t>
            </a:r>
          </a:p>
        </p:txBody>
      </p:sp>
      <p:sp>
        <p:nvSpPr>
          <p:cNvPr id="1229" name="Flèche : gauche 1228">
            <a:extLst>
              <a:ext uri="{FF2B5EF4-FFF2-40B4-BE49-F238E27FC236}">
                <a16:creationId xmlns:a16="http://schemas.microsoft.com/office/drawing/2014/main" id="{566D0B23-9661-A9DB-DB02-0F511D2DB37E}"/>
              </a:ext>
            </a:extLst>
          </p:cNvPr>
          <p:cNvSpPr/>
          <p:nvPr/>
        </p:nvSpPr>
        <p:spPr>
          <a:xfrm rot="1236784">
            <a:off x="4750269" y="3543421"/>
            <a:ext cx="3522031" cy="33940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Réponse avec </a:t>
            </a:r>
            <a:r>
              <a:rPr lang="fr-F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supporting_extract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0" name="Rectangle 1229">
            <a:extLst>
              <a:ext uri="{FF2B5EF4-FFF2-40B4-BE49-F238E27FC236}">
                <a16:creationId xmlns:a16="http://schemas.microsoft.com/office/drawing/2014/main" id="{C26A0C88-D138-5EA3-0C08-1AF450FB4DC6}"/>
              </a:ext>
            </a:extLst>
          </p:cNvPr>
          <p:cNvSpPr/>
          <p:nvPr/>
        </p:nvSpPr>
        <p:spPr>
          <a:xfrm>
            <a:off x="5942114" y="6372225"/>
            <a:ext cx="2403267" cy="332662"/>
          </a:xfrm>
          <a:prstGeom prst="rect">
            <a:avLst/>
          </a:prstGeom>
          <a:gradFill flip="none" rotWithShape="1">
            <a:gsLst>
              <a:gs pos="39530">
                <a:srgbClr val="AEA7AA"/>
              </a:gs>
              <a:gs pos="34000">
                <a:schemeClr val="accent2"/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fr-FR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-to-</a:t>
            </a:r>
            <a:r>
              <a:rPr lang="fr-FR" sz="1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fr-FR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fr-FR" sz="1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  <a:endParaRPr lang="fr-FR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B9A5BC-F3F9-4D9C-AC80-F87287578940}"/>
              </a:ext>
            </a:extLst>
          </p:cNvPr>
          <p:cNvGrpSpPr/>
          <p:nvPr/>
        </p:nvGrpSpPr>
        <p:grpSpPr>
          <a:xfrm>
            <a:off x="326396" y="927167"/>
            <a:ext cx="3146630" cy="1422907"/>
            <a:chOff x="240671" y="1012892"/>
            <a:chExt cx="3146630" cy="1422907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36C654E5-3F10-B326-DB83-923150490E77}"/>
                </a:ext>
              </a:extLst>
            </p:cNvPr>
            <p:cNvSpPr/>
            <p:nvPr/>
          </p:nvSpPr>
          <p:spPr>
            <a:xfrm>
              <a:off x="344655" y="1012892"/>
              <a:ext cx="3042646" cy="1178322"/>
            </a:xfrm>
            <a:prstGeom prst="round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fr-FR" sz="14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Unstructured</a:t>
              </a:r>
              <a:r>
                <a:rPr lang="fr-FR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Data &amp;&amp; OCR </a:t>
              </a:r>
              <a:r>
                <a:rPr lang="fr-FR" sz="14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Context</a:t>
              </a:r>
              <a:endParaRPr lang="fr-F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DCC9C722-5475-596E-6450-F50723DFE372}"/>
                </a:ext>
              </a:extLst>
            </p:cNvPr>
            <p:cNvSpPr/>
            <p:nvPr/>
          </p:nvSpPr>
          <p:spPr>
            <a:xfrm>
              <a:off x="1357901" y="1485078"/>
              <a:ext cx="1104900" cy="323850"/>
            </a:xfrm>
            <a:prstGeom prst="round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OCR Interfaces</a:t>
              </a:r>
            </a:p>
          </p:txBody>
        </p:sp>
        <p:pic>
          <p:nvPicPr>
            <p:cNvPr id="9" name="Picture 6" descr="Unstructured Data Icon - Free Download Business Icons | IconScout">
              <a:extLst>
                <a:ext uri="{FF2B5EF4-FFF2-40B4-BE49-F238E27FC236}">
                  <a16:creationId xmlns:a16="http://schemas.microsoft.com/office/drawing/2014/main" id="{F399F372-C22B-66DC-41E2-E59D69A20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71" y="1716661"/>
              <a:ext cx="719138" cy="719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474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008" y="114601"/>
            <a:ext cx="11316416" cy="77577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Timeline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0" name="Rectangle 29">
            <a:extLst>
              <a:ext uri="{FF2B5EF4-FFF2-40B4-BE49-F238E27FC236}">
                <a16:creationId xmlns:a16="http://schemas.microsoft.com/office/drawing/2014/main" id="{24760331-11E4-4F62-8F9D-FCF73ADCA690}"/>
              </a:ext>
            </a:extLst>
          </p:cNvPr>
          <p:cNvSpPr/>
          <p:nvPr/>
        </p:nvSpPr>
        <p:spPr>
          <a:xfrm rot="5400000">
            <a:off x="359762" y="3489443"/>
            <a:ext cx="192596" cy="9121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1" name="Rectangle 2">
            <a:extLst>
              <a:ext uri="{FF2B5EF4-FFF2-40B4-BE49-F238E27FC236}">
                <a16:creationId xmlns:a16="http://schemas.microsoft.com/office/drawing/2014/main" id="{9B4DDB23-3195-443B-9B80-CE472CB3D529}"/>
              </a:ext>
            </a:extLst>
          </p:cNvPr>
          <p:cNvSpPr/>
          <p:nvPr/>
        </p:nvSpPr>
        <p:spPr>
          <a:xfrm>
            <a:off x="2679676" y="3849205"/>
            <a:ext cx="1692000" cy="1925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2" name="Rectangle 4">
            <a:extLst>
              <a:ext uri="{FF2B5EF4-FFF2-40B4-BE49-F238E27FC236}">
                <a16:creationId xmlns:a16="http://schemas.microsoft.com/office/drawing/2014/main" id="{EEFFC4F1-83F0-4E00-9E5A-E679B8E7948E}"/>
              </a:ext>
            </a:extLst>
          </p:cNvPr>
          <p:cNvSpPr/>
          <p:nvPr/>
        </p:nvSpPr>
        <p:spPr>
          <a:xfrm>
            <a:off x="4409454" y="3849205"/>
            <a:ext cx="1692000" cy="1925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3" name="Rectangle 5">
            <a:extLst>
              <a:ext uri="{FF2B5EF4-FFF2-40B4-BE49-F238E27FC236}">
                <a16:creationId xmlns:a16="http://schemas.microsoft.com/office/drawing/2014/main" id="{65A54057-1830-47C5-8855-5860CD23C438}"/>
              </a:ext>
            </a:extLst>
          </p:cNvPr>
          <p:cNvSpPr/>
          <p:nvPr/>
        </p:nvSpPr>
        <p:spPr>
          <a:xfrm>
            <a:off x="6139232" y="3849205"/>
            <a:ext cx="1692000" cy="1925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4" name="Rectangle 6">
            <a:extLst>
              <a:ext uri="{FF2B5EF4-FFF2-40B4-BE49-F238E27FC236}">
                <a16:creationId xmlns:a16="http://schemas.microsoft.com/office/drawing/2014/main" id="{1D2668B1-102E-4FF3-AD53-71B6113EEA4B}"/>
              </a:ext>
            </a:extLst>
          </p:cNvPr>
          <p:cNvSpPr/>
          <p:nvPr/>
        </p:nvSpPr>
        <p:spPr>
          <a:xfrm>
            <a:off x="7869010" y="3849205"/>
            <a:ext cx="1692000" cy="1925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6" name="Rectangle 6">
            <a:extLst>
              <a:ext uri="{FF2B5EF4-FFF2-40B4-BE49-F238E27FC236}">
                <a16:creationId xmlns:a16="http://schemas.microsoft.com/office/drawing/2014/main" id="{D498104E-E2B3-4800-A29C-696EDAB0331B}"/>
              </a:ext>
            </a:extLst>
          </p:cNvPr>
          <p:cNvSpPr/>
          <p:nvPr/>
        </p:nvSpPr>
        <p:spPr>
          <a:xfrm>
            <a:off x="9598788" y="3849205"/>
            <a:ext cx="1692000" cy="1925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7" name="Rectangle 2">
            <a:extLst>
              <a:ext uri="{FF2B5EF4-FFF2-40B4-BE49-F238E27FC236}">
                <a16:creationId xmlns:a16="http://schemas.microsoft.com/office/drawing/2014/main" id="{96CCF730-BD9E-49F5-B34C-E02C99E38229}"/>
              </a:ext>
            </a:extLst>
          </p:cNvPr>
          <p:cNvSpPr/>
          <p:nvPr/>
        </p:nvSpPr>
        <p:spPr>
          <a:xfrm>
            <a:off x="949898" y="3849205"/>
            <a:ext cx="1692000" cy="1925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8" name="타원 1367">
            <a:extLst>
              <a:ext uri="{FF2B5EF4-FFF2-40B4-BE49-F238E27FC236}">
                <a16:creationId xmlns:a16="http://schemas.microsoft.com/office/drawing/2014/main" id="{03917E81-7175-442B-87E4-CD7F3106626A}"/>
              </a:ext>
            </a:extLst>
          </p:cNvPr>
          <p:cNvSpPr/>
          <p:nvPr/>
        </p:nvSpPr>
        <p:spPr>
          <a:xfrm>
            <a:off x="1695750" y="3841504"/>
            <a:ext cx="200297" cy="200297"/>
          </a:xfrm>
          <a:prstGeom prst="ellipse">
            <a:avLst/>
          </a:prstGeom>
          <a:solidFill>
            <a:schemeClr val="accent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9" name="타원 1368">
            <a:extLst>
              <a:ext uri="{FF2B5EF4-FFF2-40B4-BE49-F238E27FC236}">
                <a16:creationId xmlns:a16="http://schemas.microsoft.com/office/drawing/2014/main" id="{2C9C77CE-796A-4ED5-A75D-CB38B3B04B96}"/>
              </a:ext>
            </a:extLst>
          </p:cNvPr>
          <p:cNvSpPr/>
          <p:nvPr/>
        </p:nvSpPr>
        <p:spPr>
          <a:xfrm>
            <a:off x="3425528" y="3841504"/>
            <a:ext cx="200297" cy="200297"/>
          </a:xfrm>
          <a:prstGeom prst="ellipse">
            <a:avLst/>
          </a:prstGeom>
          <a:solidFill>
            <a:schemeClr val="accent5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0" name="타원 1369">
            <a:extLst>
              <a:ext uri="{FF2B5EF4-FFF2-40B4-BE49-F238E27FC236}">
                <a16:creationId xmlns:a16="http://schemas.microsoft.com/office/drawing/2014/main" id="{878EF831-7907-431E-97C6-210D78F5F959}"/>
              </a:ext>
            </a:extLst>
          </p:cNvPr>
          <p:cNvSpPr/>
          <p:nvPr/>
        </p:nvSpPr>
        <p:spPr>
          <a:xfrm>
            <a:off x="5155306" y="3841504"/>
            <a:ext cx="200297" cy="200297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1" name="타원 1370">
            <a:extLst>
              <a:ext uri="{FF2B5EF4-FFF2-40B4-BE49-F238E27FC236}">
                <a16:creationId xmlns:a16="http://schemas.microsoft.com/office/drawing/2014/main" id="{64A5BBA9-7EB9-4C3E-8414-F8B7B266FCE7}"/>
              </a:ext>
            </a:extLst>
          </p:cNvPr>
          <p:cNvSpPr/>
          <p:nvPr/>
        </p:nvSpPr>
        <p:spPr>
          <a:xfrm>
            <a:off x="6885084" y="3841504"/>
            <a:ext cx="200297" cy="200297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2" name="타원 1371">
            <a:extLst>
              <a:ext uri="{FF2B5EF4-FFF2-40B4-BE49-F238E27FC236}">
                <a16:creationId xmlns:a16="http://schemas.microsoft.com/office/drawing/2014/main" id="{C28BE2DF-5900-49C3-B041-66723FD40D87}"/>
              </a:ext>
            </a:extLst>
          </p:cNvPr>
          <p:cNvSpPr/>
          <p:nvPr/>
        </p:nvSpPr>
        <p:spPr>
          <a:xfrm>
            <a:off x="8614862" y="3841504"/>
            <a:ext cx="200297" cy="200297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3" name="타원 1372">
            <a:extLst>
              <a:ext uri="{FF2B5EF4-FFF2-40B4-BE49-F238E27FC236}">
                <a16:creationId xmlns:a16="http://schemas.microsoft.com/office/drawing/2014/main" id="{ECC1621C-3714-408B-BEC8-FBD265F90BF1}"/>
              </a:ext>
            </a:extLst>
          </p:cNvPr>
          <p:cNvSpPr/>
          <p:nvPr/>
        </p:nvSpPr>
        <p:spPr>
          <a:xfrm>
            <a:off x="10344640" y="3841504"/>
            <a:ext cx="200297" cy="200297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74" name="직선 연결선 1373">
            <a:extLst>
              <a:ext uri="{FF2B5EF4-FFF2-40B4-BE49-F238E27FC236}">
                <a16:creationId xmlns:a16="http://schemas.microsoft.com/office/drawing/2014/main" id="{8A58CCF1-BF97-4C70-82A1-F34CE981A3D1}"/>
              </a:ext>
            </a:extLst>
          </p:cNvPr>
          <p:cNvCxnSpPr>
            <a:cxnSpLocks/>
          </p:cNvCxnSpPr>
          <p:nvPr/>
        </p:nvCxnSpPr>
        <p:spPr>
          <a:xfrm>
            <a:off x="1795898" y="3960240"/>
            <a:ext cx="0" cy="905688"/>
          </a:xfrm>
          <a:prstGeom prst="line">
            <a:avLst/>
          </a:prstGeom>
          <a:ln w="19050">
            <a:solidFill>
              <a:schemeClr val="accent6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5" name="직선 연결선 1374">
            <a:extLst>
              <a:ext uri="{FF2B5EF4-FFF2-40B4-BE49-F238E27FC236}">
                <a16:creationId xmlns:a16="http://schemas.microsoft.com/office/drawing/2014/main" id="{C66D59DB-3E86-47D7-9874-EE818FB0BA1B}"/>
              </a:ext>
            </a:extLst>
          </p:cNvPr>
          <p:cNvCxnSpPr>
            <a:cxnSpLocks/>
          </p:cNvCxnSpPr>
          <p:nvPr/>
        </p:nvCxnSpPr>
        <p:spPr>
          <a:xfrm flipV="1">
            <a:off x="3525676" y="2984874"/>
            <a:ext cx="0" cy="905688"/>
          </a:xfrm>
          <a:prstGeom prst="line">
            <a:avLst/>
          </a:prstGeom>
          <a:ln w="19050">
            <a:solidFill>
              <a:schemeClr val="accent5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직선 연결선 1375">
            <a:extLst>
              <a:ext uri="{FF2B5EF4-FFF2-40B4-BE49-F238E27FC236}">
                <a16:creationId xmlns:a16="http://schemas.microsoft.com/office/drawing/2014/main" id="{DCA55C91-D4F7-4B49-B10D-FE9CDC4C9700}"/>
              </a:ext>
            </a:extLst>
          </p:cNvPr>
          <p:cNvCxnSpPr>
            <a:cxnSpLocks/>
          </p:cNvCxnSpPr>
          <p:nvPr/>
        </p:nvCxnSpPr>
        <p:spPr>
          <a:xfrm>
            <a:off x="5255454" y="3960240"/>
            <a:ext cx="0" cy="905688"/>
          </a:xfrm>
          <a:prstGeom prst="line">
            <a:avLst/>
          </a:prstGeom>
          <a:ln w="19050">
            <a:solidFill>
              <a:schemeClr val="accent4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7" name="직선 연결선 1376">
            <a:extLst>
              <a:ext uri="{FF2B5EF4-FFF2-40B4-BE49-F238E27FC236}">
                <a16:creationId xmlns:a16="http://schemas.microsoft.com/office/drawing/2014/main" id="{6337E7CF-1D75-4195-ABD8-D631155B0DCD}"/>
              </a:ext>
            </a:extLst>
          </p:cNvPr>
          <p:cNvCxnSpPr>
            <a:cxnSpLocks/>
          </p:cNvCxnSpPr>
          <p:nvPr/>
        </p:nvCxnSpPr>
        <p:spPr>
          <a:xfrm flipV="1">
            <a:off x="6985232" y="2984874"/>
            <a:ext cx="0" cy="905688"/>
          </a:xfrm>
          <a:prstGeom prst="line">
            <a:avLst/>
          </a:prstGeom>
          <a:ln w="19050">
            <a:solidFill>
              <a:schemeClr val="accent3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직선 연결선 1377">
            <a:extLst>
              <a:ext uri="{FF2B5EF4-FFF2-40B4-BE49-F238E27FC236}">
                <a16:creationId xmlns:a16="http://schemas.microsoft.com/office/drawing/2014/main" id="{B6D40277-3939-4788-A3FD-B7CB1B6607CA}"/>
              </a:ext>
            </a:extLst>
          </p:cNvPr>
          <p:cNvCxnSpPr>
            <a:cxnSpLocks/>
          </p:cNvCxnSpPr>
          <p:nvPr/>
        </p:nvCxnSpPr>
        <p:spPr>
          <a:xfrm>
            <a:off x="8715010" y="3960240"/>
            <a:ext cx="0" cy="905688"/>
          </a:xfrm>
          <a:prstGeom prst="line">
            <a:avLst/>
          </a:prstGeom>
          <a:ln w="19050">
            <a:solidFill>
              <a:schemeClr val="accent2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9" name="직선 연결선 1378">
            <a:extLst>
              <a:ext uri="{FF2B5EF4-FFF2-40B4-BE49-F238E27FC236}">
                <a16:creationId xmlns:a16="http://schemas.microsoft.com/office/drawing/2014/main" id="{E532ABD6-26E2-4632-8C80-CC32E3361934}"/>
              </a:ext>
            </a:extLst>
          </p:cNvPr>
          <p:cNvCxnSpPr>
            <a:cxnSpLocks/>
          </p:cNvCxnSpPr>
          <p:nvPr/>
        </p:nvCxnSpPr>
        <p:spPr>
          <a:xfrm flipV="1">
            <a:off x="10444788" y="2984874"/>
            <a:ext cx="0" cy="905688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0" name="TextBox 1379">
            <a:extLst>
              <a:ext uri="{FF2B5EF4-FFF2-40B4-BE49-F238E27FC236}">
                <a16:creationId xmlns:a16="http://schemas.microsoft.com/office/drawing/2014/main" id="{D1E7F024-BB07-40D5-B054-3C2EDD963391}"/>
              </a:ext>
            </a:extLst>
          </p:cNvPr>
          <p:cNvSpPr txBox="1"/>
          <p:nvPr/>
        </p:nvSpPr>
        <p:spPr>
          <a:xfrm>
            <a:off x="2901401" y="2413744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fr-FR" altLang="ko-KR" dirty="0"/>
              <a:t>TBD</a:t>
            </a:r>
            <a:endParaRPr lang="ko-KR" altLang="en-US" dirty="0"/>
          </a:p>
        </p:txBody>
      </p:sp>
      <p:sp>
        <p:nvSpPr>
          <p:cNvPr id="1381" name="TextBox 1380">
            <a:extLst>
              <a:ext uri="{FF2B5EF4-FFF2-40B4-BE49-F238E27FC236}">
                <a16:creationId xmlns:a16="http://schemas.microsoft.com/office/drawing/2014/main" id="{AAB0F1DF-BF06-4A55-8C51-D5E735647A5C}"/>
              </a:ext>
            </a:extLst>
          </p:cNvPr>
          <p:cNvSpPr txBox="1"/>
          <p:nvPr/>
        </p:nvSpPr>
        <p:spPr>
          <a:xfrm>
            <a:off x="6334807" y="2413744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TBD</a:t>
            </a:r>
            <a:endParaRPr lang="ko-KR" altLang="en-US" sz="1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C477DFF1-EBAC-4CA4-ACB5-CE195EA16158}"/>
              </a:ext>
            </a:extLst>
          </p:cNvPr>
          <p:cNvSpPr txBox="1"/>
          <p:nvPr/>
        </p:nvSpPr>
        <p:spPr>
          <a:xfrm>
            <a:off x="4636696" y="4996255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TBD</a:t>
            </a:r>
            <a:endParaRPr lang="ko-KR" altLang="en-US" sz="1400" b="1" dirty="0">
              <a:solidFill>
                <a:schemeClr val="accent4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3" name="TextBox 1382">
            <a:extLst>
              <a:ext uri="{FF2B5EF4-FFF2-40B4-BE49-F238E27FC236}">
                <a16:creationId xmlns:a16="http://schemas.microsoft.com/office/drawing/2014/main" id="{68803999-A5B5-4AF3-9532-FAFE71D5697E}"/>
              </a:ext>
            </a:extLst>
          </p:cNvPr>
          <p:cNvSpPr txBox="1"/>
          <p:nvPr/>
        </p:nvSpPr>
        <p:spPr>
          <a:xfrm>
            <a:off x="8104580" y="4996255"/>
            <a:ext cx="1254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TBD</a:t>
            </a:r>
            <a:endParaRPr lang="ko-KR" altLang="en-US" sz="1400" b="1" dirty="0">
              <a:solidFill>
                <a:schemeClr val="accent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4" name="TextBox 1383">
            <a:extLst>
              <a:ext uri="{FF2B5EF4-FFF2-40B4-BE49-F238E27FC236}">
                <a16:creationId xmlns:a16="http://schemas.microsoft.com/office/drawing/2014/main" id="{910E7B85-124C-45FD-9E28-2F8150C9B231}"/>
              </a:ext>
            </a:extLst>
          </p:cNvPr>
          <p:cNvSpPr txBox="1"/>
          <p:nvPr/>
        </p:nvSpPr>
        <p:spPr>
          <a:xfrm>
            <a:off x="9768213" y="2413744"/>
            <a:ext cx="1353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TBD</a:t>
            </a:r>
            <a:endParaRPr lang="ko-KR" altLang="en-US" sz="1400" b="1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5A29F2D7-78D1-4491-97E8-879B0AAD25C1}"/>
              </a:ext>
            </a:extLst>
          </p:cNvPr>
          <p:cNvSpPr txBox="1"/>
          <p:nvPr/>
        </p:nvSpPr>
        <p:spPr>
          <a:xfrm>
            <a:off x="944966" y="4996255"/>
            <a:ext cx="16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6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TB D</a:t>
            </a:r>
            <a:endParaRPr lang="ko-KR" altLang="en-US" sz="1400" b="1" dirty="0">
              <a:solidFill>
                <a:schemeClr val="accent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386" name="Group 66">
            <a:extLst>
              <a:ext uri="{FF2B5EF4-FFF2-40B4-BE49-F238E27FC236}">
                <a16:creationId xmlns:a16="http://schemas.microsoft.com/office/drawing/2014/main" id="{A41D55B0-16C0-451F-8CC6-ECF079BBED72}"/>
              </a:ext>
            </a:extLst>
          </p:cNvPr>
          <p:cNvGrpSpPr/>
          <p:nvPr/>
        </p:nvGrpSpPr>
        <p:grpSpPr>
          <a:xfrm>
            <a:off x="9598788" y="4550275"/>
            <a:ext cx="1733636" cy="614961"/>
            <a:chOff x="3017861" y="4222351"/>
            <a:chExt cx="1917633" cy="614961"/>
          </a:xfrm>
        </p:grpSpPr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7A11C5A9-076E-448D-A5DD-E2075FFBED47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1388" name="TextBox 1387">
              <a:extLst>
                <a:ext uri="{FF2B5EF4-FFF2-40B4-BE49-F238E27FC236}">
                  <a16:creationId xmlns:a16="http://schemas.microsoft.com/office/drawing/2014/main" id="{F1EF2CD6-4AF2-4484-8221-545C9A8119AC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400" b="1" dirty="0">
                <a:solidFill>
                  <a:schemeClr val="accent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Go Live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89" name="Group 66">
            <a:extLst>
              <a:ext uri="{FF2B5EF4-FFF2-40B4-BE49-F238E27FC236}">
                <a16:creationId xmlns:a16="http://schemas.microsoft.com/office/drawing/2014/main" id="{C560CD0D-0A74-45B7-8FD6-061E9C1050A3}"/>
              </a:ext>
            </a:extLst>
          </p:cNvPr>
          <p:cNvGrpSpPr/>
          <p:nvPr/>
        </p:nvGrpSpPr>
        <p:grpSpPr>
          <a:xfrm>
            <a:off x="7811778" y="1967764"/>
            <a:ext cx="1733636" cy="738664"/>
            <a:chOff x="3017861" y="4222351"/>
            <a:chExt cx="1917633" cy="738664"/>
          </a:xfrm>
        </p:grpSpPr>
        <p:sp>
          <p:nvSpPr>
            <p:cNvPr id="1390" name="TextBox 1389">
              <a:extLst>
                <a:ext uri="{FF2B5EF4-FFF2-40B4-BE49-F238E27FC236}">
                  <a16:creationId xmlns:a16="http://schemas.microsoft.com/office/drawing/2014/main" id="{F4B46947-F7E4-4C74-A281-A2F58E67DEF0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91" name="TextBox 1390">
              <a:extLst>
                <a:ext uri="{FF2B5EF4-FFF2-40B4-BE49-F238E27FC236}">
                  <a16:creationId xmlns:a16="http://schemas.microsoft.com/office/drawing/2014/main" id="{F7F024BA-15FA-48EC-8B40-38DC6AB00F8F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Dev Api Front</a:t>
              </a:r>
            </a:p>
            <a:p>
              <a:pPr algn="ctr"/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Intégration</a:t>
              </a:r>
              <a:endParaRPr lang="en-US" altLang="ko-KR" sz="14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Validation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392" name="Group 66">
            <a:extLst>
              <a:ext uri="{FF2B5EF4-FFF2-40B4-BE49-F238E27FC236}">
                <a16:creationId xmlns:a16="http://schemas.microsoft.com/office/drawing/2014/main" id="{456FD150-EABE-4DCD-A531-5A816E175388}"/>
              </a:ext>
            </a:extLst>
          </p:cNvPr>
          <p:cNvGrpSpPr/>
          <p:nvPr/>
        </p:nvGrpSpPr>
        <p:grpSpPr>
          <a:xfrm>
            <a:off x="6130906" y="4550275"/>
            <a:ext cx="1733636" cy="861182"/>
            <a:chOff x="3017861" y="4222351"/>
            <a:chExt cx="1917633" cy="861182"/>
          </a:xfrm>
        </p:grpSpPr>
        <p:sp>
          <p:nvSpPr>
            <p:cNvPr id="1393" name="TextBox 1392">
              <a:extLst>
                <a:ext uri="{FF2B5EF4-FFF2-40B4-BE49-F238E27FC236}">
                  <a16:creationId xmlns:a16="http://schemas.microsoft.com/office/drawing/2014/main" id="{0C80B8DA-EE56-4FEA-9F9C-BEEC7896D96B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Dev Api Back End </a:t>
              </a:r>
            </a:p>
            <a:p>
              <a:pPr algn="ctr"/>
              <a:r>
                <a:rPr lang="fr-FR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Test/Validation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94" name="TextBox 1393">
              <a:extLst>
                <a:ext uri="{FF2B5EF4-FFF2-40B4-BE49-F238E27FC236}">
                  <a16:creationId xmlns:a16="http://schemas.microsoft.com/office/drawing/2014/main" id="{FB017D9A-3865-4C58-84A3-1F6A1678016C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 dirty="0">
                  <a:solidFill>
                    <a:schemeClr val="accent3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Lot 4</a:t>
              </a:r>
              <a:endParaRPr lang="ko-KR" altLang="en-US" sz="1400" b="1" dirty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395" name="Group 66">
            <a:extLst>
              <a:ext uri="{FF2B5EF4-FFF2-40B4-BE49-F238E27FC236}">
                <a16:creationId xmlns:a16="http://schemas.microsoft.com/office/drawing/2014/main" id="{B6A560C4-D99D-448C-95B3-0D0DB65CDF30}"/>
              </a:ext>
            </a:extLst>
          </p:cNvPr>
          <p:cNvGrpSpPr/>
          <p:nvPr/>
        </p:nvGrpSpPr>
        <p:grpSpPr>
          <a:xfrm>
            <a:off x="4378372" y="1967764"/>
            <a:ext cx="1733636" cy="984293"/>
            <a:chOff x="3017861" y="4222351"/>
            <a:chExt cx="1917633" cy="984293"/>
          </a:xfrm>
        </p:grpSpPr>
        <p:sp>
          <p:nvSpPr>
            <p:cNvPr id="1396" name="TextBox 1395">
              <a:extLst>
                <a:ext uri="{FF2B5EF4-FFF2-40B4-BE49-F238E27FC236}">
                  <a16:creationId xmlns:a16="http://schemas.microsoft.com/office/drawing/2014/main" id="{EFF8421E-4228-44A0-9CC1-C8C52B8B7C41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800" b="1" dirty="0">
                  <a:effectLst/>
                  <a:latin typeface="Calibri" panose="020F0502020204030204" pitchFamily="34" charset="0"/>
                </a:rPr>
                <a:t>Classification Document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97" name="TextBox 1396">
              <a:extLst>
                <a:ext uri="{FF2B5EF4-FFF2-40B4-BE49-F238E27FC236}">
                  <a16:creationId xmlns:a16="http://schemas.microsoft.com/office/drawing/2014/main" id="{37E5AB14-8811-402E-AE09-23935BC82193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Lot 3</a:t>
              </a:r>
              <a:endParaRPr lang="ko-KR" altLang="en-US" sz="1400" b="1" dirty="0">
                <a:solidFill>
                  <a:schemeClr val="accent4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398" name="Group 66">
            <a:extLst>
              <a:ext uri="{FF2B5EF4-FFF2-40B4-BE49-F238E27FC236}">
                <a16:creationId xmlns:a16="http://schemas.microsoft.com/office/drawing/2014/main" id="{D1ED2500-85E6-46A4-A8A9-E9BB47ED9C38}"/>
              </a:ext>
            </a:extLst>
          </p:cNvPr>
          <p:cNvGrpSpPr/>
          <p:nvPr/>
        </p:nvGrpSpPr>
        <p:grpSpPr>
          <a:xfrm>
            <a:off x="2663022" y="4550275"/>
            <a:ext cx="1733636" cy="1076626"/>
            <a:chOff x="3017861" y="4222351"/>
            <a:chExt cx="1917633" cy="1076626"/>
          </a:xfrm>
        </p:grpSpPr>
        <p:sp>
          <p:nvSpPr>
            <p:cNvPr id="1399" name="TextBox 1398">
              <a:extLst>
                <a:ext uri="{FF2B5EF4-FFF2-40B4-BE49-F238E27FC236}">
                  <a16:creationId xmlns:a16="http://schemas.microsoft.com/office/drawing/2014/main" id="{42ED03AC-8730-40FF-AEF5-DDD70E1ADE22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dirty="0">
                  <a:effectLst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Océrisation Document</a:t>
              </a:r>
            </a:p>
            <a:p>
              <a:pPr algn="ctr"/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00" name="TextBox 1399">
              <a:extLst>
                <a:ext uri="{FF2B5EF4-FFF2-40B4-BE49-F238E27FC236}">
                  <a16:creationId xmlns:a16="http://schemas.microsoft.com/office/drawing/2014/main" id="{922EE02A-2F67-4561-8A17-CFCC88EAC09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Lot 2</a:t>
              </a:r>
              <a:endParaRPr lang="ko-KR" altLang="en-US" sz="1400" b="1" dirty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1401" name="Group 66">
            <a:extLst>
              <a:ext uri="{FF2B5EF4-FFF2-40B4-BE49-F238E27FC236}">
                <a16:creationId xmlns:a16="http://schemas.microsoft.com/office/drawing/2014/main" id="{09FA7FC7-99F6-47B2-B426-65E5868C0284}"/>
              </a:ext>
            </a:extLst>
          </p:cNvPr>
          <p:cNvGrpSpPr/>
          <p:nvPr/>
        </p:nvGrpSpPr>
        <p:grpSpPr>
          <a:xfrm>
            <a:off x="944966" y="1967764"/>
            <a:ext cx="1733636" cy="861182"/>
            <a:chOff x="3017861" y="4222351"/>
            <a:chExt cx="1917633" cy="861182"/>
          </a:xfrm>
        </p:grpSpPr>
        <p:sp>
          <p:nvSpPr>
            <p:cNvPr id="1402" name="TextBox 1401">
              <a:extLst>
                <a:ext uri="{FF2B5EF4-FFF2-40B4-BE49-F238E27FC236}">
                  <a16:creationId xmlns:a16="http://schemas.microsoft.com/office/drawing/2014/main" id="{BA0B573A-0B05-4EEE-A208-AEB74448AC44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Construction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Plateforme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403" name="TextBox 1402">
              <a:extLst>
                <a:ext uri="{FF2B5EF4-FFF2-40B4-BE49-F238E27FC236}">
                  <a16:creationId xmlns:a16="http://schemas.microsoft.com/office/drawing/2014/main" id="{EFD59A49-B72B-4036-9EC1-144D201FCBC7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Lot1</a:t>
              </a:r>
              <a:endParaRPr lang="ko-KR" altLang="en-US" sz="1400" b="1" dirty="0">
                <a:solidFill>
                  <a:schemeClr val="accent6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2B277C05F08A4F9FA1A59CE7EBCDFC" ma:contentTypeVersion="4" ma:contentTypeDescription="Crée un document." ma:contentTypeScope="" ma:versionID="c3ca937500e632fceb142409d8b801da">
  <xsd:schema xmlns:xsd="http://www.w3.org/2001/XMLSchema" xmlns:xs="http://www.w3.org/2001/XMLSchema" xmlns:p="http://schemas.microsoft.com/office/2006/metadata/properties" xmlns:ns2="1ca0e8d6-a200-4470-902d-9f75b4dc2b6f" targetNamespace="http://schemas.microsoft.com/office/2006/metadata/properties" ma:root="true" ma:fieldsID="2e984e8ec4d2238da2971da0bcfe9dea" ns2:_="">
    <xsd:import namespace="1ca0e8d6-a200-4470-902d-9f75b4dc2b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0e8d6-a200-4470-902d-9f75b4dc2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E7DD10-73BB-40C3-8987-DE37583905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F7CE2-D2BC-421D-ABD6-CAED03F35C9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1ca0e8d6-a200-4470-902d-9f75b4dc2b6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400E088-B4C9-46DB-AD95-C63919D9C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0e8d6-a200-4470-902d-9f75b4dc2b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18322</TotalTime>
  <Words>278</Words>
  <Application>Microsoft Office PowerPoint</Application>
  <PresentationFormat>Grand écran</PresentationFormat>
  <Paragraphs>75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Thème Office</vt:lpstr>
      <vt:lpstr> Projet</vt:lpstr>
      <vt:lpstr>Exigences fonctionnelles</vt:lpstr>
      <vt:lpstr>USE CASE</vt:lpstr>
      <vt:lpstr>Archi Cible</vt:lpstr>
      <vt:lpstr>Timeline Projet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Jean-folly KPODAR</dc:creator>
  <cp:lastModifiedBy>Hélène LAMIRAUX</cp:lastModifiedBy>
  <cp:revision>44</cp:revision>
  <dcterms:created xsi:type="dcterms:W3CDTF">2024-11-18T10:18:54Z</dcterms:created>
  <dcterms:modified xsi:type="dcterms:W3CDTF">2025-06-16T07:22:02Z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0x0101003D2B277C05F08A4F9FA1A59CE7EBCDFC</vt:lpwstr>
  </property>
</Properties>
</file>