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Subtext 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Subtext ten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Subtext two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three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Subtext three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four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Subtext four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five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Subtext five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six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Subtext six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seven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Subtext seven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eight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Subtext eight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nine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Subtext nine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one</vt:lpstr>
      <vt:lpstr>Slide two</vt:lpstr>
      <vt:lpstr>Slide three</vt:lpstr>
      <vt:lpstr>Slide four</vt:lpstr>
      <vt:lpstr>Slide five</vt:lpstr>
      <vt:lpstr>Slide six</vt:lpstr>
      <vt:lpstr>Slide seven</vt:lpstr>
      <vt:lpstr>Slide eight</vt:lpstr>
      <vt:lpstr>Slide nine</vt:lpstr>
      <vt:lpstr>Slide ten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2020-02-14T02:42:55Z</dcterms:created>
  <dcterms:modified xsi:type="dcterms:W3CDTF">2020-02-14T02:43:04Z</dcterms:modified>
  <cp:category/>
</cp:coreProperties>
</file>