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D"/>
    <a:srgbClr val="22222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C16C8-980C-434A-82C2-A08C086C6C8E}" v="33" dt="2023-05-15T20:43:11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3" d="100"/>
          <a:sy n="73" d="100"/>
        </p:scale>
        <p:origin x="98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ucher" userId="8266699022344100" providerId="LiveId" clId="{041C16C8-980C-434A-82C2-A08C086C6C8E}"/>
    <pc:docChg chg="undo custSel addSld delSld modSld sldOrd">
      <pc:chgData name="Lukas Bucher" userId="8266699022344100" providerId="LiveId" clId="{041C16C8-980C-434A-82C2-A08C086C6C8E}" dt="2023-05-15T20:44:04.571" v="355" actId="1076"/>
      <pc:docMkLst>
        <pc:docMk/>
      </pc:docMkLst>
      <pc:sldChg chg="modSp mod">
        <pc:chgData name="Lukas Bucher" userId="8266699022344100" providerId="LiveId" clId="{041C16C8-980C-434A-82C2-A08C086C6C8E}" dt="2023-05-15T14:00:56.380" v="5" actId="1076"/>
        <pc:sldMkLst>
          <pc:docMk/>
          <pc:sldMk cId="3185671997" sldId="256"/>
        </pc:sldMkLst>
        <pc:spChg chg="mod">
          <ac:chgData name="Lukas Bucher" userId="8266699022344100" providerId="LiveId" clId="{041C16C8-980C-434A-82C2-A08C086C6C8E}" dt="2023-05-15T14:00:56.380" v="5" actId="1076"/>
          <ac:spMkLst>
            <pc:docMk/>
            <pc:sldMk cId="3185671997" sldId="256"/>
            <ac:spMk id="15" creationId="{7DA264EE-74B0-46A5-B1AF-6EBCEEA100F4}"/>
          </ac:spMkLst>
        </pc:spChg>
        <pc:spChg chg="mod">
          <ac:chgData name="Lukas Bucher" userId="8266699022344100" providerId="LiveId" clId="{041C16C8-980C-434A-82C2-A08C086C6C8E}" dt="2023-05-15T13:59:56.730" v="3" actId="113"/>
          <ac:spMkLst>
            <pc:docMk/>
            <pc:sldMk cId="3185671997" sldId="256"/>
            <ac:spMk id="53" creationId="{C5F2867B-8DEF-4544-9EE0-AE021A052186}"/>
          </ac:spMkLst>
        </pc:spChg>
      </pc:sldChg>
      <pc:sldChg chg="modSp mod">
        <pc:chgData name="Lukas Bucher" userId="8266699022344100" providerId="LiveId" clId="{041C16C8-980C-434A-82C2-A08C086C6C8E}" dt="2023-05-15T20:33:23.103" v="297" actId="14100"/>
        <pc:sldMkLst>
          <pc:docMk/>
          <pc:sldMk cId="981912258" sldId="257"/>
        </pc:sldMkLst>
        <pc:spChg chg="mod">
          <ac:chgData name="Lukas Bucher" userId="8266699022344100" providerId="LiveId" clId="{041C16C8-980C-434A-82C2-A08C086C6C8E}" dt="2023-05-15T20:33:23.103" v="297" actId="14100"/>
          <ac:spMkLst>
            <pc:docMk/>
            <pc:sldMk cId="981912258" sldId="257"/>
            <ac:spMk id="9" creationId="{62E6D989-D0CF-4E19-932A-FF53E3ADCB27}"/>
          </ac:spMkLst>
        </pc:spChg>
      </pc:sldChg>
      <pc:sldChg chg="addSp delSp modSp mod">
        <pc:chgData name="Lukas Bucher" userId="8266699022344100" providerId="LiveId" clId="{041C16C8-980C-434A-82C2-A08C086C6C8E}" dt="2023-05-15T15:57:29.779" v="70" actId="21"/>
        <pc:sldMkLst>
          <pc:docMk/>
          <pc:sldMk cId="1860715499" sldId="258"/>
        </pc:sldMkLst>
        <pc:spChg chg="add del mod">
          <ac:chgData name="Lukas Bucher" userId="8266699022344100" providerId="LiveId" clId="{041C16C8-980C-434A-82C2-A08C086C6C8E}" dt="2023-05-15T15:56:41.703" v="67" actId="21"/>
          <ac:spMkLst>
            <pc:docMk/>
            <pc:sldMk cId="1860715499" sldId="258"/>
            <ac:spMk id="4" creationId="{B66C5E39-65B7-DAB2-673E-EB6C03B24D90}"/>
          </ac:spMkLst>
        </pc:spChg>
        <pc:spChg chg="add del mod">
          <ac:chgData name="Lukas Bucher" userId="8266699022344100" providerId="LiveId" clId="{041C16C8-980C-434A-82C2-A08C086C6C8E}" dt="2023-05-15T15:57:29.779" v="70" actId="21"/>
          <ac:spMkLst>
            <pc:docMk/>
            <pc:sldMk cId="1860715499" sldId="258"/>
            <ac:spMk id="9" creationId="{2AA27529-29C2-91CC-832D-515FED26EF9F}"/>
          </ac:spMkLst>
        </pc:spChg>
      </pc:sldChg>
      <pc:sldChg chg="modSp mod">
        <pc:chgData name="Lukas Bucher" userId="8266699022344100" providerId="LiveId" clId="{041C16C8-980C-434A-82C2-A08C086C6C8E}" dt="2023-05-15T20:33:36.445" v="298" actId="1076"/>
        <pc:sldMkLst>
          <pc:docMk/>
          <pc:sldMk cId="1052346914" sldId="259"/>
        </pc:sldMkLst>
        <pc:spChg chg="mod">
          <ac:chgData name="Lukas Bucher" userId="8266699022344100" providerId="LiveId" clId="{041C16C8-980C-434A-82C2-A08C086C6C8E}" dt="2023-05-15T20:33:36.445" v="298" actId="1076"/>
          <ac:spMkLst>
            <pc:docMk/>
            <pc:sldMk cId="1052346914" sldId="259"/>
            <ac:spMk id="18" creationId="{3621099E-A846-48D2-AFC6-0214259A46B9}"/>
          </ac:spMkLst>
        </pc:spChg>
        <pc:spChg chg="mod">
          <ac:chgData name="Lukas Bucher" userId="8266699022344100" providerId="LiveId" clId="{041C16C8-980C-434A-82C2-A08C086C6C8E}" dt="2023-05-15T20:33:36.445" v="298" actId="1076"/>
          <ac:spMkLst>
            <pc:docMk/>
            <pc:sldMk cId="1052346914" sldId="259"/>
            <ac:spMk id="119" creationId="{10C16719-7403-4A4E-A76C-B7A0AB346AB2}"/>
          </ac:spMkLst>
        </pc:spChg>
        <pc:grpChg chg="mod">
          <ac:chgData name="Lukas Bucher" userId="8266699022344100" providerId="LiveId" clId="{041C16C8-980C-434A-82C2-A08C086C6C8E}" dt="2023-05-15T20:33:36.445" v="298" actId="1076"/>
          <ac:grpSpMkLst>
            <pc:docMk/>
            <pc:sldMk cId="1052346914" sldId="259"/>
            <ac:grpSpMk id="16" creationId="{E4A6D681-369A-4FCD-A07C-C7A1ACE30D6A}"/>
          </ac:grpSpMkLst>
        </pc:grpChg>
        <pc:grpChg chg="mod">
          <ac:chgData name="Lukas Bucher" userId="8266699022344100" providerId="LiveId" clId="{041C16C8-980C-434A-82C2-A08C086C6C8E}" dt="2023-05-15T14:29:45.784" v="7" actId="1076"/>
          <ac:grpSpMkLst>
            <pc:docMk/>
            <pc:sldMk cId="1052346914" sldId="259"/>
            <ac:grpSpMk id="24" creationId="{A9BD0694-F6E9-4EEE-AB8A-26A4AC005C0D}"/>
          </ac:grpSpMkLst>
        </pc:grpChg>
        <pc:grpChg chg="mod">
          <ac:chgData name="Lukas Bucher" userId="8266699022344100" providerId="LiveId" clId="{041C16C8-980C-434A-82C2-A08C086C6C8E}" dt="2023-05-15T20:33:36.445" v="298" actId="1076"/>
          <ac:grpSpMkLst>
            <pc:docMk/>
            <pc:sldMk cId="1052346914" sldId="259"/>
            <ac:grpSpMk id="53" creationId="{0440B0B6-E323-46A1-AB65-3EE7F709455B}"/>
          </ac:grpSpMkLst>
        </pc:grpChg>
        <pc:grpChg chg="mod">
          <ac:chgData name="Lukas Bucher" userId="8266699022344100" providerId="LiveId" clId="{041C16C8-980C-434A-82C2-A08C086C6C8E}" dt="2023-05-15T20:33:36.445" v="298" actId="1076"/>
          <ac:grpSpMkLst>
            <pc:docMk/>
            <pc:sldMk cId="1052346914" sldId="259"/>
            <ac:grpSpMk id="64" creationId="{BA4FD02E-E4F6-4255-A31A-5427DF3684DE}"/>
          </ac:grpSpMkLst>
        </pc:grpChg>
        <pc:grpChg chg="mod">
          <ac:chgData name="Lukas Bucher" userId="8266699022344100" providerId="LiveId" clId="{041C16C8-980C-434A-82C2-A08C086C6C8E}" dt="2023-05-15T20:33:36.445" v="298" actId="1076"/>
          <ac:grpSpMkLst>
            <pc:docMk/>
            <pc:sldMk cId="1052346914" sldId="259"/>
            <ac:grpSpMk id="107" creationId="{930263B0-0BAF-4C8C-9086-B97139AB3FCF}"/>
          </ac:grpSpMkLst>
        </pc:grpChg>
      </pc:sldChg>
      <pc:sldChg chg="addSp modSp mod">
        <pc:chgData name="Lukas Bucher" userId="8266699022344100" providerId="LiveId" clId="{041C16C8-980C-434A-82C2-A08C086C6C8E}" dt="2023-05-15T16:27:54.220" v="98" actId="207"/>
        <pc:sldMkLst>
          <pc:docMk/>
          <pc:sldMk cId="4139236644" sldId="260"/>
        </pc:sldMkLst>
        <pc:spChg chg="add mod">
          <ac:chgData name="Lukas Bucher" userId="8266699022344100" providerId="LiveId" clId="{041C16C8-980C-434A-82C2-A08C086C6C8E}" dt="2023-05-15T16:27:54.220" v="98" actId="207"/>
          <ac:spMkLst>
            <pc:docMk/>
            <pc:sldMk cId="4139236644" sldId="260"/>
            <ac:spMk id="4" creationId="{CC114CFE-4074-AE75-9803-EE9DC17F5B11}"/>
          </ac:spMkLst>
        </pc:spChg>
      </pc:sldChg>
      <pc:sldChg chg="addSp delSp modSp mod ord">
        <pc:chgData name="Lukas Bucher" userId="8266699022344100" providerId="LiveId" clId="{041C16C8-980C-434A-82C2-A08C086C6C8E}" dt="2023-05-15T20:44:04.571" v="355" actId="1076"/>
        <pc:sldMkLst>
          <pc:docMk/>
          <pc:sldMk cId="209849102" sldId="261"/>
        </pc:sldMkLst>
        <pc:spChg chg="add mod ord">
          <ac:chgData name="Lukas Bucher" userId="8266699022344100" providerId="LiveId" clId="{041C16C8-980C-434A-82C2-A08C086C6C8E}" dt="2023-05-15T14:30:37.207" v="14" actId="167"/>
          <ac:spMkLst>
            <pc:docMk/>
            <pc:sldMk cId="209849102" sldId="261"/>
            <ac:spMk id="2" creationId="{1051C62E-7B2A-FD14-116C-9D7824DD5822}"/>
          </ac:spMkLst>
        </pc:spChg>
        <pc:spChg chg="add mod ord">
          <ac:chgData name="Lukas Bucher" userId="8266699022344100" providerId="LiveId" clId="{041C16C8-980C-434A-82C2-A08C086C6C8E}" dt="2023-05-15T14:30:46.556" v="18" actId="167"/>
          <ac:spMkLst>
            <pc:docMk/>
            <pc:sldMk cId="209849102" sldId="261"/>
            <ac:spMk id="3" creationId="{DFE88737-098B-E7D1-5E26-738F008B3768}"/>
          </ac:spMkLst>
        </pc:spChg>
        <pc:spChg chg="add del mod">
          <ac:chgData name="Lukas Bucher" userId="8266699022344100" providerId="LiveId" clId="{041C16C8-980C-434A-82C2-A08C086C6C8E}" dt="2023-05-15T15:56:20.025" v="62"/>
          <ac:spMkLst>
            <pc:docMk/>
            <pc:sldMk cId="209849102" sldId="261"/>
            <ac:spMk id="4" creationId="{E1CD0101-C48A-A11C-CA78-270C30A3B847}"/>
          </ac:spMkLst>
        </pc:spChg>
        <pc:spChg chg="add del mod">
          <ac:chgData name="Lukas Bucher" userId="8266699022344100" providerId="LiveId" clId="{041C16C8-980C-434A-82C2-A08C086C6C8E}" dt="2023-05-15T15:56:20.025" v="62"/>
          <ac:spMkLst>
            <pc:docMk/>
            <pc:sldMk cId="209849102" sldId="261"/>
            <ac:spMk id="5" creationId="{79C3E13F-116C-3E88-B7CF-E6A1B57616FE}"/>
          </ac:spMkLst>
        </pc:spChg>
        <pc:spChg chg="mod">
          <ac:chgData name="Lukas Bucher" userId="8266699022344100" providerId="LiveId" clId="{041C16C8-980C-434A-82C2-A08C086C6C8E}" dt="2023-05-15T15:54:56.419" v="43"/>
          <ac:spMkLst>
            <pc:docMk/>
            <pc:sldMk cId="209849102" sldId="261"/>
            <ac:spMk id="6" creationId="{33CF35A3-69EA-D2E9-E782-D3AACAE5EC9F}"/>
          </ac:spMkLst>
        </pc:spChg>
        <pc:spChg chg="add del mod">
          <ac:chgData name="Lukas Bucher" userId="8266699022344100" providerId="LiveId" clId="{041C16C8-980C-434A-82C2-A08C086C6C8E}" dt="2023-05-15T15:56:28.579" v="63" actId="478"/>
          <ac:spMkLst>
            <pc:docMk/>
            <pc:sldMk cId="209849102" sldId="261"/>
            <ac:spMk id="7" creationId="{DC734BC2-0EA2-65FB-528D-F859EA731ADF}"/>
          </ac:spMkLst>
        </pc:spChg>
        <pc:spChg chg="add del mod">
          <ac:chgData name="Lukas Bucher" userId="8266699022344100" providerId="LiveId" clId="{041C16C8-980C-434A-82C2-A08C086C6C8E}" dt="2023-05-15T15:56:28.579" v="63" actId="478"/>
          <ac:spMkLst>
            <pc:docMk/>
            <pc:sldMk cId="209849102" sldId="261"/>
            <ac:spMk id="8" creationId="{9FD85B83-C608-7EE3-29C3-8462740DF16D}"/>
          </ac:spMkLst>
        </pc:spChg>
        <pc:spChg chg="add del mod">
          <ac:chgData name="Lukas Bucher" userId="8266699022344100" providerId="LiveId" clId="{041C16C8-980C-434A-82C2-A08C086C6C8E}" dt="2023-05-15T15:55:06.966" v="46"/>
          <ac:spMkLst>
            <pc:docMk/>
            <pc:sldMk cId="209849102" sldId="261"/>
            <ac:spMk id="9" creationId="{B746FE49-8CAE-EB2E-EE53-14FC4CB199A4}"/>
          </ac:spMkLst>
        </pc:spChg>
        <pc:spChg chg="del mod">
          <ac:chgData name="Lukas Bucher" userId="8266699022344100" providerId="LiveId" clId="{041C16C8-980C-434A-82C2-A08C086C6C8E}" dt="2023-05-15T15:56:32.520" v="64" actId="21"/>
          <ac:spMkLst>
            <pc:docMk/>
            <pc:sldMk cId="209849102" sldId="261"/>
            <ac:spMk id="10" creationId="{1BA11747-D6BA-9E43-962E-F586DCB8648C}"/>
          </ac:spMkLst>
        </pc:spChg>
        <pc:spChg chg="mod">
          <ac:chgData name="Lukas Bucher" userId="8266699022344100" providerId="LiveId" clId="{041C16C8-980C-434A-82C2-A08C086C6C8E}" dt="2023-05-15T20:42:34.828" v="339" actId="165"/>
          <ac:spMkLst>
            <pc:docMk/>
            <pc:sldMk cId="209849102" sldId="261"/>
            <ac:spMk id="12" creationId="{BDC6AB85-A85E-3872-5806-B7951DAFABE1}"/>
          </ac:spMkLst>
        </pc:spChg>
        <pc:spChg chg="mod">
          <ac:chgData name="Lukas Bucher" userId="8266699022344100" providerId="LiveId" clId="{041C16C8-980C-434A-82C2-A08C086C6C8E}" dt="2023-05-15T20:42:34.828" v="339" actId="165"/>
          <ac:spMkLst>
            <pc:docMk/>
            <pc:sldMk cId="209849102" sldId="261"/>
            <ac:spMk id="13" creationId="{0527B07A-E046-3DBC-61EA-6C289F60179C}"/>
          </ac:spMkLst>
        </pc:spChg>
        <pc:spChg chg="mod">
          <ac:chgData name="Lukas Bucher" userId="8266699022344100" providerId="LiveId" clId="{041C16C8-980C-434A-82C2-A08C086C6C8E}" dt="2023-05-15T20:42:34.828" v="339" actId="165"/>
          <ac:spMkLst>
            <pc:docMk/>
            <pc:sldMk cId="209849102" sldId="261"/>
            <ac:spMk id="14" creationId="{0AA2EE13-DA56-2D79-A3C1-9EB01445D81C}"/>
          </ac:spMkLst>
        </pc:spChg>
        <pc:spChg chg="mod">
          <ac:chgData name="Lukas Bucher" userId="8266699022344100" providerId="LiveId" clId="{041C16C8-980C-434A-82C2-A08C086C6C8E}" dt="2023-05-15T20:42:34.828" v="339" actId="165"/>
          <ac:spMkLst>
            <pc:docMk/>
            <pc:sldMk cId="209849102" sldId="261"/>
            <ac:spMk id="15" creationId="{30CC2458-DA61-5B64-36F1-DB7A3C6F9EE8}"/>
          </ac:spMkLst>
        </pc:spChg>
        <pc:spChg chg="mod">
          <ac:chgData name="Lukas Bucher" userId="8266699022344100" providerId="LiveId" clId="{041C16C8-980C-434A-82C2-A08C086C6C8E}" dt="2023-05-15T20:42:34.828" v="339" actId="165"/>
          <ac:spMkLst>
            <pc:docMk/>
            <pc:sldMk cId="209849102" sldId="261"/>
            <ac:spMk id="16" creationId="{8BDDD7D5-0599-6D68-3B5C-4FC5B5FFD306}"/>
          </ac:spMkLst>
        </pc:spChg>
        <pc:spChg chg="add del mod topLvl">
          <ac:chgData name="Lukas Bucher" userId="8266699022344100" providerId="LiveId" clId="{041C16C8-980C-434A-82C2-A08C086C6C8E}" dt="2023-05-15T20:43:11.360" v="349"/>
          <ac:spMkLst>
            <pc:docMk/>
            <pc:sldMk cId="209849102" sldId="261"/>
            <ac:spMk id="17" creationId="{94E98F14-324A-DCB2-102A-9CD83A7F7E80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1" creationId="{B7B92ED0-C5C1-AD8A-7679-3CDAF039248F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2" creationId="{A7846F81-0D85-6047-17B3-49DF2324AC08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3" creationId="{533AEEE9-2CD3-C5FB-9DB3-B03186C3B6A4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4" creationId="{C2863701-170F-26F0-BD78-7A5DE62BDDA8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5" creationId="{7074DAF8-1B95-8458-3FD8-DD4750FFB60C}"/>
          </ac:spMkLst>
        </pc:spChg>
        <pc:spChg chg="mod">
          <ac:chgData name="Lukas Bucher" userId="8266699022344100" providerId="LiveId" clId="{041C16C8-980C-434A-82C2-A08C086C6C8E}" dt="2023-05-15T20:38:58.513" v="336"/>
          <ac:spMkLst>
            <pc:docMk/>
            <pc:sldMk cId="209849102" sldId="261"/>
            <ac:spMk id="26" creationId="{8C740E0D-2F85-47F3-5395-38DB9BF00FDF}"/>
          </ac:spMkLst>
        </pc:spChg>
        <pc:spChg chg="add del ord">
          <ac:chgData name="Lukas Bucher" userId="8266699022344100" providerId="LiveId" clId="{041C16C8-980C-434A-82C2-A08C086C6C8E}" dt="2023-05-15T20:43:11.360" v="349"/>
          <ac:spMkLst>
            <pc:docMk/>
            <pc:sldMk cId="209849102" sldId="261"/>
            <ac:spMk id="27" creationId="{B22AC340-A246-CA63-2884-378C02FB8436}"/>
          </ac:spMkLst>
        </pc:spChg>
        <pc:spChg chg="mod ord">
          <ac:chgData name="Lukas Bucher" userId="8266699022344100" providerId="LiveId" clId="{041C16C8-980C-434A-82C2-A08C086C6C8E}" dt="2023-05-15T20:44:04.571" v="355" actId="1076"/>
          <ac:spMkLst>
            <pc:docMk/>
            <pc:sldMk cId="209849102" sldId="261"/>
            <ac:spMk id="28" creationId="{F9801692-D50D-4ABC-6CEB-E05CC56D8E24}"/>
          </ac:spMkLst>
        </pc:spChg>
        <pc:grpChg chg="add mod topLvl">
          <ac:chgData name="Lukas Bucher" userId="8266699022344100" providerId="LiveId" clId="{041C16C8-980C-434A-82C2-A08C086C6C8E}" dt="2023-05-15T20:44:04.571" v="355" actId="1076"/>
          <ac:grpSpMkLst>
            <pc:docMk/>
            <pc:sldMk cId="209849102" sldId="261"/>
            <ac:grpSpMk id="11" creationId="{2D66CD00-FFAB-05BB-3AD7-CAAC384CDC1E}"/>
          </ac:grpSpMkLst>
        </pc:grpChg>
        <pc:grpChg chg="add del mod">
          <ac:chgData name="Lukas Bucher" userId="8266699022344100" providerId="LiveId" clId="{041C16C8-980C-434A-82C2-A08C086C6C8E}" dt="2023-05-15T20:42:34.828" v="339" actId="165"/>
          <ac:grpSpMkLst>
            <pc:docMk/>
            <pc:sldMk cId="209849102" sldId="261"/>
            <ac:grpSpMk id="18" creationId="{DE6E5BA9-0399-8C2B-D7C3-FC9098C236AD}"/>
          </ac:grpSpMkLst>
        </pc:grpChg>
        <pc:grpChg chg="add mod">
          <ac:chgData name="Lukas Bucher" userId="8266699022344100" providerId="LiveId" clId="{041C16C8-980C-434A-82C2-A08C086C6C8E}" dt="2023-05-15T20:39:16.792" v="337" actId="1076"/>
          <ac:grpSpMkLst>
            <pc:docMk/>
            <pc:sldMk cId="209849102" sldId="261"/>
            <ac:grpSpMk id="19" creationId="{2DE6CFB8-03FD-D9D4-3E4F-535E8A6A03CA}"/>
          </ac:grpSpMkLst>
        </pc:grpChg>
        <pc:grpChg chg="mod">
          <ac:chgData name="Lukas Bucher" userId="8266699022344100" providerId="LiveId" clId="{041C16C8-980C-434A-82C2-A08C086C6C8E}" dt="2023-05-15T20:38:58.513" v="336"/>
          <ac:grpSpMkLst>
            <pc:docMk/>
            <pc:sldMk cId="209849102" sldId="261"/>
            <ac:grpSpMk id="20" creationId="{41800140-082A-65C2-1BF2-CF9BEC39CDD6}"/>
          </ac:grpSpMkLst>
        </pc:grpChg>
      </pc:sldChg>
      <pc:sldChg chg="addSp delSp modSp add mod">
        <pc:chgData name="Lukas Bucher" userId="8266699022344100" providerId="LiveId" clId="{041C16C8-980C-434A-82C2-A08C086C6C8E}" dt="2023-05-15T18:40:41.005" v="275" actId="207"/>
        <pc:sldMkLst>
          <pc:docMk/>
          <pc:sldMk cId="3104718922" sldId="263"/>
        </pc:sldMkLst>
        <pc:spChg chg="add del mod">
          <ac:chgData name="Lukas Bucher" userId="8266699022344100" providerId="LiveId" clId="{041C16C8-980C-434A-82C2-A08C086C6C8E}" dt="2023-05-15T18:40:37.632" v="272" actId="478"/>
          <ac:spMkLst>
            <pc:docMk/>
            <pc:sldMk cId="3104718922" sldId="263"/>
            <ac:spMk id="2" creationId="{D1D8A53D-4C3D-1DD5-128F-E5230E1C378A}"/>
          </ac:spMkLst>
        </pc:spChg>
        <pc:spChg chg="add mod">
          <ac:chgData name="Lukas Bucher" userId="8266699022344100" providerId="LiveId" clId="{041C16C8-980C-434A-82C2-A08C086C6C8E}" dt="2023-05-15T18:36:45.082" v="194" actId="14100"/>
          <ac:spMkLst>
            <pc:docMk/>
            <pc:sldMk cId="3104718922" sldId="263"/>
            <ac:spMk id="3" creationId="{8598474E-5F94-392B-9128-EC3ED01CDB55}"/>
          </ac:spMkLst>
        </pc:spChg>
        <pc:spChg chg="add mod">
          <ac:chgData name="Lukas Bucher" userId="8266699022344100" providerId="LiveId" clId="{041C16C8-980C-434A-82C2-A08C086C6C8E}" dt="2023-05-15T18:36:59.433" v="206" actId="122"/>
          <ac:spMkLst>
            <pc:docMk/>
            <pc:sldMk cId="3104718922" sldId="263"/>
            <ac:spMk id="4" creationId="{B220219E-8F95-23C5-7C55-1401DDB563D1}"/>
          </ac:spMkLst>
        </pc:spChg>
        <pc:spChg chg="add mod">
          <ac:chgData name="Lukas Bucher" userId="8266699022344100" providerId="LiveId" clId="{041C16C8-980C-434A-82C2-A08C086C6C8E}" dt="2023-05-15T18:37:48.248" v="230" actId="1076"/>
          <ac:spMkLst>
            <pc:docMk/>
            <pc:sldMk cId="3104718922" sldId="263"/>
            <ac:spMk id="5" creationId="{998A1B8F-C94E-9F54-8CE9-FB8E73715ECF}"/>
          </ac:spMkLst>
        </pc:spChg>
        <pc:spChg chg="add mod">
          <ac:chgData name="Lukas Bucher" userId="8266699022344100" providerId="LiveId" clId="{041C16C8-980C-434A-82C2-A08C086C6C8E}" dt="2023-05-15T18:38:06.519" v="233" actId="1076"/>
          <ac:spMkLst>
            <pc:docMk/>
            <pc:sldMk cId="3104718922" sldId="263"/>
            <ac:spMk id="6" creationId="{35272D82-17DB-C662-B635-CE3A54A54C17}"/>
          </ac:spMkLst>
        </pc:spChg>
        <pc:spChg chg="add del mod">
          <ac:chgData name="Lukas Bucher" userId="8266699022344100" providerId="LiveId" clId="{041C16C8-980C-434A-82C2-A08C086C6C8E}" dt="2023-05-15T18:40:19.258" v="264"/>
          <ac:spMkLst>
            <pc:docMk/>
            <pc:sldMk cId="3104718922" sldId="263"/>
            <ac:spMk id="7" creationId="{D5134148-DF8C-E1FD-A40B-FCB41896C782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8" creationId="{3871627C-45C9-3D2A-8962-CD91FA59D9B4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9" creationId="{E5FC068D-E21A-996E-E007-D59521843AE9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0" creationId="{08A22678-9FEA-44E0-E072-BDFB6E5ABAC0}"/>
          </ac:spMkLst>
        </pc:spChg>
        <pc:spChg chg="del">
          <ac:chgData name="Lukas Bucher" userId="8266699022344100" providerId="LiveId" clId="{041C16C8-980C-434A-82C2-A08C086C6C8E}" dt="2023-05-15T18:32:21.701" v="100" actId="478"/>
          <ac:spMkLst>
            <pc:docMk/>
            <pc:sldMk cId="3104718922" sldId="263"/>
            <ac:spMk id="11" creationId="{0E9B0C7B-005F-4043-8E57-DE99080DC31E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2" creationId="{80F46351-DE5E-BFBC-38B0-6B47B55BF92B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3" creationId="{ED9DBD3F-4632-4B22-3BAA-9C1989A2DDCD}"/>
          </ac:spMkLst>
        </pc:spChg>
        <pc:spChg chg="mod">
          <ac:chgData name="Lukas Bucher" userId="8266699022344100" providerId="LiveId" clId="{041C16C8-980C-434A-82C2-A08C086C6C8E}" dt="2023-05-15T18:38:00.886" v="232" actId="1076"/>
          <ac:spMkLst>
            <pc:docMk/>
            <pc:sldMk cId="3104718922" sldId="263"/>
            <ac:spMk id="14" creationId="{0CF2713E-8F8C-4672-A8CF-9D4C32B64845}"/>
          </ac:spMkLst>
        </pc:spChg>
        <pc:spChg chg="del mod">
          <ac:chgData name="Lukas Bucher" userId="8266699022344100" providerId="LiveId" clId="{041C16C8-980C-434A-82C2-A08C086C6C8E}" dt="2023-05-15T18:36:15.775" v="186" actId="478"/>
          <ac:spMkLst>
            <pc:docMk/>
            <pc:sldMk cId="3104718922" sldId="263"/>
            <ac:spMk id="15" creationId="{7DA264EE-74B0-46A5-B1AF-6EBCEEA100F4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6" creationId="{F7F4872C-FDFD-C0AE-6843-5DC1E0382D32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7" creationId="{0C9BE021-675E-245E-9964-437942A38C3D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8" creationId="{8E11626B-70C3-5F9A-A8C1-A03F598AC54F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19" creationId="{74FCDEE9-F31A-1D79-5EE9-2F841350D54F}"/>
          </ac:spMkLst>
        </pc:spChg>
        <pc:spChg chg="add mod">
          <ac:chgData name="Lukas Bucher" userId="8266699022344100" providerId="LiveId" clId="{041C16C8-980C-434A-82C2-A08C086C6C8E}" dt="2023-05-15T18:40:41.005" v="275" actId="207"/>
          <ac:spMkLst>
            <pc:docMk/>
            <pc:sldMk cId="3104718922" sldId="263"/>
            <ac:spMk id="20" creationId="{E0C3F1C4-85D2-A3BF-430B-EAD9B0110DAE}"/>
          </ac:spMkLst>
        </pc:spChg>
        <pc:spChg chg="del">
          <ac:chgData name="Lukas Bucher" userId="8266699022344100" providerId="LiveId" clId="{041C16C8-980C-434A-82C2-A08C086C6C8E}" dt="2023-05-15T18:32:24.999" v="101" actId="478"/>
          <ac:spMkLst>
            <pc:docMk/>
            <pc:sldMk cId="3104718922" sldId="263"/>
            <ac:spMk id="30" creationId="{F24059C4-A479-4127-A9A5-3C26087DD604}"/>
          </ac:spMkLst>
        </pc:spChg>
        <pc:spChg chg="del mod">
          <ac:chgData name="Lukas Bucher" userId="8266699022344100" providerId="LiveId" clId="{041C16C8-980C-434A-82C2-A08C086C6C8E}" dt="2023-05-15T18:35:02.305" v="160" actId="478"/>
          <ac:spMkLst>
            <pc:docMk/>
            <pc:sldMk cId="3104718922" sldId="263"/>
            <ac:spMk id="51" creationId="{BCF89D43-EB71-491E-95A7-C5745065ACF9}"/>
          </ac:spMkLst>
        </pc:spChg>
        <pc:spChg chg="del">
          <ac:chgData name="Lukas Bucher" userId="8266699022344100" providerId="LiveId" clId="{041C16C8-980C-434A-82C2-A08C086C6C8E}" dt="2023-05-15T18:32:27.445" v="102" actId="478"/>
          <ac:spMkLst>
            <pc:docMk/>
            <pc:sldMk cId="3104718922" sldId="263"/>
            <ac:spMk id="52" creationId="{7AFE45D6-2973-4965-9368-B8253D4E24BD}"/>
          </ac:spMkLst>
        </pc:spChg>
        <pc:spChg chg="del">
          <ac:chgData name="Lukas Bucher" userId="8266699022344100" providerId="LiveId" clId="{041C16C8-980C-434A-82C2-A08C086C6C8E}" dt="2023-05-15T18:32:29.124" v="103" actId="478"/>
          <ac:spMkLst>
            <pc:docMk/>
            <pc:sldMk cId="3104718922" sldId="263"/>
            <ac:spMk id="53" creationId="{C5F2867B-8DEF-4544-9EE0-AE021A052186}"/>
          </ac:spMkLst>
        </pc:spChg>
      </pc:sldChg>
      <pc:sldChg chg="add del">
        <pc:chgData name="Lukas Bucher" userId="8266699022344100" providerId="LiveId" clId="{041C16C8-980C-434A-82C2-A08C086C6C8E}" dt="2023-05-15T18:36:18.155" v="187" actId="47"/>
        <pc:sldMkLst>
          <pc:docMk/>
          <pc:sldMk cId="893448347" sldId="264"/>
        </pc:sldMkLst>
      </pc:sldChg>
      <pc:sldChg chg="addSp delSp modSp add mod modTransition">
        <pc:chgData name="Lukas Bucher" userId="8266699022344100" providerId="LiveId" clId="{041C16C8-980C-434A-82C2-A08C086C6C8E}" dt="2023-05-15T18:41:54.711" v="294" actId="165"/>
        <pc:sldMkLst>
          <pc:docMk/>
          <pc:sldMk cId="3181210608" sldId="264"/>
        </pc:sldMkLst>
        <pc:spChg chg="add del mod">
          <ac:chgData name="Lukas Bucher" userId="8266699022344100" providerId="LiveId" clId="{041C16C8-980C-434A-82C2-A08C086C6C8E}" dt="2023-05-15T18:40:26.844" v="269"/>
          <ac:spMkLst>
            <pc:docMk/>
            <pc:sldMk cId="3181210608" sldId="264"/>
            <ac:spMk id="2" creationId="{D1D8A53D-4C3D-1DD5-128F-E5230E1C378A}"/>
          </ac:spMkLst>
        </pc:spChg>
        <pc:spChg chg="mod">
          <ac:chgData name="Lukas Bucher" userId="8266699022344100" providerId="LiveId" clId="{041C16C8-980C-434A-82C2-A08C086C6C8E}" dt="2023-05-15T18:38:19.201" v="235" actId="1076"/>
          <ac:spMkLst>
            <pc:docMk/>
            <pc:sldMk cId="3181210608" sldId="264"/>
            <ac:spMk id="3" creationId="{8598474E-5F94-392B-9128-EC3ED01CDB55}"/>
          </ac:spMkLst>
        </pc:spChg>
        <pc:spChg chg="mod">
          <ac:chgData name="Lukas Bucher" userId="8266699022344100" providerId="LiveId" clId="{041C16C8-980C-434A-82C2-A08C086C6C8E}" dt="2023-05-15T18:38:21.360" v="236" actId="1076"/>
          <ac:spMkLst>
            <pc:docMk/>
            <pc:sldMk cId="3181210608" sldId="264"/>
            <ac:spMk id="4" creationId="{B220219E-8F95-23C5-7C55-1401DDB563D1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5" creationId="{998A1B8F-C94E-9F54-8CE9-FB8E73715ECF}"/>
          </ac:spMkLst>
        </pc:spChg>
        <pc:spChg chg="mod">
          <ac:chgData name="Lukas Bucher" userId="8266699022344100" providerId="LiveId" clId="{041C16C8-980C-434A-82C2-A08C086C6C8E}" dt="2023-05-15T18:38:24.157" v="237" actId="1076"/>
          <ac:spMkLst>
            <pc:docMk/>
            <pc:sldMk cId="3181210608" sldId="264"/>
            <ac:spMk id="6" creationId="{35272D82-17DB-C662-B635-CE3A54A54C17}"/>
          </ac:spMkLst>
        </pc:spChg>
        <pc:spChg chg="add del ord">
          <ac:chgData name="Lukas Bucher" userId="8266699022344100" providerId="LiveId" clId="{041C16C8-980C-434A-82C2-A08C086C6C8E}" dt="2023-05-15T18:40:26.844" v="269"/>
          <ac:spMkLst>
            <pc:docMk/>
            <pc:sldMk cId="3181210608" sldId="264"/>
            <ac:spMk id="7" creationId="{1104D38C-4CAE-6C44-70BB-3CD006810B8B}"/>
          </ac:spMkLst>
        </pc:spChg>
        <pc:spChg chg="mod">
          <ac:chgData name="Lukas Bucher" userId="8266699022344100" providerId="LiveId" clId="{041C16C8-980C-434A-82C2-A08C086C6C8E}" dt="2023-05-15T18:40:23.860" v="268"/>
          <ac:spMkLst>
            <pc:docMk/>
            <pc:sldMk cId="3181210608" sldId="264"/>
            <ac:spMk id="8" creationId="{8FDC4C9B-DEB5-FF20-624A-8AD528DB8ECA}"/>
          </ac:spMkLst>
        </pc:spChg>
        <pc:spChg chg="del mod">
          <ac:chgData name="Lukas Bucher" userId="8266699022344100" providerId="LiveId" clId="{041C16C8-980C-434A-82C2-A08C086C6C8E}" dt="2023-05-15T18:40:30.431" v="271" actId="478"/>
          <ac:spMkLst>
            <pc:docMk/>
            <pc:sldMk cId="3181210608" sldId="264"/>
            <ac:spMk id="9" creationId="{BDBB1F89-9B88-AAC7-FB45-CE71DD62F011}"/>
          </ac:spMkLst>
        </pc:spChg>
        <pc:spChg chg="del mod">
          <ac:chgData name="Lukas Bucher" userId="8266699022344100" providerId="LiveId" clId="{041C16C8-980C-434A-82C2-A08C086C6C8E}" dt="2023-05-15T18:40:28.691" v="270" actId="478"/>
          <ac:spMkLst>
            <pc:docMk/>
            <pc:sldMk cId="3181210608" sldId="264"/>
            <ac:spMk id="10" creationId="{D5E65D37-304F-2E88-6B8A-39D9A5E2FD3E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1" creationId="{B9F9F25E-ED74-2210-DC3C-12C35FC91FC5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2" creationId="{A9D6E25E-9A48-2770-C41E-CCA7EE01FA56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3" creationId="{46AB6AEB-D9B3-A803-16D4-B25DD475BC5E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4" creationId="{0CF2713E-8F8C-4672-A8CF-9D4C32B64845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5" creationId="{4528D7B1-4AAD-09F1-BD21-76B6D6F42ED6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6" creationId="{FD7A84D8-CBBA-CE9C-5D94-43B1AE45BD78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7" creationId="{50414135-9D71-6BDD-00A9-9E2F3251255C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8" creationId="{BF807FF1-7726-3126-291B-FD04786D576B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19" creationId="{B40DBEF2-CB05-1F10-FC3D-FE90A80C2E71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20" creationId="{4AE57F10-6E9E-2B69-88F5-CE51CDC4207E}"/>
          </ac:spMkLst>
        </pc:spChg>
        <pc:spChg chg="mod topLvl">
          <ac:chgData name="Lukas Bucher" userId="8266699022344100" providerId="LiveId" clId="{041C16C8-980C-434A-82C2-A08C086C6C8E}" dt="2023-05-15T18:41:54.711" v="294" actId="165"/>
          <ac:spMkLst>
            <pc:docMk/>
            <pc:sldMk cId="3181210608" sldId="264"/>
            <ac:spMk id="21" creationId="{AAA2A531-2E5C-EAFB-1226-A6435B707443}"/>
          </ac:spMkLst>
        </pc:spChg>
        <pc:grpChg chg="add del mod">
          <ac:chgData name="Lukas Bucher" userId="8266699022344100" providerId="LiveId" clId="{041C16C8-980C-434A-82C2-A08C086C6C8E}" dt="2023-05-15T18:41:38.524" v="290" actId="165"/>
          <ac:grpSpMkLst>
            <pc:docMk/>
            <pc:sldMk cId="3181210608" sldId="264"/>
            <ac:grpSpMk id="22" creationId="{E4ECEB3E-F436-9EF7-F28A-1681C1FDE5BF}"/>
          </ac:grpSpMkLst>
        </pc:grpChg>
        <pc:grpChg chg="add del mod">
          <ac:chgData name="Lukas Bucher" userId="8266699022344100" providerId="LiveId" clId="{041C16C8-980C-434A-82C2-A08C086C6C8E}" dt="2023-05-15T18:41:54.711" v="294" actId="165"/>
          <ac:grpSpMkLst>
            <pc:docMk/>
            <pc:sldMk cId="3181210608" sldId="264"/>
            <ac:grpSpMk id="23" creationId="{6E657C5E-4006-923C-4254-2F7571BA89E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DB65F-A273-450E-9946-410EFA93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F4A8CF-1E1D-497E-B363-C5ABC4D8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AE288-9C4F-4CC6-82B4-19A388B1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C8266-DC2A-4A1B-ACD2-2EB63DF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52D59-D0DB-40C4-A6EC-F14FE7D4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F2F1-228C-4417-8953-CB003FC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4C131-2A43-4007-8FAB-07D26B8B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F7E975-B0C0-4C40-965D-0336AB78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89DCB-CEF7-4A4C-ACBB-27A06F7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F046F1-9F59-454A-B9EA-1D036E09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64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F3B3E-5C8B-41D4-9A22-A8DF6DECA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E42F85-4B3B-4CDF-8253-15438176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9BD60-9DC7-46D8-8EBD-401A0D1F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C6258-F94E-43B5-AA3C-B74709C3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200F2-63DA-4708-8ABB-C21F8678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11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83DA3-DE1F-4390-8BAA-2048C0D3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C06E9-BB97-4BF2-B1F6-37BE4D9C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C3A35-DCDC-4B0C-A894-56B5D5EF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B54CB-16DD-42A8-B6D2-D0063F6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E08EC-612A-437C-BAD5-1F8C8BD0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762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955D-9993-4C22-B725-9997D9D2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C16C1-6F3E-4786-ABF2-5C1F24EC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E829D-47EC-4415-82C6-13B8E8B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8A791-9609-4B06-9B47-E33DBF4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1BD4E-B419-4653-9F02-97732F01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55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8CAB8-A311-4B4F-9EF6-6C6A2161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1BE42-3B0D-488C-8B0E-AFA875C1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DBF7B5-6D37-4ABE-9363-9CE9DDDB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EC636F-AC11-4C89-97D4-5E32624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78DCE-53EA-4F48-8964-DC4C8DFB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52AF5-FCE8-4CEE-B476-E063F9AF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30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387EB-A03A-4E23-BFD8-BB217075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E73FD-61DE-4AC2-99A7-099EA7AC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30C6B-23E3-4425-BB0C-989755E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CAB9B5-3871-44F2-8A80-BC3B3557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2B399-A990-40DA-A07E-1FFA45A0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BEFC02-8CD0-4B55-B04E-CAB537DC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F554C0-D85A-44B1-90B6-E574E20D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CC672-2FE8-416A-BFA8-61DA7B02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614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B8100-5193-432E-87B4-4DEB00FE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F2158-7950-44B9-A288-4E072D7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CD49B7-132C-4B45-9935-BBBD67C8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D67CFC-441F-498F-BC9F-A4124774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357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0AC0D5-405E-40B9-9318-D037E1B2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ED58A2-864A-421E-8A69-83382009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A2F12C-466A-47CC-8746-099AC566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87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735DE-73C3-47A9-A08C-F931CB19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9E7BC-D494-47E3-BB29-D4CA5235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F6550F-12A5-4B1F-9114-4337A883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CFAEF-7766-4EB4-8223-7BF79503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D6F94-C4CF-4A9A-B562-DDB2C11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AAE4F-87CE-45DC-BE00-29C8D430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508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31FBC-CEFE-4F19-88B7-5CABF2CB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9BF2CE-5F2C-4DC9-9625-A26F8900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F759C7-7546-4A58-AAF8-E8500ECF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FC525-281A-4DC1-AEEA-51A9489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C0DE5-68D6-4FF2-AB9E-32C126B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9FE54C-F875-423B-8E13-CE912342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3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1E91B-98FC-4D86-BDA9-BFF14B54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94957-1D17-46C1-A013-51F481DE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A63FF-15E2-41B7-8718-87BB342A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E867-DAAC-49B3-81BB-CC5640FD5CB6}" type="datetimeFigureOut">
              <a:rPr lang="de-CH" smtClean="0"/>
              <a:t>16.05.2023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DB1F5-62A1-445B-AC95-B45EE23A5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83D4-1B7B-44BD-AB67-D310FCBE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D0EA-E1F4-43D0-A93C-FEA07807B03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10.wdp"/><Relationship Id="rId3" Type="http://schemas.microsoft.com/office/2007/relationships/hdphoto" Target="../media/hdphoto6.wdp"/><Relationship Id="rId7" Type="http://schemas.microsoft.com/office/2007/relationships/hdphoto" Target="../media/hdphoto7.wdp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9.wdp"/><Relationship Id="rId5" Type="http://schemas.openxmlformats.org/officeDocument/2006/relationships/image" Target="../media/image22.png"/><Relationship Id="rId15" Type="http://schemas.microsoft.com/office/2007/relationships/hdphoto" Target="../media/hdphoto11.wdp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microsoft.com/office/2007/relationships/hdphoto" Target="../media/hdphoto8.wdp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BCF89D43-EB71-491E-95A7-C5745065ACF9}"/>
              </a:ext>
            </a:extLst>
          </p:cNvPr>
          <p:cNvSpPr/>
          <p:nvPr/>
        </p:nvSpPr>
        <p:spPr>
          <a:xfrm>
            <a:off x="186267" y="208228"/>
            <a:ext cx="5490106" cy="6274407"/>
          </a:xfrm>
          <a:custGeom>
            <a:avLst/>
            <a:gdLst>
              <a:gd name="connsiteX0" fmla="*/ 209284 w 4399280"/>
              <a:gd name="connsiteY0" fmla="*/ 4818464 h 5027749"/>
              <a:gd name="connsiteX1" fmla="*/ 418877 w 4399280"/>
              <a:gd name="connsiteY1" fmla="*/ 4818464 h 5027749"/>
              <a:gd name="connsiteX2" fmla="*/ 418877 w 4399280"/>
              <a:gd name="connsiteY2" fmla="*/ 5027749 h 5027749"/>
              <a:gd name="connsiteX3" fmla="*/ 209284 w 4399280"/>
              <a:gd name="connsiteY3" fmla="*/ 5027749 h 5027749"/>
              <a:gd name="connsiteX4" fmla="*/ 0 w 4399280"/>
              <a:gd name="connsiteY4" fmla="*/ 4608873 h 5027749"/>
              <a:gd name="connsiteX5" fmla="*/ 209284 w 4399280"/>
              <a:gd name="connsiteY5" fmla="*/ 4608873 h 5027749"/>
              <a:gd name="connsiteX6" fmla="*/ 209284 w 4399280"/>
              <a:gd name="connsiteY6" fmla="*/ 4818464 h 5027749"/>
              <a:gd name="connsiteX7" fmla="*/ 0 w 4399280"/>
              <a:gd name="connsiteY7" fmla="*/ 4818464 h 5027749"/>
              <a:gd name="connsiteX8" fmla="*/ 3561219 w 4399280"/>
              <a:gd name="connsiteY8" fmla="*/ 4399280 h 5027749"/>
              <a:gd name="connsiteX9" fmla="*/ 3561219 w 4399280"/>
              <a:gd name="connsiteY9" fmla="*/ 4608872 h 5027749"/>
              <a:gd name="connsiteX10" fmla="*/ 3770812 w 4399280"/>
              <a:gd name="connsiteY10" fmla="*/ 4608872 h 5027749"/>
              <a:gd name="connsiteX11" fmla="*/ 3770812 w 4399280"/>
              <a:gd name="connsiteY11" fmla="*/ 4818463 h 5027749"/>
              <a:gd name="connsiteX12" fmla="*/ 3980097 w 4399280"/>
              <a:gd name="connsiteY12" fmla="*/ 4818463 h 5027749"/>
              <a:gd name="connsiteX13" fmla="*/ 3980097 w 4399280"/>
              <a:gd name="connsiteY13" fmla="*/ 4399280 h 5027749"/>
              <a:gd name="connsiteX14" fmla="*/ 2932751 w 4399280"/>
              <a:gd name="connsiteY14" fmla="*/ 4399280 h 5027749"/>
              <a:gd name="connsiteX15" fmla="*/ 2932751 w 4399280"/>
              <a:gd name="connsiteY15" fmla="*/ 4608872 h 5027749"/>
              <a:gd name="connsiteX16" fmla="*/ 2723160 w 4399280"/>
              <a:gd name="connsiteY16" fmla="*/ 4608872 h 5027749"/>
              <a:gd name="connsiteX17" fmla="*/ 2723160 w 4399280"/>
              <a:gd name="connsiteY17" fmla="*/ 4818463 h 5027749"/>
              <a:gd name="connsiteX18" fmla="*/ 2932751 w 4399280"/>
              <a:gd name="connsiteY18" fmla="*/ 4818463 h 5027749"/>
              <a:gd name="connsiteX19" fmla="*/ 2932751 w 4399280"/>
              <a:gd name="connsiteY19" fmla="*/ 4608873 h 5027749"/>
              <a:gd name="connsiteX20" fmla="*/ 3142343 w 4399280"/>
              <a:gd name="connsiteY20" fmla="*/ 4608873 h 5027749"/>
              <a:gd name="connsiteX21" fmla="*/ 3142343 w 4399280"/>
              <a:gd name="connsiteY21" fmla="*/ 4608872 h 5027749"/>
              <a:gd name="connsiteX22" fmla="*/ 3351628 w 4399280"/>
              <a:gd name="connsiteY22" fmla="*/ 4608872 h 5027749"/>
              <a:gd name="connsiteX23" fmla="*/ 3351628 w 4399280"/>
              <a:gd name="connsiteY23" fmla="*/ 4399280 h 5027749"/>
              <a:gd name="connsiteX24" fmla="*/ 2304282 w 4399280"/>
              <a:gd name="connsiteY24" fmla="*/ 4399280 h 5027749"/>
              <a:gd name="connsiteX25" fmla="*/ 2304282 w 4399280"/>
              <a:gd name="connsiteY25" fmla="*/ 4608872 h 5027749"/>
              <a:gd name="connsiteX26" fmla="*/ 2513874 w 4399280"/>
              <a:gd name="connsiteY26" fmla="*/ 4608872 h 5027749"/>
              <a:gd name="connsiteX27" fmla="*/ 2513874 w 4399280"/>
              <a:gd name="connsiteY27" fmla="*/ 4399280 h 5027749"/>
              <a:gd name="connsiteX28" fmla="*/ 1466222 w 4399280"/>
              <a:gd name="connsiteY28" fmla="*/ 4399280 h 5027749"/>
              <a:gd name="connsiteX29" fmla="*/ 1466222 w 4399280"/>
              <a:gd name="connsiteY29" fmla="*/ 4818463 h 5027749"/>
              <a:gd name="connsiteX30" fmla="*/ 1885406 w 4399280"/>
              <a:gd name="connsiteY30" fmla="*/ 4818463 h 5027749"/>
              <a:gd name="connsiteX31" fmla="*/ 1885406 w 4399280"/>
              <a:gd name="connsiteY31" fmla="*/ 4608872 h 5027749"/>
              <a:gd name="connsiteX32" fmla="*/ 2094691 w 4399280"/>
              <a:gd name="connsiteY32" fmla="*/ 4608872 h 5027749"/>
              <a:gd name="connsiteX33" fmla="*/ 2094691 w 4399280"/>
              <a:gd name="connsiteY33" fmla="*/ 4399280 h 5027749"/>
              <a:gd name="connsiteX34" fmla="*/ 594664 w 4399280"/>
              <a:gd name="connsiteY34" fmla="*/ 3388703 h 5027749"/>
              <a:gd name="connsiteX35" fmla="*/ 978593 w 4399280"/>
              <a:gd name="connsiteY35" fmla="*/ 3388703 h 5027749"/>
              <a:gd name="connsiteX36" fmla="*/ 978593 w 4399280"/>
              <a:gd name="connsiteY36" fmla="*/ 3772632 h 5027749"/>
              <a:gd name="connsiteX37" fmla="*/ 594664 w 4399280"/>
              <a:gd name="connsiteY37" fmla="*/ 3772632 h 5027749"/>
              <a:gd name="connsiteX38" fmla="*/ 3008666 w 4399280"/>
              <a:gd name="connsiteY38" fmla="*/ 3004774 h 5027749"/>
              <a:gd name="connsiteX39" fmla="*/ 3008666 w 4399280"/>
              <a:gd name="connsiteY39" fmla="*/ 4155999 h 5027749"/>
              <a:gd name="connsiteX40" fmla="*/ 4159890 w 4399280"/>
              <a:gd name="connsiteY40" fmla="*/ 4155999 h 5027749"/>
              <a:gd name="connsiteX41" fmla="*/ 4159890 w 4399280"/>
              <a:gd name="connsiteY41" fmla="*/ 3772632 h 5027749"/>
              <a:gd name="connsiteX42" fmla="*/ 3775961 w 4399280"/>
              <a:gd name="connsiteY42" fmla="*/ 3772632 h 5027749"/>
              <a:gd name="connsiteX43" fmla="*/ 3775961 w 4399280"/>
              <a:gd name="connsiteY43" fmla="*/ 3388703 h 5027749"/>
              <a:gd name="connsiteX44" fmla="*/ 4159890 w 4399280"/>
              <a:gd name="connsiteY44" fmla="*/ 3388703 h 5027749"/>
              <a:gd name="connsiteX45" fmla="*/ 4159890 w 4399280"/>
              <a:gd name="connsiteY45" fmla="*/ 3004774 h 5027749"/>
              <a:gd name="connsiteX46" fmla="*/ 1609982 w 4399280"/>
              <a:gd name="connsiteY46" fmla="*/ 3004774 h 5027749"/>
              <a:gd name="connsiteX47" fmla="*/ 1609982 w 4399280"/>
              <a:gd name="connsiteY47" fmla="*/ 4155999 h 5027749"/>
              <a:gd name="connsiteX48" fmla="*/ 1993348 w 4399280"/>
              <a:gd name="connsiteY48" fmla="*/ 4155999 h 5027749"/>
              <a:gd name="connsiteX49" fmla="*/ 1993348 w 4399280"/>
              <a:gd name="connsiteY49" fmla="*/ 3388703 h 5027749"/>
              <a:gd name="connsiteX50" fmla="*/ 2377277 w 4399280"/>
              <a:gd name="connsiteY50" fmla="*/ 3388703 h 5027749"/>
              <a:gd name="connsiteX51" fmla="*/ 2377277 w 4399280"/>
              <a:gd name="connsiteY51" fmla="*/ 4155999 h 5027749"/>
              <a:gd name="connsiteX52" fmla="*/ 2761206 w 4399280"/>
              <a:gd name="connsiteY52" fmla="*/ 4155999 h 5027749"/>
              <a:gd name="connsiteX53" fmla="*/ 2761206 w 4399280"/>
              <a:gd name="connsiteY53" fmla="*/ 3004774 h 5027749"/>
              <a:gd name="connsiteX54" fmla="*/ 211298 w 4399280"/>
              <a:gd name="connsiteY54" fmla="*/ 3004774 h 5027749"/>
              <a:gd name="connsiteX55" fmla="*/ 211298 w 4399280"/>
              <a:gd name="connsiteY55" fmla="*/ 4155999 h 5027749"/>
              <a:gd name="connsiteX56" fmla="*/ 1362522 w 4399280"/>
              <a:gd name="connsiteY56" fmla="*/ 4155999 h 5027749"/>
              <a:gd name="connsiteX57" fmla="*/ 1362522 w 4399280"/>
              <a:gd name="connsiteY57" fmla="*/ 3004774 h 5027749"/>
              <a:gd name="connsiteX58" fmla="*/ 3008666 w 4399280"/>
              <a:gd name="connsiteY58" fmla="*/ 1627609 h 5027749"/>
              <a:gd name="connsiteX59" fmla="*/ 3008666 w 4399280"/>
              <a:gd name="connsiteY59" fmla="*/ 2778833 h 5027749"/>
              <a:gd name="connsiteX60" fmla="*/ 4159890 w 4399280"/>
              <a:gd name="connsiteY60" fmla="*/ 2778833 h 5027749"/>
              <a:gd name="connsiteX61" fmla="*/ 4159890 w 4399280"/>
              <a:gd name="connsiteY61" fmla="*/ 2395467 h 5027749"/>
              <a:gd name="connsiteX62" fmla="*/ 3775961 w 4399280"/>
              <a:gd name="connsiteY62" fmla="*/ 2395467 h 5027749"/>
              <a:gd name="connsiteX63" fmla="*/ 3775961 w 4399280"/>
              <a:gd name="connsiteY63" fmla="*/ 2011538 h 5027749"/>
              <a:gd name="connsiteX64" fmla="*/ 4159890 w 4399280"/>
              <a:gd name="connsiteY64" fmla="*/ 2011538 h 5027749"/>
              <a:gd name="connsiteX65" fmla="*/ 4159890 w 4399280"/>
              <a:gd name="connsiteY65" fmla="*/ 1627609 h 5027749"/>
              <a:gd name="connsiteX66" fmla="*/ 1609982 w 4399280"/>
              <a:gd name="connsiteY66" fmla="*/ 1627609 h 5027749"/>
              <a:gd name="connsiteX67" fmla="*/ 1609982 w 4399280"/>
              <a:gd name="connsiteY67" fmla="*/ 2778833 h 5027749"/>
              <a:gd name="connsiteX68" fmla="*/ 1993348 w 4399280"/>
              <a:gd name="connsiteY68" fmla="*/ 2778833 h 5027749"/>
              <a:gd name="connsiteX69" fmla="*/ 1993348 w 4399280"/>
              <a:gd name="connsiteY69" fmla="*/ 2395467 h 5027749"/>
              <a:gd name="connsiteX70" fmla="*/ 2377277 w 4399280"/>
              <a:gd name="connsiteY70" fmla="*/ 2395467 h 5027749"/>
              <a:gd name="connsiteX71" fmla="*/ 2377277 w 4399280"/>
              <a:gd name="connsiteY71" fmla="*/ 2778833 h 5027749"/>
              <a:gd name="connsiteX72" fmla="*/ 2761206 w 4399280"/>
              <a:gd name="connsiteY72" fmla="*/ 2778833 h 5027749"/>
              <a:gd name="connsiteX73" fmla="*/ 2761206 w 4399280"/>
              <a:gd name="connsiteY73" fmla="*/ 2395467 h 5027749"/>
              <a:gd name="connsiteX74" fmla="*/ 2377277 w 4399280"/>
              <a:gd name="connsiteY74" fmla="*/ 2395467 h 5027749"/>
              <a:gd name="connsiteX75" fmla="*/ 2377277 w 4399280"/>
              <a:gd name="connsiteY75" fmla="*/ 2011538 h 5027749"/>
              <a:gd name="connsiteX76" fmla="*/ 2761206 w 4399280"/>
              <a:gd name="connsiteY76" fmla="*/ 2011538 h 5027749"/>
              <a:gd name="connsiteX77" fmla="*/ 2761206 w 4399280"/>
              <a:gd name="connsiteY77" fmla="*/ 1627609 h 5027749"/>
              <a:gd name="connsiteX78" fmla="*/ 594664 w 4399280"/>
              <a:gd name="connsiteY78" fmla="*/ 1627609 h 5027749"/>
              <a:gd name="connsiteX79" fmla="*/ 594664 w 4399280"/>
              <a:gd name="connsiteY79" fmla="*/ 2011538 h 5027749"/>
              <a:gd name="connsiteX80" fmla="*/ 211298 w 4399280"/>
              <a:gd name="connsiteY80" fmla="*/ 2011538 h 5027749"/>
              <a:gd name="connsiteX81" fmla="*/ 211298 w 4399280"/>
              <a:gd name="connsiteY81" fmla="*/ 2778833 h 5027749"/>
              <a:gd name="connsiteX82" fmla="*/ 594664 w 4399280"/>
              <a:gd name="connsiteY82" fmla="*/ 2778833 h 5027749"/>
              <a:gd name="connsiteX83" fmla="*/ 594664 w 4399280"/>
              <a:gd name="connsiteY83" fmla="*/ 2395467 h 5027749"/>
              <a:gd name="connsiteX84" fmla="*/ 978593 w 4399280"/>
              <a:gd name="connsiteY84" fmla="*/ 2395467 h 5027749"/>
              <a:gd name="connsiteX85" fmla="*/ 978593 w 4399280"/>
              <a:gd name="connsiteY85" fmla="*/ 2778833 h 5027749"/>
              <a:gd name="connsiteX86" fmla="*/ 1362522 w 4399280"/>
              <a:gd name="connsiteY86" fmla="*/ 2778833 h 5027749"/>
              <a:gd name="connsiteX87" fmla="*/ 1362522 w 4399280"/>
              <a:gd name="connsiteY87" fmla="*/ 2011538 h 5027749"/>
              <a:gd name="connsiteX88" fmla="*/ 978593 w 4399280"/>
              <a:gd name="connsiteY88" fmla="*/ 2011538 h 5027749"/>
              <a:gd name="connsiteX89" fmla="*/ 978593 w 4399280"/>
              <a:gd name="connsiteY89" fmla="*/ 1627609 h 5027749"/>
              <a:gd name="connsiteX90" fmla="*/ 1993348 w 4399280"/>
              <a:gd name="connsiteY90" fmla="*/ 634372 h 5027749"/>
              <a:gd name="connsiteX91" fmla="*/ 2377277 w 4399280"/>
              <a:gd name="connsiteY91" fmla="*/ 634372 h 5027749"/>
              <a:gd name="connsiteX92" fmla="*/ 2377277 w 4399280"/>
              <a:gd name="connsiteY92" fmla="*/ 1018301 h 5027749"/>
              <a:gd name="connsiteX93" fmla="*/ 1993348 w 4399280"/>
              <a:gd name="connsiteY93" fmla="*/ 1018301 h 5027749"/>
              <a:gd name="connsiteX94" fmla="*/ 3008666 w 4399280"/>
              <a:gd name="connsiteY94" fmla="*/ 250443 h 5027749"/>
              <a:gd name="connsiteX95" fmla="*/ 3008666 w 4399280"/>
              <a:gd name="connsiteY95" fmla="*/ 1401667 h 5027749"/>
              <a:gd name="connsiteX96" fmla="*/ 4159890 w 4399280"/>
              <a:gd name="connsiteY96" fmla="*/ 1401667 h 5027749"/>
              <a:gd name="connsiteX97" fmla="*/ 4159890 w 4399280"/>
              <a:gd name="connsiteY97" fmla="*/ 250443 h 5027749"/>
              <a:gd name="connsiteX98" fmla="*/ 3775961 w 4399280"/>
              <a:gd name="connsiteY98" fmla="*/ 250443 h 5027749"/>
              <a:gd name="connsiteX99" fmla="*/ 3775961 w 4399280"/>
              <a:gd name="connsiteY99" fmla="*/ 1018301 h 5027749"/>
              <a:gd name="connsiteX100" fmla="*/ 3392032 w 4399280"/>
              <a:gd name="connsiteY100" fmla="*/ 1018301 h 5027749"/>
              <a:gd name="connsiteX101" fmla="*/ 3392032 w 4399280"/>
              <a:gd name="connsiteY101" fmla="*/ 250443 h 5027749"/>
              <a:gd name="connsiteX102" fmla="*/ 1609982 w 4399280"/>
              <a:gd name="connsiteY102" fmla="*/ 250443 h 5027749"/>
              <a:gd name="connsiteX103" fmla="*/ 1609982 w 4399280"/>
              <a:gd name="connsiteY103" fmla="*/ 1401667 h 5027749"/>
              <a:gd name="connsiteX104" fmla="*/ 2377277 w 4399280"/>
              <a:gd name="connsiteY104" fmla="*/ 1401667 h 5027749"/>
              <a:gd name="connsiteX105" fmla="*/ 2377277 w 4399280"/>
              <a:gd name="connsiteY105" fmla="*/ 1018301 h 5027749"/>
              <a:gd name="connsiteX106" fmla="*/ 2761206 w 4399280"/>
              <a:gd name="connsiteY106" fmla="*/ 1018301 h 5027749"/>
              <a:gd name="connsiteX107" fmla="*/ 2761206 w 4399280"/>
              <a:gd name="connsiteY107" fmla="*/ 250443 h 5027749"/>
              <a:gd name="connsiteX108" fmla="*/ 594664 w 4399280"/>
              <a:gd name="connsiteY108" fmla="*/ 250443 h 5027749"/>
              <a:gd name="connsiteX109" fmla="*/ 594664 w 4399280"/>
              <a:gd name="connsiteY109" fmla="*/ 1018301 h 5027749"/>
              <a:gd name="connsiteX110" fmla="*/ 211298 w 4399280"/>
              <a:gd name="connsiteY110" fmla="*/ 1018301 h 5027749"/>
              <a:gd name="connsiteX111" fmla="*/ 211298 w 4399280"/>
              <a:gd name="connsiteY111" fmla="*/ 1401667 h 5027749"/>
              <a:gd name="connsiteX112" fmla="*/ 978593 w 4399280"/>
              <a:gd name="connsiteY112" fmla="*/ 1401667 h 5027749"/>
              <a:gd name="connsiteX113" fmla="*/ 978593 w 4399280"/>
              <a:gd name="connsiteY113" fmla="*/ 634372 h 5027749"/>
              <a:gd name="connsiteX114" fmla="*/ 1362522 w 4399280"/>
              <a:gd name="connsiteY114" fmla="*/ 634372 h 5027749"/>
              <a:gd name="connsiteX115" fmla="*/ 1362522 w 4399280"/>
              <a:gd name="connsiteY115" fmla="*/ 250443 h 5027749"/>
              <a:gd name="connsiteX116" fmla="*/ 0 w 4399280"/>
              <a:gd name="connsiteY116" fmla="*/ 0 h 5027749"/>
              <a:gd name="connsiteX117" fmla="*/ 4399280 w 4399280"/>
              <a:gd name="connsiteY117" fmla="*/ 0 h 5027749"/>
              <a:gd name="connsiteX118" fmla="*/ 4399280 w 4399280"/>
              <a:gd name="connsiteY118" fmla="*/ 4399280 h 5027749"/>
              <a:gd name="connsiteX119" fmla="*/ 4399280 w 4399280"/>
              <a:gd name="connsiteY119" fmla="*/ 4608872 h 5027749"/>
              <a:gd name="connsiteX120" fmla="*/ 4189688 w 4399280"/>
              <a:gd name="connsiteY120" fmla="*/ 4608872 h 5027749"/>
              <a:gd name="connsiteX121" fmla="*/ 4189688 w 4399280"/>
              <a:gd name="connsiteY121" fmla="*/ 5027748 h 5027749"/>
              <a:gd name="connsiteX122" fmla="*/ 3770812 w 4399280"/>
              <a:gd name="connsiteY122" fmla="*/ 5027748 h 5027749"/>
              <a:gd name="connsiteX123" fmla="*/ 3561219 w 4399280"/>
              <a:gd name="connsiteY123" fmla="*/ 5027748 h 5027749"/>
              <a:gd name="connsiteX124" fmla="*/ 3561219 w 4399280"/>
              <a:gd name="connsiteY124" fmla="*/ 4818463 h 5027749"/>
              <a:gd name="connsiteX125" fmla="*/ 3351628 w 4399280"/>
              <a:gd name="connsiteY125" fmla="*/ 4818463 h 5027749"/>
              <a:gd name="connsiteX126" fmla="*/ 3351628 w 4399280"/>
              <a:gd name="connsiteY126" fmla="*/ 5027748 h 5027749"/>
              <a:gd name="connsiteX127" fmla="*/ 3142343 w 4399280"/>
              <a:gd name="connsiteY127" fmla="*/ 5027748 h 5027749"/>
              <a:gd name="connsiteX128" fmla="*/ 3142343 w 4399280"/>
              <a:gd name="connsiteY128" fmla="*/ 4818464 h 5027749"/>
              <a:gd name="connsiteX129" fmla="*/ 2932751 w 4399280"/>
              <a:gd name="connsiteY129" fmla="*/ 4818464 h 5027749"/>
              <a:gd name="connsiteX130" fmla="*/ 2932751 w 4399280"/>
              <a:gd name="connsiteY130" fmla="*/ 5027748 h 5027749"/>
              <a:gd name="connsiteX131" fmla="*/ 2513874 w 4399280"/>
              <a:gd name="connsiteY131" fmla="*/ 5027748 h 5027749"/>
              <a:gd name="connsiteX132" fmla="*/ 2304282 w 4399280"/>
              <a:gd name="connsiteY132" fmla="*/ 5027748 h 5027749"/>
              <a:gd name="connsiteX133" fmla="*/ 2304282 w 4399280"/>
              <a:gd name="connsiteY133" fmla="*/ 4818463 h 5027749"/>
              <a:gd name="connsiteX134" fmla="*/ 2094691 w 4399280"/>
              <a:gd name="connsiteY134" fmla="*/ 4818463 h 5027749"/>
              <a:gd name="connsiteX135" fmla="*/ 2094691 w 4399280"/>
              <a:gd name="connsiteY135" fmla="*/ 5027748 h 5027749"/>
              <a:gd name="connsiteX136" fmla="*/ 1885406 w 4399280"/>
              <a:gd name="connsiteY136" fmla="*/ 5027748 h 5027749"/>
              <a:gd name="connsiteX137" fmla="*/ 1256937 w 4399280"/>
              <a:gd name="connsiteY137" fmla="*/ 5027748 h 5027749"/>
              <a:gd name="connsiteX138" fmla="*/ 1256937 w 4399280"/>
              <a:gd name="connsiteY138" fmla="*/ 4608872 h 5027749"/>
              <a:gd name="connsiteX139" fmla="*/ 1047345 w 4399280"/>
              <a:gd name="connsiteY139" fmla="*/ 4608872 h 5027749"/>
              <a:gd name="connsiteX140" fmla="*/ 1047345 w 4399280"/>
              <a:gd name="connsiteY140" fmla="*/ 4818463 h 5027749"/>
              <a:gd name="connsiteX141" fmla="*/ 837754 w 4399280"/>
              <a:gd name="connsiteY141" fmla="*/ 4818463 h 5027749"/>
              <a:gd name="connsiteX142" fmla="*/ 837754 w 4399280"/>
              <a:gd name="connsiteY142" fmla="*/ 5027748 h 5027749"/>
              <a:gd name="connsiteX143" fmla="*/ 628469 w 4399280"/>
              <a:gd name="connsiteY143" fmla="*/ 5027748 h 5027749"/>
              <a:gd name="connsiteX144" fmla="*/ 628469 w 4399280"/>
              <a:gd name="connsiteY144" fmla="*/ 4818464 h 5027749"/>
              <a:gd name="connsiteX145" fmla="*/ 418877 w 4399280"/>
              <a:gd name="connsiteY145" fmla="*/ 4818464 h 5027749"/>
              <a:gd name="connsiteX146" fmla="*/ 418877 w 4399280"/>
              <a:gd name="connsiteY146" fmla="*/ 4399281 h 5027749"/>
              <a:gd name="connsiteX147" fmla="*/ 628469 w 4399280"/>
              <a:gd name="connsiteY147" fmla="*/ 4399281 h 5027749"/>
              <a:gd name="connsiteX148" fmla="*/ 628469 w 4399280"/>
              <a:gd name="connsiteY148" fmla="*/ 4399280 h 5027749"/>
              <a:gd name="connsiteX149" fmla="*/ 0 w 4399280"/>
              <a:gd name="connsiteY149" fmla="*/ 4399280 h 502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399280" h="5027749">
                <a:moveTo>
                  <a:pt x="209284" y="4818464"/>
                </a:moveTo>
                <a:lnTo>
                  <a:pt x="418877" y="4818464"/>
                </a:lnTo>
                <a:lnTo>
                  <a:pt x="418877" y="5027749"/>
                </a:lnTo>
                <a:lnTo>
                  <a:pt x="209284" y="5027749"/>
                </a:lnTo>
                <a:close/>
                <a:moveTo>
                  <a:pt x="0" y="4608873"/>
                </a:moveTo>
                <a:lnTo>
                  <a:pt x="209284" y="4608873"/>
                </a:lnTo>
                <a:lnTo>
                  <a:pt x="209284" y="4818464"/>
                </a:lnTo>
                <a:lnTo>
                  <a:pt x="0" y="4818464"/>
                </a:lnTo>
                <a:close/>
                <a:moveTo>
                  <a:pt x="3561219" y="4399280"/>
                </a:moveTo>
                <a:lnTo>
                  <a:pt x="3561219" y="4608872"/>
                </a:lnTo>
                <a:lnTo>
                  <a:pt x="3770812" y="4608872"/>
                </a:lnTo>
                <a:lnTo>
                  <a:pt x="3770812" y="4818463"/>
                </a:lnTo>
                <a:lnTo>
                  <a:pt x="3980097" y="4818463"/>
                </a:lnTo>
                <a:lnTo>
                  <a:pt x="3980097" y="4399280"/>
                </a:lnTo>
                <a:close/>
                <a:moveTo>
                  <a:pt x="2932751" y="4399280"/>
                </a:moveTo>
                <a:lnTo>
                  <a:pt x="2932751" y="4608872"/>
                </a:lnTo>
                <a:lnTo>
                  <a:pt x="2723160" y="4608872"/>
                </a:lnTo>
                <a:lnTo>
                  <a:pt x="2723160" y="4818463"/>
                </a:lnTo>
                <a:lnTo>
                  <a:pt x="2932751" y="4818463"/>
                </a:lnTo>
                <a:lnTo>
                  <a:pt x="2932751" y="4608873"/>
                </a:lnTo>
                <a:lnTo>
                  <a:pt x="3142343" y="4608873"/>
                </a:lnTo>
                <a:lnTo>
                  <a:pt x="3142343" y="4608872"/>
                </a:lnTo>
                <a:lnTo>
                  <a:pt x="3351628" y="4608872"/>
                </a:lnTo>
                <a:lnTo>
                  <a:pt x="3351628" y="4399280"/>
                </a:lnTo>
                <a:close/>
                <a:moveTo>
                  <a:pt x="2304282" y="4399280"/>
                </a:moveTo>
                <a:lnTo>
                  <a:pt x="2304282" y="4608872"/>
                </a:lnTo>
                <a:lnTo>
                  <a:pt x="2513874" y="4608872"/>
                </a:lnTo>
                <a:lnTo>
                  <a:pt x="2513874" y="4399280"/>
                </a:lnTo>
                <a:close/>
                <a:moveTo>
                  <a:pt x="1466222" y="4399280"/>
                </a:moveTo>
                <a:lnTo>
                  <a:pt x="1466222" y="4818463"/>
                </a:lnTo>
                <a:lnTo>
                  <a:pt x="1885406" y="4818463"/>
                </a:lnTo>
                <a:lnTo>
                  <a:pt x="1885406" y="4608872"/>
                </a:lnTo>
                <a:lnTo>
                  <a:pt x="2094691" y="4608872"/>
                </a:lnTo>
                <a:lnTo>
                  <a:pt x="2094691" y="4399280"/>
                </a:lnTo>
                <a:close/>
                <a:moveTo>
                  <a:pt x="594664" y="3388703"/>
                </a:moveTo>
                <a:lnTo>
                  <a:pt x="978593" y="3388703"/>
                </a:lnTo>
                <a:lnTo>
                  <a:pt x="978593" y="3772632"/>
                </a:lnTo>
                <a:lnTo>
                  <a:pt x="594664" y="3772632"/>
                </a:lnTo>
                <a:close/>
                <a:moveTo>
                  <a:pt x="3008666" y="3004774"/>
                </a:moveTo>
                <a:lnTo>
                  <a:pt x="3008666" y="4155999"/>
                </a:lnTo>
                <a:lnTo>
                  <a:pt x="4159890" y="4155999"/>
                </a:lnTo>
                <a:lnTo>
                  <a:pt x="4159890" y="3772632"/>
                </a:lnTo>
                <a:lnTo>
                  <a:pt x="3775961" y="3772632"/>
                </a:lnTo>
                <a:lnTo>
                  <a:pt x="3775961" y="3388703"/>
                </a:lnTo>
                <a:lnTo>
                  <a:pt x="4159890" y="3388703"/>
                </a:lnTo>
                <a:lnTo>
                  <a:pt x="4159890" y="3004774"/>
                </a:lnTo>
                <a:close/>
                <a:moveTo>
                  <a:pt x="1609982" y="3004774"/>
                </a:moveTo>
                <a:lnTo>
                  <a:pt x="1609982" y="4155999"/>
                </a:lnTo>
                <a:lnTo>
                  <a:pt x="1993348" y="4155999"/>
                </a:lnTo>
                <a:lnTo>
                  <a:pt x="1993348" y="3388703"/>
                </a:lnTo>
                <a:lnTo>
                  <a:pt x="2377277" y="3388703"/>
                </a:lnTo>
                <a:lnTo>
                  <a:pt x="2377277" y="4155999"/>
                </a:lnTo>
                <a:lnTo>
                  <a:pt x="2761206" y="4155999"/>
                </a:lnTo>
                <a:lnTo>
                  <a:pt x="2761206" y="3004774"/>
                </a:lnTo>
                <a:close/>
                <a:moveTo>
                  <a:pt x="211298" y="3004774"/>
                </a:moveTo>
                <a:lnTo>
                  <a:pt x="211298" y="4155999"/>
                </a:lnTo>
                <a:lnTo>
                  <a:pt x="1362522" y="4155999"/>
                </a:lnTo>
                <a:lnTo>
                  <a:pt x="1362522" y="3004774"/>
                </a:lnTo>
                <a:close/>
                <a:moveTo>
                  <a:pt x="3008666" y="1627609"/>
                </a:moveTo>
                <a:lnTo>
                  <a:pt x="3008666" y="2778833"/>
                </a:lnTo>
                <a:lnTo>
                  <a:pt x="4159890" y="2778833"/>
                </a:lnTo>
                <a:lnTo>
                  <a:pt x="4159890" y="2395467"/>
                </a:lnTo>
                <a:lnTo>
                  <a:pt x="3775961" y="2395467"/>
                </a:lnTo>
                <a:lnTo>
                  <a:pt x="3775961" y="2011538"/>
                </a:lnTo>
                <a:lnTo>
                  <a:pt x="4159890" y="2011538"/>
                </a:lnTo>
                <a:lnTo>
                  <a:pt x="4159890" y="1627609"/>
                </a:lnTo>
                <a:close/>
                <a:moveTo>
                  <a:pt x="1609982" y="1627609"/>
                </a:moveTo>
                <a:lnTo>
                  <a:pt x="1609982" y="2778833"/>
                </a:lnTo>
                <a:lnTo>
                  <a:pt x="1993348" y="2778833"/>
                </a:lnTo>
                <a:lnTo>
                  <a:pt x="1993348" y="2395467"/>
                </a:lnTo>
                <a:lnTo>
                  <a:pt x="2377277" y="2395467"/>
                </a:lnTo>
                <a:lnTo>
                  <a:pt x="2377277" y="2778833"/>
                </a:lnTo>
                <a:lnTo>
                  <a:pt x="2761206" y="2778833"/>
                </a:lnTo>
                <a:lnTo>
                  <a:pt x="2761206" y="2395467"/>
                </a:lnTo>
                <a:lnTo>
                  <a:pt x="2377277" y="2395467"/>
                </a:lnTo>
                <a:lnTo>
                  <a:pt x="2377277" y="2011538"/>
                </a:lnTo>
                <a:lnTo>
                  <a:pt x="2761206" y="2011538"/>
                </a:lnTo>
                <a:lnTo>
                  <a:pt x="2761206" y="1627609"/>
                </a:lnTo>
                <a:close/>
                <a:moveTo>
                  <a:pt x="594664" y="1627609"/>
                </a:moveTo>
                <a:lnTo>
                  <a:pt x="594664" y="2011538"/>
                </a:lnTo>
                <a:lnTo>
                  <a:pt x="211298" y="2011538"/>
                </a:lnTo>
                <a:lnTo>
                  <a:pt x="211298" y="2778833"/>
                </a:lnTo>
                <a:lnTo>
                  <a:pt x="594664" y="2778833"/>
                </a:lnTo>
                <a:lnTo>
                  <a:pt x="594664" y="2395467"/>
                </a:lnTo>
                <a:lnTo>
                  <a:pt x="978593" y="2395467"/>
                </a:lnTo>
                <a:lnTo>
                  <a:pt x="978593" y="2778833"/>
                </a:lnTo>
                <a:lnTo>
                  <a:pt x="1362522" y="2778833"/>
                </a:lnTo>
                <a:lnTo>
                  <a:pt x="1362522" y="2011538"/>
                </a:lnTo>
                <a:lnTo>
                  <a:pt x="978593" y="2011538"/>
                </a:lnTo>
                <a:lnTo>
                  <a:pt x="978593" y="1627609"/>
                </a:lnTo>
                <a:close/>
                <a:moveTo>
                  <a:pt x="1993348" y="634372"/>
                </a:moveTo>
                <a:lnTo>
                  <a:pt x="2377277" y="634372"/>
                </a:lnTo>
                <a:lnTo>
                  <a:pt x="2377277" y="1018301"/>
                </a:lnTo>
                <a:lnTo>
                  <a:pt x="1993348" y="1018301"/>
                </a:lnTo>
                <a:close/>
                <a:moveTo>
                  <a:pt x="3008666" y="250443"/>
                </a:moveTo>
                <a:lnTo>
                  <a:pt x="3008666" y="1401667"/>
                </a:lnTo>
                <a:lnTo>
                  <a:pt x="4159890" y="1401667"/>
                </a:lnTo>
                <a:lnTo>
                  <a:pt x="4159890" y="250443"/>
                </a:lnTo>
                <a:lnTo>
                  <a:pt x="3775961" y="250443"/>
                </a:lnTo>
                <a:lnTo>
                  <a:pt x="3775961" y="1018301"/>
                </a:lnTo>
                <a:lnTo>
                  <a:pt x="3392032" y="1018301"/>
                </a:lnTo>
                <a:lnTo>
                  <a:pt x="3392032" y="250443"/>
                </a:lnTo>
                <a:close/>
                <a:moveTo>
                  <a:pt x="1609982" y="250443"/>
                </a:moveTo>
                <a:lnTo>
                  <a:pt x="1609982" y="1401667"/>
                </a:lnTo>
                <a:lnTo>
                  <a:pt x="2377277" y="1401667"/>
                </a:lnTo>
                <a:lnTo>
                  <a:pt x="2377277" y="1018301"/>
                </a:lnTo>
                <a:lnTo>
                  <a:pt x="2761206" y="1018301"/>
                </a:lnTo>
                <a:lnTo>
                  <a:pt x="2761206" y="250443"/>
                </a:lnTo>
                <a:close/>
                <a:moveTo>
                  <a:pt x="594664" y="250443"/>
                </a:moveTo>
                <a:lnTo>
                  <a:pt x="594664" y="1018301"/>
                </a:lnTo>
                <a:lnTo>
                  <a:pt x="211298" y="1018301"/>
                </a:lnTo>
                <a:lnTo>
                  <a:pt x="211298" y="1401667"/>
                </a:lnTo>
                <a:lnTo>
                  <a:pt x="978593" y="1401667"/>
                </a:lnTo>
                <a:lnTo>
                  <a:pt x="978593" y="634372"/>
                </a:lnTo>
                <a:lnTo>
                  <a:pt x="1362522" y="634372"/>
                </a:lnTo>
                <a:lnTo>
                  <a:pt x="1362522" y="250443"/>
                </a:lnTo>
                <a:close/>
                <a:moveTo>
                  <a:pt x="0" y="0"/>
                </a:moveTo>
                <a:lnTo>
                  <a:pt x="4399280" y="0"/>
                </a:lnTo>
                <a:lnTo>
                  <a:pt x="4399280" y="4399280"/>
                </a:lnTo>
                <a:lnTo>
                  <a:pt x="4399280" y="4608872"/>
                </a:lnTo>
                <a:lnTo>
                  <a:pt x="4189688" y="4608872"/>
                </a:lnTo>
                <a:lnTo>
                  <a:pt x="4189688" y="5027748"/>
                </a:lnTo>
                <a:lnTo>
                  <a:pt x="3770812" y="5027748"/>
                </a:lnTo>
                <a:lnTo>
                  <a:pt x="3561219" y="5027748"/>
                </a:lnTo>
                <a:lnTo>
                  <a:pt x="3561219" y="4818463"/>
                </a:lnTo>
                <a:lnTo>
                  <a:pt x="3351628" y="4818463"/>
                </a:lnTo>
                <a:lnTo>
                  <a:pt x="3351628" y="5027748"/>
                </a:lnTo>
                <a:lnTo>
                  <a:pt x="3142343" y="5027748"/>
                </a:lnTo>
                <a:lnTo>
                  <a:pt x="3142343" y="4818464"/>
                </a:lnTo>
                <a:lnTo>
                  <a:pt x="2932751" y="4818464"/>
                </a:lnTo>
                <a:lnTo>
                  <a:pt x="2932751" y="5027748"/>
                </a:lnTo>
                <a:lnTo>
                  <a:pt x="2513874" y="5027748"/>
                </a:lnTo>
                <a:lnTo>
                  <a:pt x="2304282" y="5027748"/>
                </a:lnTo>
                <a:lnTo>
                  <a:pt x="2304282" y="4818463"/>
                </a:lnTo>
                <a:lnTo>
                  <a:pt x="2094691" y="4818463"/>
                </a:lnTo>
                <a:lnTo>
                  <a:pt x="2094691" y="5027748"/>
                </a:lnTo>
                <a:lnTo>
                  <a:pt x="1885406" y="5027748"/>
                </a:lnTo>
                <a:lnTo>
                  <a:pt x="1256937" y="5027748"/>
                </a:lnTo>
                <a:lnTo>
                  <a:pt x="1256937" y="4608872"/>
                </a:lnTo>
                <a:lnTo>
                  <a:pt x="1047345" y="4608872"/>
                </a:lnTo>
                <a:lnTo>
                  <a:pt x="1047345" y="4818463"/>
                </a:lnTo>
                <a:lnTo>
                  <a:pt x="837754" y="4818463"/>
                </a:lnTo>
                <a:lnTo>
                  <a:pt x="837754" y="5027748"/>
                </a:lnTo>
                <a:lnTo>
                  <a:pt x="628469" y="5027748"/>
                </a:lnTo>
                <a:lnTo>
                  <a:pt x="628469" y="4818464"/>
                </a:lnTo>
                <a:lnTo>
                  <a:pt x="418877" y="4818464"/>
                </a:lnTo>
                <a:lnTo>
                  <a:pt x="418877" y="4399281"/>
                </a:lnTo>
                <a:lnTo>
                  <a:pt x="628469" y="4399281"/>
                </a:lnTo>
                <a:lnTo>
                  <a:pt x="628469" y="4399280"/>
                </a:lnTo>
                <a:lnTo>
                  <a:pt x="0" y="439928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7D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E9B0C7B-005F-4043-8E57-DE99080DC31E}"/>
              </a:ext>
            </a:extLst>
          </p:cNvPr>
          <p:cNvSpPr txBox="1"/>
          <p:nvPr/>
        </p:nvSpPr>
        <p:spPr>
          <a:xfrm>
            <a:off x="6012239" y="275125"/>
            <a:ext cx="2473942" cy="2446978"/>
          </a:xfrm>
          <a:custGeom>
            <a:avLst/>
            <a:gdLst/>
            <a:ahLst/>
            <a:cxnLst/>
            <a:rect l="l" t="t" r="r" b="b"/>
            <a:pathLst>
              <a:path w="3495674" h="3457575">
                <a:moveTo>
                  <a:pt x="339393" y="2778291"/>
                </a:moveTo>
                <a:lnTo>
                  <a:pt x="339393" y="3118182"/>
                </a:lnTo>
                <a:lnTo>
                  <a:pt x="679284" y="3118182"/>
                </a:lnTo>
                <a:lnTo>
                  <a:pt x="679284" y="2778291"/>
                </a:lnTo>
                <a:close/>
                <a:moveTo>
                  <a:pt x="2476500" y="2438400"/>
                </a:moveTo>
                <a:lnTo>
                  <a:pt x="3495674" y="2438400"/>
                </a:lnTo>
                <a:lnTo>
                  <a:pt x="3495674" y="2778291"/>
                </a:lnTo>
                <a:lnTo>
                  <a:pt x="3155784" y="2778291"/>
                </a:lnTo>
                <a:lnTo>
                  <a:pt x="3155784" y="3118182"/>
                </a:lnTo>
                <a:lnTo>
                  <a:pt x="3495674" y="3118182"/>
                </a:lnTo>
                <a:lnTo>
                  <a:pt x="3495674" y="3457575"/>
                </a:lnTo>
                <a:lnTo>
                  <a:pt x="2476500" y="3457575"/>
                </a:lnTo>
                <a:close/>
                <a:moveTo>
                  <a:pt x="1238250" y="2438400"/>
                </a:moveTo>
                <a:lnTo>
                  <a:pt x="2257424" y="2438400"/>
                </a:lnTo>
                <a:lnTo>
                  <a:pt x="2257424" y="3457575"/>
                </a:lnTo>
                <a:lnTo>
                  <a:pt x="1917534" y="3457575"/>
                </a:lnTo>
                <a:lnTo>
                  <a:pt x="1917534" y="2778291"/>
                </a:lnTo>
                <a:lnTo>
                  <a:pt x="1577643" y="2778291"/>
                </a:lnTo>
                <a:lnTo>
                  <a:pt x="1577643" y="3457575"/>
                </a:lnTo>
                <a:lnTo>
                  <a:pt x="1238250" y="3457575"/>
                </a:lnTo>
                <a:close/>
                <a:moveTo>
                  <a:pt x="0" y="2438400"/>
                </a:moveTo>
                <a:lnTo>
                  <a:pt x="1019175" y="2438400"/>
                </a:lnTo>
                <a:lnTo>
                  <a:pt x="1019175" y="3457575"/>
                </a:lnTo>
                <a:lnTo>
                  <a:pt x="0" y="3457575"/>
                </a:lnTo>
                <a:close/>
                <a:moveTo>
                  <a:pt x="1917534" y="1898982"/>
                </a:moveTo>
                <a:lnTo>
                  <a:pt x="2257424" y="1898982"/>
                </a:lnTo>
                <a:lnTo>
                  <a:pt x="2257424" y="2238375"/>
                </a:lnTo>
                <a:lnTo>
                  <a:pt x="1917534" y="2238375"/>
                </a:lnTo>
                <a:close/>
                <a:moveTo>
                  <a:pt x="2476500" y="1219200"/>
                </a:moveTo>
                <a:lnTo>
                  <a:pt x="3495674" y="1219200"/>
                </a:lnTo>
                <a:lnTo>
                  <a:pt x="3495674" y="1559091"/>
                </a:lnTo>
                <a:lnTo>
                  <a:pt x="3155784" y="1559091"/>
                </a:lnTo>
                <a:lnTo>
                  <a:pt x="3155784" y="1898982"/>
                </a:lnTo>
                <a:lnTo>
                  <a:pt x="3495674" y="1898982"/>
                </a:lnTo>
                <a:lnTo>
                  <a:pt x="3495674" y="2238375"/>
                </a:lnTo>
                <a:lnTo>
                  <a:pt x="2476500" y="2238375"/>
                </a:lnTo>
                <a:close/>
                <a:moveTo>
                  <a:pt x="1238250" y="1219200"/>
                </a:moveTo>
                <a:lnTo>
                  <a:pt x="2257424" y="1219200"/>
                </a:lnTo>
                <a:lnTo>
                  <a:pt x="2257424" y="1559091"/>
                </a:lnTo>
                <a:lnTo>
                  <a:pt x="1917534" y="1559091"/>
                </a:lnTo>
                <a:lnTo>
                  <a:pt x="1917534" y="1898982"/>
                </a:lnTo>
                <a:lnTo>
                  <a:pt x="1577643" y="1898982"/>
                </a:lnTo>
                <a:lnTo>
                  <a:pt x="1577643" y="2238375"/>
                </a:lnTo>
                <a:lnTo>
                  <a:pt x="1238250" y="2238375"/>
                </a:lnTo>
                <a:close/>
                <a:moveTo>
                  <a:pt x="339393" y="1219200"/>
                </a:moveTo>
                <a:lnTo>
                  <a:pt x="679284" y="1219200"/>
                </a:lnTo>
                <a:lnTo>
                  <a:pt x="679284" y="1559091"/>
                </a:lnTo>
                <a:lnTo>
                  <a:pt x="1019175" y="1559091"/>
                </a:lnTo>
                <a:lnTo>
                  <a:pt x="1019175" y="2238375"/>
                </a:lnTo>
                <a:lnTo>
                  <a:pt x="679284" y="2238375"/>
                </a:lnTo>
                <a:lnTo>
                  <a:pt x="679284" y="1898982"/>
                </a:lnTo>
                <a:lnTo>
                  <a:pt x="339393" y="1898982"/>
                </a:lnTo>
                <a:lnTo>
                  <a:pt x="339393" y="2238375"/>
                </a:lnTo>
                <a:lnTo>
                  <a:pt x="0" y="2238375"/>
                </a:lnTo>
                <a:lnTo>
                  <a:pt x="0" y="1559091"/>
                </a:lnTo>
                <a:lnTo>
                  <a:pt x="339393" y="1559091"/>
                </a:lnTo>
                <a:close/>
                <a:moveTo>
                  <a:pt x="2476500" y="0"/>
                </a:moveTo>
                <a:lnTo>
                  <a:pt x="2815892" y="0"/>
                </a:lnTo>
                <a:lnTo>
                  <a:pt x="2815892" y="679782"/>
                </a:lnTo>
                <a:lnTo>
                  <a:pt x="3155784" y="679782"/>
                </a:lnTo>
                <a:lnTo>
                  <a:pt x="3155784" y="0"/>
                </a:lnTo>
                <a:lnTo>
                  <a:pt x="3495674" y="0"/>
                </a:lnTo>
                <a:lnTo>
                  <a:pt x="3495674" y="1019175"/>
                </a:lnTo>
                <a:lnTo>
                  <a:pt x="2476500" y="1019175"/>
                </a:lnTo>
                <a:close/>
                <a:moveTo>
                  <a:pt x="1238250" y="0"/>
                </a:moveTo>
                <a:lnTo>
                  <a:pt x="2257424" y="0"/>
                </a:lnTo>
                <a:lnTo>
                  <a:pt x="2257424" y="679782"/>
                </a:lnTo>
                <a:lnTo>
                  <a:pt x="1917534" y="679782"/>
                </a:lnTo>
                <a:lnTo>
                  <a:pt x="1917534" y="339891"/>
                </a:lnTo>
                <a:lnTo>
                  <a:pt x="1577643" y="339891"/>
                </a:lnTo>
                <a:lnTo>
                  <a:pt x="1577643" y="679782"/>
                </a:lnTo>
                <a:lnTo>
                  <a:pt x="1917534" y="679782"/>
                </a:lnTo>
                <a:lnTo>
                  <a:pt x="1917534" y="1019175"/>
                </a:lnTo>
                <a:lnTo>
                  <a:pt x="1238250" y="1019175"/>
                </a:lnTo>
                <a:close/>
                <a:moveTo>
                  <a:pt x="339393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1019175"/>
                </a:lnTo>
                <a:lnTo>
                  <a:pt x="0" y="1019175"/>
                </a:lnTo>
                <a:lnTo>
                  <a:pt x="0" y="679782"/>
                </a:lnTo>
                <a:lnTo>
                  <a:pt x="339393" y="679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0" spc="-1000" dirty="0">
              <a:latin typeface="3x3p" panose="000004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4059C4-A479-4127-A9A5-3C26087DD604}"/>
              </a:ext>
            </a:extLst>
          </p:cNvPr>
          <p:cNvSpPr txBox="1"/>
          <p:nvPr/>
        </p:nvSpPr>
        <p:spPr>
          <a:xfrm>
            <a:off x="9105320" y="248087"/>
            <a:ext cx="2473942" cy="2501055"/>
          </a:xfrm>
          <a:custGeom>
            <a:avLst/>
            <a:gdLst>
              <a:gd name="connsiteX0" fmla="*/ 339393 w 3057523"/>
              <a:gd name="connsiteY0" fmla="*/ 2378240 h 3057524"/>
              <a:gd name="connsiteX1" fmla="*/ 339393 w 3057523"/>
              <a:gd name="connsiteY1" fmla="*/ 2718131 h 3057524"/>
              <a:gd name="connsiteX2" fmla="*/ 679284 w 3057523"/>
              <a:gd name="connsiteY2" fmla="*/ 2718131 h 3057524"/>
              <a:gd name="connsiteX3" fmla="*/ 679284 w 3057523"/>
              <a:gd name="connsiteY3" fmla="*/ 2378240 h 3057524"/>
              <a:gd name="connsiteX4" fmla="*/ 339394 w 3057523"/>
              <a:gd name="connsiteY4" fmla="*/ 1698957 h 3057524"/>
              <a:gd name="connsiteX5" fmla="*/ 339394 w 3057523"/>
              <a:gd name="connsiteY5" fmla="*/ 2038349 h 3057524"/>
              <a:gd name="connsiteX6" fmla="*/ 679285 w 3057523"/>
              <a:gd name="connsiteY6" fmla="*/ 2038349 h 3057524"/>
              <a:gd name="connsiteX7" fmla="*/ 679285 w 3057523"/>
              <a:gd name="connsiteY7" fmla="*/ 1698957 h 3057524"/>
              <a:gd name="connsiteX8" fmla="*/ 1698459 w 3057523"/>
              <a:gd name="connsiteY8" fmla="*/ 1359065 h 3057524"/>
              <a:gd name="connsiteX9" fmla="*/ 1698459 w 3057523"/>
              <a:gd name="connsiteY9" fmla="*/ 1698956 h 3057524"/>
              <a:gd name="connsiteX10" fmla="*/ 1358568 w 3057523"/>
              <a:gd name="connsiteY10" fmla="*/ 1698956 h 3057524"/>
              <a:gd name="connsiteX11" fmla="*/ 1358568 w 3057523"/>
              <a:gd name="connsiteY11" fmla="*/ 2038348 h 3057524"/>
              <a:gd name="connsiteX12" fmla="*/ 1698459 w 3057523"/>
              <a:gd name="connsiteY12" fmla="*/ 2038348 h 3057524"/>
              <a:gd name="connsiteX13" fmla="*/ 1698459 w 3057523"/>
              <a:gd name="connsiteY13" fmla="*/ 1698956 h 3057524"/>
              <a:gd name="connsiteX14" fmla="*/ 2038348 w 3057523"/>
              <a:gd name="connsiteY14" fmla="*/ 1698956 h 3057524"/>
              <a:gd name="connsiteX15" fmla="*/ 2038348 w 3057523"/>
              <a:gd name="connsiteY15" fmla="*/ 1359065 h 3057524"/>
              <a:gd name="connsiteX16" fmla="*/ 1358569 w 3057523"/>
              <a:gd name="connsiteY16" fmla="*/ 339891 h 3057524"/>
              <a:gd name="connsiteX17" fmla="*/ 1358569 w 3057523"/>
              <a:gd name="connsiteY17" fmla="*/ 679782 h 3057524"/>
              <a:gd name="connsiteX18" fmla="*/ 1698460 w 3057523"/>
              <a:gd name="connsiteY18" fmla="*/ 679782 h 3057524"/>
              <a:gd name="connsiteX19" fmla="*/ 1698460 w 3057523"/>
              <a:gd name="connsiteY19" fmla="*/ 1019174 h 3057524"/>
              <a:gd name="connsiteX20" fmla="*/ 2038348 w 3057523"/>
              <a:gd name="connsiteY20" fmla="*/ 1019174 h 3057524"/>
              <a:gd name="connsiteX21" fmla="*/ 2038348 w 3057523"/>
              <a:gd name="connsiteY21" fmla="*/ 1019173 h 3057524"/>
              <a:gd name="connsiteX22" fmla="*/ 2038349 w 3057523"/>
              <a:gd name="connsiteY22" fmla="*/ 1019173 h 3057524"/>
              <a:gd name="connsiteX23" fmla="*/ 2038349 w 3057523"/>
              <a:gd name="connsiteY23" fmla="*/ 679782 h 3057524"/>
              <a:gd name="connsiteX24" fmla="*/ 1698460 w 3057523"/>
              <a:gd name="connsiteY24" fmla="*/ 679782 h 3057524"/>
              <a:gd name="connsiteX25" fmla="*/ 1698460 w 3057523"/>
              <a:gd name="connsiteY25" fmla="*/ 339891 h 3057524"/>
              <a:gd name="connsiteX26" fmla="*/ 679287 w 3057523"/>
              <a:gd name="connsiteY26" fmla="*/ 339891 h 3057524"/>
              <a:gd name="connsiteX27" fmla="*/ 679287 w 3057523"/>
              <a:gd name="connsiteY27" fmla="*/ 1019175 h 3057524"/>
              <a:gd name="connsiteX28" fmla="*/ 679285 w 3057523"/>
              <a:gd name="connsiteY28" fmla="*/ 1019175 h 3057524"/>
              <a:gd name="connsiteX29" fmla="*/ 679285 w 3057523"/>
              <a:gd name="connsiteY29" fmla="*/ 1359066 h 3057524"/>
              <a:gd name="connsiteX30" fmla="*/ 1019175 w 3057523"/>
              <a:gd name="connsiteY30" fmla="*/ 1359066 h 3057524"/>
              <a:gd name="connsiteX31" fmla="*/ 1019175 w 3057523"/>
              <a:gd name="connsiteY31" fmla="*/ 1019174 h 3057524"/>
              <a:gd name="connsiteX32" fmla="*/ 1019176 w 3057523"/>
              <a:gd name="connsiteY32" fmla="*/ 1019174 h 3057524"/>
              <a:gd name="connsiteX33" fmla="*/ 1019176 w 3057523"/>
              <a:gd name="connsiteY33" fmla="*/ 339891 h 3057524"/>
              <a:gd name="connsiteX34" fmla="*/ 339396 w 3057523"/>
              <a:gd name="connsiteY34" fmla="*/ 0 h 3057524"/>
              <a:gd name="connsiteX35" fmla="*/ 1019176 w 3057523"/>
              <a:gd name="connsiteY35" fmla="*/ 0 h 3057524"/>
              <a:gd name="connsiteX36" fmla="*/ 1019178 w 3057523"/>
              <a:gd name="connsiteY36" fmla="*/ 0 h 3057524"/>
              <a:gd name="connsiteX37" fmla="*/ 2038349 w 3057523"/>
              <a:gd name="connsiteY37" fmla="*/ 0 h 3057524"/>
              <a:gd name="connsiteX38" fmla="*/ 2038350 w 3057523"/>
              <a:gd name="connsiteY38" fmla="*/ 0 h 3057524"/>
              <a:gd name="connsiteX39" fmla="*/ 2377741 w 3057523"/>
              <a:gd name="connsiteY39" fmla="*/ 0 h 3057524"/>
              <a:gd name="connsiteX40" fmla="*/ 2377741 w 3057523"/>
              <a:gd name="connsiteY40" fmla="*/ 679782 h 3057524"/>
              <a:gd name="connsiteX41" fmla="*/ 2717633 w 3057523"/>
              <a:gd name="connsiteY41" fmla="*/ 679782 h 3057524"/>
              <a:gd name="connsiteX42" fmla="*/ 2717633 w 3057523"/>
              <a:gd name="connsiteY42" fmla="*/ 0 h 3057524"/>
              <a:gd name="connsiteX43" fmla="*/ 3057523 w 3057523"/>
              <a:gd name="connsiteY43" fmla="*/ 0 h 3057524"/>
              <a:gd name="connsiteX44" fmla="*/ 3057523 w 3057523"/>
              <a:gd name="connsiteY44" fmla="*/ 1019175 h 3057524"/>
              <a:gd name="connsiteX45" fmla="*/ 3057522 w 3057523"/>
              <a:gd name="connsiteY45" fmla="*/ 1019175 h 3057524"/>
              <a:gd name="connsiteX46" fmla="*/ 3057522 w 3057523"/>
              <a:gd name="connsiteY46" fmla="*/ 1359064 h 3057524"/>
              <a:gd name="connsiteX47" fmla="*/ 2717632 w 3057523"/>
              <a:gd name="connsiteY47" fmla="*/ 1359064 h 3057524"/>
              <a:gd name="connsiteX48" fmla="*/ 2717632 w 3057523"/>
              <a:gd name="connsiteY48" fmla="*/ 1698955 h 3057524"/>
              <a:gd name="connsiteX49" fmla="*/ 3057522 w 3057523"/>
              <a:gd name="connsiteY49" fmla="*/ 1698955 h 3057524"/>
              <a:gd name="connsiteX50" fmla="*/ 3057522 w 3057523"/>
              <a:gd name="connsiteY50" fmla="*/ 2038346 h 3057524"/>
              <a:gd name="connsiteX51" fmla="*/ 3057522 w 3057523"/>
              <a:gd name="connsiteY51" fmla="*/ 2038348 h 3057524"/>
              <a:gd name="connsiteX52" fmla="*/ 3057522 w 3057523"/>
              <a:gd name="connsiteY52" fmla="*/ 2378237 h 3057524"/>
              <a:gd name="connsiteX53" fmla="*/ 2717632 w 3057523"/>
              <a:gd name="connsiteY53" fmla="*/ 2378237 h 3057524"/>
              <a:gd name="connsiteX54" fmla="*/ 2717632 w 3057523"/>
              <a:gd name="connsiteY54" fmla="*/ 2718128 h 3057524"/>
              <a:gd name="connsiteX55" fmla="*/ 3057522 w 3057523"/>
              <a:gd name="connsiteY55" fmla="*/ 2718128 h 3057524"/>
              <a:gd name="connsiteX56" fmla="*/ 3057522 w 3057523"/>
              <a:gd name="connsiteY56" fmla="*/ 3057521 h 3057524"/>
              <a:gd name="connsiteX57" fmla="*/ 2038348 w 3057523"/>
              <a:gd name="connsiteY57" fmla="*/ 3057521 h 3057524"/>
              <a:gd name="connsiteX58" fmla="*/ 2038348 w 3057523"/>
              <a:gd name="connsiteY58" fmla="*/ 3057523 h 3057524"/>
              <a:gd name="connsiteX59" fmla="*/ 1698458 w 3057523"/>
              <a:gd name="connsiteY59" fmla="*/ 3057523 h 3057524"/>
              <a:gd name="connsiteX60" fmla="*/ 1698458 w 3057523"/>
              <a:gd name="connsiteY60" fmla="*/ 2378239 h 3057524"/>
              <a:gd name="connsiteX61" fmla="*/ 1358567 w 3057523"/>
              <a:gd name="connsiteY61" fmla="*/ 2378239 h 3057524"/>
              <a:gd name="connsiteX62" fmla="*/ 1358567 w 3057523"/>
              <a:gd name="connsiteY62" fmla="*/ 3057523 h 3057524"/>
              <a:gd name="connsiteX63" fmla="*/ 1019175 w 3057523"/>
              <a:gd name="connsiteY63" fmla="*/ 3057523 h 3057524"/>
              <a:gd name="connsiteX64" fmla="*/ 1019175 w 3057523"/>
              <a:gd name="connsiteY64" fmla="*/ 3057524 h 3057524"/>
              <a:gd name="connsiteX65" fmla="*/ 0 w 3057523"/>
              <a:gd name="connsiteY65" fmla="*/ 3057524 h 3057524"/>
              <a:gd name="connsiteX66" fmla="*/ 0 w 3057523"/>
              <a:gd name="connsiteY66" fmla="*/ 2038349 h 3057524"/>
              <a:gd name="connsiteX67" fmla="*/ 1 w 3057523"/>
              <a:gd name="connsiteY67" fmla="*/ 2038349 h 3057524"/>
              <a:gd name="connsiteX68" fmla="*/ 1 w 3057523"/>
              <a:gd name="connsiteY68" fmla="*/ 1359066 h 3057524"/>
              <a:gd name="connsiteX69" fmla="*/ 339394 w 3057523"/>
              <a:gd name="connsiteY69" fmla="*/ 1359066 h 3057524"/>
              <a:gd name="connsiteX70" fmla="*/ 339394 w 3057523"/>
              <a:gd name="connsiteY70" fmla="*/ 1019175 h 3057524"/>
              <a:gd name="connsiteX71" fmla="*/ 3 w 3057523"/>
              <a:gd name="connsiteY71" fmla="*/ 1019175 h 3057524"/>
              <a:gd name="connsiteX72" fmla="*/ 3 w 3057523"/>
              <a:gd name="connsiteY72" fmla="*/ 679782 h 3057524"/>
              <a:gd name="connsiteX73" fmla="*/ 339396 w 3057523"/>
              <a:gd name="connsiteY73" fmla="*/ 679782 h 305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57523" h="3057524">
                <a:moveTo>
                  <a:pt x="339393" y="2378240"/>
                </a:moveTo>
                <a:lnTo>
                  <a:pt x="339393" y="2718131"/>
                </a:lnTo>
                <a:lnTo>
                  <a:pt x="679284" y="2718131"/>
                </a:lnTo>
                <a:lnTo>
                  <a:pt x="679284" y="2378240"/>
                </a:lnTo>
                <a:close/>
                <a:moveTo>
                  <a:pt x="339394" y="1698957"/>
                </a:moveTo>
                <a:lnTo>
                  <a:pt x="339394" y="2038349"/>
                </a:lnTo>
                <a:lnTo>
                  <a:pt x="679285" y="2038349"/>
                </a:lnTo>
                <a:lnTo>
                  <a:pt x="679285" y="1698957"/>
                </a:lnTo>
                <a:close/>
                <a:moveTo>
                  <a:pt x="1698459" y="1359065"/>
                </a:moveTo>
                <a:lnTo>
                  <a:pt x="1698459" y="1698956"/>
                </a:lnTo>
                <a:lnTo>
                  <a:pt x="1358568" y="1698956"/>
                </a:lnTo>
                <a:lnTo>
                  <a:pt x="1358568" y="2038348"/>
                </a:lnTo>
                <a:lnTo>
                  <a:pt x="1698459" y="2038348"/>
                </a:lnTo>
                <a:lnTo>
                  <a:pt x="1698459" y="1698956"/>
                </a:lnTo>
                <a:lnTo>
                  <a:pt x="2038348" y="1698956"/>
                </a:lnTo>
                <a:lnTo>
                  <a:pt x="2038348" y="1359065"/>
                </a:lnTo>
                <a:close/>
                <a:moveTo>
                  <a:pt x="1358569" y="339891"/>
                </a:moveTo>
                <a:lnTo>
                  <a:pt x="1358569" y="679782"/>
                </a:lnTo>
                <a:lnTo>
                  <a:pt x="1698460" y="679782"/>
                </a:lnTo>
                <a:lnTo>
                  <a:pt x="1698460" y="1019174"/>
                </a:lnTo>
                <a:lnTo>
                  <a:pt x="2038348" y="1019174"/>
                </a:lnTo>
                <a:lnTo>
                  <a:pt x="2038348" y="1019173"/>
                </a:lnTo>
                <a:lnTo>
                  <a:pt x="2038349" y="1019173"/>
                </a:lnTo>
                <a:lnTo>
                  <a:pt x="2038349" y="679782"/>
                </a:lnTo>
                <a:lnTo>
                  <a:pt x="1698460" y="679782"/>
                </a:lnTo>
                <a:lnTo>
                  <a:pt x="1698460" y="339891"/>
                </a:lnTo>
                <a:close/>
                <a:moveTo>
                  <a:pt x="679287" y="339891"/>
                </a:moveTo>
                <a:lnTo>
                  <a:pt x="679287" y="1019175"/>
                </a:lnTo>
                <a:lnTo>
                  <a:pt x="679285" y="1019175"/>
                </a:lnTo>
                <a:lnTo>
                  <a:pt x="679285" y="1359066"/>
                </a:lnTo>
                <a:lnTo>
                  <a:pt x="1019175" y="1359066"/>
                </a:lnTo>
                <a:lnTo>
                  <a:pt x="1019175" y="1019174"/>
                </a:lnTo>
                <a:lnTo>
                  <a:pt x="1019176" y="1019174"/>
                </a:lnTo>
                <a:lnTo>
                  <a:pt x="1019176" y="339891"/>
                </a:lnTo>
                <a:close/>
                <a:moveTo>
                  <a:pt x="339396" y="0"/>
                </a:moveTo>
                <a:lnTo>
                  <a:pt x="1019176" y="0"/>
                </a:lnTo>
                <a:lnTo>
                  <a:pt x="1019178" y="0"/>
                </a:lnTo>
                <a:lnTo>
                  <a:pt x="2038349" y="0"/>
                </a:lnTo>
                <a:lnTo>
                  <a:pt x="2038350" y="0"/>
                </a:lnTo>
                <a:lnTo>
                  <a:pt x="2377741" y="0"/>
                </a:lnTo>
                <a:lnTo>
                  <a:pt x="2377741" y="679782"/>
                </a:lnTo>
                <a:lnTo>
                  <a:pt x="2717633" y="679782"/>
                </a:lnTo>
                <a:lnTo>
                  <a:pt x="2717633" y="0"/>
                </a:lnTo>
                <a:lnTo>
                  <a:pt x="3057523" y="0"/>
                </a:lnTo>
                <a:lnTo>
                  <a:pt x="3057523" y="1019175"/>
                </a:lnTo>
                <a:lnTo>
                  <a:pt x="3057522" y="1019175"/>
                </a:lnTo>
                <a:lnTo>
                  <a:pt x="3057522" y="1359064"/>
                </a:lnTo>
                <a:lnTo>
                  <a:pt x="2717632" y="1359064"/>
                </a:lnTo>
                <a:lnTo>
                  <a:pt x="2717632" y="1698955"/>
                </a:lnTo>
                <a:lnTo>
                  <a:pt x="3057522" y="1698955"/>
                </a:lnTo>
                <a:lnTo>
                  <a:pt x="3057522" y="2038346"/>
                </a:lnTo>
                <a:lnTo>
                  <a:pt x="3057522" y="2038348"/>
                </a:lnTo>
                <a:lnTo>
                  <a:pt x="3057522" y="2378237"/>
                </a:lnTo>
                <a:lnTo>
                  <a:pt x="2717632" y="2378237"/>
                </a:lnTo>
                <a:lnTo>
                  <a:pt x="2717632" y="2718128"/>
                </a:lnTo>
                <a:lnTo>
                  <a:pt x="3057522" y="2718128"/>
                </a:lnTo>
                <a:lnTo>
                  <a:pt x="3057522" y="3057521"/>
                </a:lnTo>
                <a:lnTo>
                  <a:pt x="2038348" y="3057521"/>
                </a:lnTo>
                <a:lnTo>
                  <a:pt x="2038348" y="3057523"/>
                </a:lnTo>
                <a:lnTo>
                  <a:pt x="1698458" y="3057523"/>
                </a:lnTo>
                <a:lnTo>
                  <a:pt x="1698458" y="2378239"/>
                </a:lnTo>
                <a:lnTo>
                  <a:pt x="1358567" y="2378239"/>
                </a:lnTo>
                <a:lnTo>
                  <a:pt x="1358567" y="3057523"/>
                </a:lnTo>
                <a:lnTo>
                  <a:pt x="1019175" y="3057523"/>
                </a:lnTo>
                <a:lnTo>
                  <a:pt x="1019175" y="3057524"/>
                </a:lnTo>
                <a:lnTo>
                  <a:pt x="0" y="3057524"/>
                </a:lnTo>
                <a:lnTo>
                  <a:pt x="0" y="2038349"/>
                </a:lnTo>
                <a:lnTo>
                  <a:pt x="1" y="2038349"/>
                </a:lnTo>
                <a:lnTo>
                  <a:pt x="1" y="1359066"/>
                </a:lnTo>
                <a:lnTo>
                  <a:pt x="339394" y="1359066"/>
                </a:lnTo>
                <a:lnTo>
                  <a:pt x="339394" y="1019175"/>
                </a:lnTo>
                <a:lnTo>
                  <a:pt x="3" y="1019175"/>
                </a:lnTo>
                <a:lnTo>
                  <a:pt x="3" y="679782"/>
                </a:lnTo>
                <a:lnTo>
                  <a:pt x="339396" y="679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0" spc="-1000" dirty="0">
              <a:latin typeface="3x3p" panose="00000400000000000000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F2713E-8F8C-4672-A8CF-9D4C32B64845}"/>
              </a:ext>
            </a:extLst>
          </p:cNvPr>
          <p:cNvSpPr/>
          <p:nvPr/>
        </p:nvSpPr>
        <p:spPr>
          <a:xfrm>
            <a:off x="8111066" y="2866596"/>
            <a:ext cx="3894667" cy="3894667"/>
          </a:xfrm>
          <a:prstGeom prst="rect">
            <a:avLst/>
          </a:pr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A264EE-74B0-46A5-B1AF-6EBCEEA100F4}"/>
              </a:ext>
            </a:extLst>
          </p:cNvPr>
          <p:cNvSpPr txBox="1"/>
          <p:nvPr/>
        </p:nvSpPr>
        <p:spPr>
          <a:xfrm>
            <a:off x="8037279" y="2797992"/>
            <a:ext cx="4080934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sz="8000" spc="-1000" dirty="0">
                <a:latin typeface="3x3p" panose="00000400000000000000" pitchFamily="2" charset="0"/>
              </a:rPr>
              <a:t>Squ</a:t>
            </a:r>
          </a:p>
          <a:p>
            <a:pPr algn="ctr"/>
            <a:r>
              <a:rPr lang="de-CH" sz="8000" spc="-1000" dirty="0">
                <a:latin typeface="3x3p" panose="00000400000000000000" pitchFamily="2" charset="0"/>
              </a:rPr>
              <a:t>Are</a:t>
            </a:r>
          </a:p>
          <a:p>
            <a:pPr algn="ctr"/>
            <a:r>
              <a:rPr lang="de-CH" sz="8000" spc="-1000" dirty="0">
                <a:latin typeface="3x3p" panose="00000400000000000000" pitchFamily="2" charset="0"/>
              </a:rPr>
              <a:t>one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AFE45D6-2973-4965-9368-B8253D4E24BD}"/>
              </a:ext>
            </a:extLst>
          </p:cNvPr>
          <p:cNvSpPr txBox="1"/>
          <p:nvPr/>
        </p:nvSpPr>
        <p:spPr>
          <a:xfrm>
            <a:off x="5774301" y="2880935"/>
            <a:ext cx="22388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i="1" dirty="0">
                <a:latin typeface="Roboto Mono Thin" panose="00000009000000000000" pitchFamily="49" charset="0"/>
                <a:ea typeface="Roboto Mono Thin" panose="00000009000000000000" pitchFamily="49" charset="0"/>
              </a:rPr>
              <a:t>Hello,</a:t>
            </a:r>
            <a:r>
              <a:rPr lang="de-CH" sz="2400" i="1" dirty="0">
                <a:latin typeface="Roboto Mono Thin" panose="00000009000000000000" pitchFamily="49" charset="0"/>
                <a:ea typeface="Roboto Mono Thin" panose="00000009000000000000" pitchFamily="49" charset="0"/>
              </a:rPr>
              <a:t> </a:t>
            </a:r>
            <a:r>
              <a:rPr lang="de-CH" sz="2200" dirty="0">
                <a:latin typeface="Roboto Mono" panose="00000009000000000000" pitchFamily="49" charset="0"/>
                <a:ea typeface="Roboto Mono" panose="00000009000000000000" pitchFamily="49" charset="0"/>
              </a:rPr>
              <a:t>this is some </a:t>
            </a:r>
            <a:r>
              <a:rPr lang="de-CH" sz="2200" b="1" i="1" dirty="0">
                <a:latin typeface="Roboto Mono" panose="00000009000000000000" pitchFamily="49" charset="0"/>
                <a:ea typeface="Roboto Mono" panose="00000009000000000000" pitchFamily="49" charset="0"/>
              </a:rPr>
              <a:t>text to test </a:t>
            </a:r>
            <a:r>
              <a:rPr lang="de-CH" sz="2200" i="1" dirty="0">
                <a:latin typeface="Roboto Mono" panose="00000009000000000000" pitchFamily="49" charset="0"/>
                <a:ea typeface="Roboto Mono" panose="00000009000000000000" pitchFamily="49" charset="0"/>
              </a:rPr>
              <a:t>out the font </a:t>
            </a:r>
            <a:r>
              <a:rPr lang="de-CH" sz="2200" u="sng" dirty="0">
                <a:latin typeface="Roboto Mono" panose="00000009000000000000" pitchFamily="49" charset="0"/>
                <a:ea typeface="Roboto Mono" panose="00000009000000000000" pitchFamily="49" charset="0"/>
              </a:rPr>
              <a:t>to use for </a:t>
            </a:r>
            <a:r>
              <a:rPr lang="de-CH" sz="2200" b="1" dirty="0">
                <a:latin typeface="Roboto Mono" panose="00000009000000000000" pitchFamily="49" charset="0"/>
                <a:ea typeface="Roboto Mono" panose="00000009000000000000" pitchFamily="49" charset="0"/>
              </a:rPr>
              <a:t>plain text </a:t>
            </a:r>
            <a:r>
              <a:rPr lang="de-CH" sz="2200" dirty="0">
                <a:latin typeface="Roboto Mono" panose="00000009000000000000" pitchFamily="49" charset="0"/>
                <a:ea typeface="Roboto Mono" panose="00000009000000000000" pitchFamily="49" charset="0"/>
              </a:rPr>
              <a:t>in the </a:t>
            </a:r>
            <a:r>
              <a:rPr lang="de-CH" sz="2200" b="1" dirty="0">
                <a:solidFill>
                  <a:schemeClr val="bg1"/>
                </a:solidFill>
                <a:highlight>
                  <a:srgbClr val="FF007D"/>
                </a:highlight>
                <a:latin typeface="Roboto Mono" panose="00000009000000000000" pitchFamily="49" charset="0"/>
                <a:ea typeface="Roboto Mono" panose="00000009000000000000" pitchFamily="49" charset="0"/>
              </a:rPr>
              <a:t>astonishing</a:t>
            </a:r>
            <a:r>
              <a:rPr lang="de-CH" sz="2200" dirty="0">
                <a:latin typeface="Roboto Mono" panose="00000009000000000000" pitchFamily="49" charset="0"/>
                <a:ea typeface="Roboto Mono" panose="00000009000000000000" pitchFamily="49" charset="0"/>
              </a:rPr>
              <a:t> game </a:t>
            </a:r>
            <a:r>
              <a:rPr lang="de-CH" sz="22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SquareOne</a:t>
            </a:r>
            <a:r>
              <a:rPr lang="de-CH" sz="2200" dirty="0"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5F2867B-8DEF-4544-9EE0-AE021A052186}"/>
              </a:ext>
            </a:extLst>
          </p:cNvPr>
          <p:cNvSpPr txBox="1"/>
          <p:nvPr/>
        </p:nvSpPr>
        <p:spPr>
          <a:xfrm>
            <a:off x="8111065" y="3044214"/>
            <a:ext cx="3894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3200" dirty="0">
                <a:solidFill>
                  <a:schemeClr val="bg1"/>
                </a:solidFill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Hello, this is some text to test out the font to use for plain text in the astonishing game SquareOne.</a:t>
            </a:r>
          </a:p>
        </p:txBody>
      </p:sp>
    </p:spTree>
    <p:extLst>
      <p:ext uri="{BB962C8B-B14F-4D97-AF65-F5344CB8AC3E}">
        <p14:creationId xmlns:p14="http://schemas.microsoft.com/office/powerpoint/2010/main" val="31856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0CF2713E-8F8C-4672-A8CF-9D4C32B64845}"/>
              </a:ext>
            </a:extLst>
          </p:cNvPr>
          <p:cNvSpPr/>
          <p:nvPr/>
        </p:nvSpPr>
        <p:spPr>
          <a:xfrm>
            <a:off x="7289463" y="660471"/>
            <a:ext cx="3796155" cy="3796155"/>
          </a:xfrm>
          <a:prstGeom prst="rect">
            <a:avLst/>
          </a:pr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52">
            <a:extLst>
              <a:ext uri="{FF2B5EF4-FFF2-40B4-BE49-F238E27FC236}">
                <a16:creationId xmlns:a16="http://schemas.microsoft.com/office/drawing/2014/main" id="{8598474E-5F94-392B-9128-EC3ED01CDB55}"/>
              </a:ext>
            </a:extLst>
          </p:cNvPr>
          <p:cNvSpPr txBox="1"/>
          <p:nvPr/>
        </p:nvSpPr>
        <p:spPr>
          <a:xfrm>
            <a:off x="713619" y="80006"/>
            <a:ext cx="423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Title: </a:t>
            </a:r>
            <a:r>
              <a:rPr lang="de-CH" sz="3200" dirty="0" err="1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SquareOne</a:t>
            </a:r>
            <a:endParaRPr lang="de-CH" sz="3200" dirty="0">
              <a:latin typeface="Pixel" panose="020F0502020204030204" pitchFamily="2" charset="0"/>
              <a:ea typeface="Roboto Mono" panose="00000009000000000000" pitchFamily="49" charset="0"/>
              <a:cs typeface="Pixel" panose="020F0502020204030204" pitchFamily="2" charset="0"/>
            </a:endParaRPr>
          </a:p>
        </p:txBody>
      </p:sp>
      <p:sp>
        <p:nvSpPr>
          <p:cNvPr id="4" name="Textfeld 52">
            <a:extLst>
              <a:ext uri="{FF2B5EF4-FFF2-40B4-BE49-F238E27FC236}">
                <a16:creationId xmlns:a16="http://schemas.microsoft.com/office/drawing/2014/main" id="{B220219E-8F95-23C5-7C55-1401DDB563D1}"/>
              </a:ext>
            </a:extLst>
          </p:cNvPr>
          <p:cNvSpPr txBox="1"/>
          <p:nvPr/>
        </p:nvSpPr>
        <p:spPr>
          <a:xfrm>
            <a:off x="7068456" y="80006"/>
            <a:ext cx="423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Color: Pink</a:t>
            </a:r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998A1B8F-C94E-9F54-8CE9-FB8E73715ECF}"/>
              </a:ext>
            </a:extLst>
          </p:cNvPr>
          <p:cNvSpPr txBox="1"/>
          <p:nvPr/>
        </p:nvSpPr>
        <p:spPr>
          <a:xfrm>
            <a:off x="989393" y="804732"/>
            <a:ext cx="3692136" cy="3651894"/>
          </a:xfrm>
          <a:custGeom>
            <a:avLst/>
            <a:gdLst/>
            <a:ahLst/>
            <a:cxnLst/>
            <a:rect l="l" t="t" r="r" b="b"/>
            <a:pathLst>
              <a:path w="3495674" h="3457575">
                <a:moveTo>
                  <a:pt x="339393" y="2778291"/>
                </a:moveTo>
                <a:lnTo>
                  <a:pt x="339393" y="3118182"/>
                </a:lnTo>
                <a:lnTo>
                  <a:pt x="679284" y="3118182"/>
                </a:lnTo>
                <a:lnTo>
                  <a:pt x="679284" y="2778291"/>
                </a:lnTo>
                <a:close/>
                <a:moveTo>
                  <a:pt x="2476500" y="2438400"/>
                </a:moveTo>
                <a:lnTo>
                  <a:pt x="3495674" y="2438400"/>
                </a:lnTo>
                <a:lnTo>
                  <a:pt x="3495674" y="2778291"/>
                </a:lnTo>
                <a:lnTo>
                  <a:pt x="3155784" y="2778291"/>
                </a:lnTo>
                <a:lnTo>
                  <a:pt x="3155784" y="3118182"/>
                </a:lnTo>
                <a:lnTo>
                  <a:pt x="3495674" y="3118182"/>
                </a:lnTo>
                <a:lnTo>
                  <a:pt x="3495674" y="3457575"/>
                </a:lnTo>
                <a:lnTo>
                  <a:pt x="2476500" y="3457575"/>
                </a:lnTo>
                <a:close/>
                <a:moveTo>
                  <a:pt x="1238250" y="2438400"/>
                </a:moveTo>
                <a:lnTo>
                  <a:pt x="2257424" y="2438400"/>
                </a:lnTo>
                <a:lnTo>
                  <a:pt x="2257424" y="3457575"/>
                </a:lnTo>
                <a:lnTo>
                  <a:pt x="1917534" y="3457575"/>
                </a:lnTo>
                <a:lnTo>
                  <a:pt x="1917534" y="2778291"/>
                </a:lnTo>
                <a:lnTo>
                  <a:pt x="1577643" y="2778291"/>
                </a:lnTo>
                <a:lnTo>
                  <a:pt x="1577643" y="3457575"/>
                </a:lnTo>
                <a:lnTo>
                  <a:pt x="1238250" y="3457575"/>
                </a:lnTo>
                <a:close/>
                <a:moveTo>
                  <a:pt x="0" y="2438400"/>
                </a:moveTo>
                <a:lnTo>
                  <a:pt x="1019175" y="2438400"/>
                </a:lnTo>
                <a:lnTo>
                  <a:pt x="1019175" y="3457575"/>
                </a:lnTo>
                <a:lnTo>
                  <a:pt x="0" y="3457575"/>
                </a:lnTo>
                <a:close/>
                <a:moveTo>
                  <a:pt x="1917534" y="1898982"/>
                </a:moveTo>
                <a:lnTo>
                  <a:pt x="2257424" y="1898982"/>
                </a:lnTo>
                <a:lnTo>
                  <a:pt x="2257424" y="2238375"/>
                </a:lnTo>
                <a:lnTo>
                  <a:pt x="1917534" y="2238375"/>
                </a:lnTo>
                <a:close/>
                <a:moveTo>
                  <a:pt x="2476500" y="1219200"/>
                </a:moveTo>
                <a:lnTo>
                  <a:pt x="3495674" y="1219200"/>
                </a:lnTo>
                <a:lnTo>
                  <a:pt x="3495674" y="1559091"/>
                </a:lnTo>
                <a:lnTo>
                  <a:pt x="3155784" y="1559091"/>
                </a:lnTo>
                <a:lnTo>
                  <a:pt x="3155784" y="1898982"/>
                </a:lnTo>
                <a:lnTo>
                  <a:pt x="3495674" y="1898982"/>
                </a:lnTo>
                <a:lnTo>
                  <a:pt x="3495674" y="2238375"/>
                </a:lnTo>
                <a:lnTo>
                  <a:pt x="2476500" y="2238375"/>
                </a:lnTo>
                <a:close/>
                <a:moveTo>
                  <a:pt x="1238250" y="1219200"/>
                </a:moveTo>
                <a:lnTo>
                  <a:pt x="2257424" y="1219200"/>
                </a:lnTo>
                <a:lnTo>
                  <a:pt x="2257424" y="1559091"/>
                </a:lnTo>
                <a:lnTo>
                  <a:pt x="1917534" y="1559091"/>
                </a:lnTo>
                <a:lnTo>
                  <a:pt x="1917534" y="1898982"/>
                </a:lnTo>
                <a:lnTo>
                  <a:pt x="1577643" y="1898982"/>
                </a:lnTo>
                <a:lnTo>
                  <a:pt x="1577643" y="2238375"/>
                </a:lnTo>
                <a:lnTo>
                  <a:pt x="1238250" y="2238375"/>
                </a:lnTo>
                <a:close/>
                <a:moveTo>
                  <a:pt x="339393" y="1219200"/>
                </a:moveTo>
                <a:lnTo>
                  <a:pt x="679284" y="1219200"/>
                </a:lnTo>
                <a:lnTo>
                  <a:pt x="679284" y="1559091"/>
                </a:lnTo>
                <a:lnTo>
                  <a:pt x="1019175" y="1559091"/>
                </a:lnTo>
                <a:lnTo>
                  <a:pt x="1019175" y="2238375"/>
                </a:lnTo>
                <a:lnTo>
                  <a:pt x="679284" y="2238375"/>
                </a:lnTo>
                <a:lnTo>
                  <a:pt x="679284" y="1898982"/>
                </a:lnTo>
                <a:lnTo>
                  <a:pt x="339393" y="1898982"/>
                </a:lnTo>
                <a:lnTo>
                  <a:pt x="339393" y="2238375"/>
                </a:lnTo>
                <a:lnTo>
                  <a:pt x="0" y="2238375"/>
                </a:lnTo>
                <a:lnTo>
                  <a:pt x="0" y="1559091"/>
                </a:lnTo>
                <a:lnTo>
                  <a:pt x="339393" y="1559091"/>
                </a:lnTo>
                <a:close/>
                <a:moveTo>
                  <a:pt x="2476500" y="0"/>
                </a:moveTo>
                <a:lnTo>
                  <a:pt x="2815892" y="0"/>
                </a:lnTo>
                <a:lnTo>
                  <a:pt x="2815892" y="679782"/>
                </a:lnTo>
                <a:lnTo>
                  <a:pt x="3155784" y="679782"/>
                </a:lnTo>
                <a:lnTo>
                  <a:pt x="3155784" y="0"/>
                </a:lnTo>
                <a:lnTo>
                  <a:pt x="3495674" y="0"/>
                </a:lnTo>
                <a:lnTo>
                  <a:pt x="3495674" y="1019175"/>
                </a:lnTo>
                <a:lnTo>
                  <a:pt x="2476500" y="1019175"/>
                </a:lnTo>
                <a:close/>
                <a:moveTo>
                  <a:pt x="1238250" y="0"/>
                </a:moveTo>
                <a:lnTo>
                  <a:pt x="2257424" y="0"/>
                </a:lnTo>
                <a:lnTo>
                  <a:pt x="2257424" y="679782"/>
                </a:lnTo>
                <a:lnTo>
                  <a:pt x="1917534" y="679782"/>
                </a:lnTo>
                <a:lnTo>
                  <a:pt x="1917534" y="339891"/>
                </a:lnTo>
                <a:lnTo>
                  <a:pt x="1577643" y="339891"/>
                </a:lnTo>
                <a:lnTo>
                  <a:pt x="1577643" y="679782"/>
                </a:lnTo>
                <a:lnTo>
                  <a:pt x="1917534" y="679782"/>
                </a:lnTo>
                <a:lnTo>
                  <a:pt x="1917534" y="1019175"/>
                </a:lnTo>
                <a:lnTo>
                  <a:pt x="1238250" y="1019175"/>
                </a:lnTo>
                <a:close/>
                <a:moveTo>
                  <a:pt x="339393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1019175"/>
                </a:lnTo>
                <a:lnTo>
                  <a:pt x="0" y="1019175"/>
                </a:lnTo>
                <a:lnTo>
                  <a:pt x="0" y="679782"/>
                </a:lnTo>
                <a:lnTo>
                  <a:pt x="339393" y="679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0" spc="-1000" dirty="0">
              <a:latin typeface="3x3p" panose="00000400000000000000" pitchFamily="2" charset="0"/>
            </a:endParaRPr>
          </a:p>
        </p:txBody>
      </p:sp>
      <p:sp>
        <p:nvSpPr>
          <p:cNvPr id="6" name="Textfeld 52">
            <a:extLst>
              <a:ext uri="{FF2B5EF4-FFF2-40B4-BE49-F238E27FC236}">
                <a16:creationId xmlns:a16="http://schemas.microsoft.com/office/drawing/2014/main" id="{35272D82-17DB-C662-B635-CE3A54A54C17}"/>
              </a:ext>
            </a:extLst>
          </p:cNvPr>
          <p:cNvSpPr txBox="1"/>
          <p:nvPr/>
        </p:nvSpPr>
        <p:spPr>
          <a:xfrm>
            <a:off x="3976913" y="4897760"/>
            <a:ext cx="423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My Alias: jfladas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71627C-45C9-3D2A-8962-CD91FA59D9B4}"/>
              </a:ext>
            </a:extLst>
          </p:cNvPr>
          <p:cNvSpPr/>
          <p:nvPr/>
        </p:nvSpPr>
        <p:spPr>
          <a:xfrm>
            <a:off x="2467602" y="5587436"/>
            <a:ext cx="339891" cy="679781"/>
          </a:xfrm>
          <a:custGeom>
            <a:avLst/>
            <a:gdLst/>
            <a:ahLst/>
            <a:cxnLst/>
            <a:rect l="l" t="t" r="r" b="b"/>
            <a:pathLst>
              <a:path w="339891" h="679781">
                <a:moveTo>
                  <a:pt x="0" y="0"/>
                </a:moveTo>
                <a:lnTo>
                  <a:pt x="339891" y="0"/>
                </a:lnTo>
                <a:lnTo>
                  <a:pt x="339891" y="679781"/>
                </a:lnTo>
                <a:lnTo>
                  <a:pt x="0" y="67978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C068D-E21A-996E-E007-D59521843AE9}"/>
              </a:ext>
            </a:extLst>
          </p:cNvPr>
          <p:cNvSpPr/>
          <p:nvPr/>
        </p:nvSpPr>
        <p:spPr>
          <a:xfrm>
            <a:off x="3026568" y="5587436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0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679781"/>
                </a:lnTo>
                <a:lnTo>
                  <a:pt x="339394" y="679781"/>
                </a:lnTo>
                <a:lnTo>
                  <a:pt x="339394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22678-9FEA-44E0-E072-BDFB6E5ABAC0}"/>
              </a:ext>
            </a:extLst>
          </p:cNvPr>
          <p:cNvSpPr/>
          <p:nvPr/>
        </p:nvSpPr>
        <p:spPr>
          <a:xfrm>
            <a:off x="4264818" y="5587436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0" y="0"/>
                </a:moveTo>
                <a:lnTo>
                  <a:pt x="339394" y="0"/>
                </a:lnTo>
                <a:lnTo>
                  <a:pt x="339394" y="679781"/>
                </a:lnTo>
                <a:lnTo>
                  <a:pt x="1019175" y="679781"/>
                </a:lnTo>
                <a:lnTo>
                  <a:pt x="1019175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F46351-DE5E-BFBC-38B0-6B47B55BF92B}"/>
              </a:ext>
            </a:extLst>
          </p:cNvPr>
          <p:cNvSpPr/>
          <p:nvPr/>
        </p:nvSpPr>
        <p:spPr>
          <a:xfrm>
            <a:off x="5493543" y="5587436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3" y="0"/>
                </a:moveTo>
                <a:lnTo>
                  <a:pt x="679284" y="0"/>
                </a:lnTo>
                <a:lnTo>
                  <a:pt x="679284" y="339891"/>
                </a:lnTo>
                <a:lnTo>
                  <a:pt x="1019175" y="339891"/>
                </a:lnTo>
                <a:lnTo>
                  <a:pt x="1019175" y="1019175"/>
                </a:lnTo>
                <a:lnTo>
                  <a:pt x="679284" y="1019175"/>
                </a:lnTo>
                <a:lnTo>
                  <a:pt x="679284" y="679781"/>
                </a:lnTo>
                <a:lnTo>
                  <a:pt x="339393" y="679781"/>
                </a:lnTo>
                <a:lnTo>
                  <a:pt x="339393" y="1019175"/>
                </a:lnTo>
                <a:lnTo>
                  <a:pt x="0" y="1019175"/>
                </a:lnTo>
                <a:lnTo>
                  <a:pt x="0" y="339891"/>
                </a:lnTo>
                <a:lnTo>
                  <a:pt x="339393" y="339891"/>
                </a:lnTo>
                <a:lnTo>
                  <a:pt x="33939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9DBD3F-4632-4B22-3BAA-9C1989A2DDCD}"/>
              </a:ext>
            </a:extLst>
          </p:cNvPr>
          <p:cNvSpPr/>
          <p:nvPr/>
        </p:nvSpPr>
        <p:spPr>
          <a:xfrm>
            <a:off x="6722268" y="5587436"/>
            <a:ext cx="679285" cy="1019175"/>
          </a:xfrm>
          <a:custGeom>
            <a:avLst/>
            <a:gdLst/>
            <a:ahLst/>
            <a:cxnLst/>
            <a:rect l="l" t="t" r="r" b="b"/>
            <a:pathLst>
              <a:path w="679285" h="1019175">
                <a:moveTo>
                  <a:pt x="0" y="0"/>
                </a:moveTo>
                <a:lnTo>
                  <a:pt x="679285" y="0"/>
                </a:lnTo>
                <a:lnTo>
                  <a:pt x="679285" y="339891"/>
                </a:lnTo>
                <a:lnTo>
                  <a:pt x="339394" y="339891"/>
                </a:lnTo>
                <a:lnTo>
                  <a:pt x="339394" y="679781"/>
                </a:lnTo>
                <a:lnTo>
                  <a:pt x="679285" y="679781"/>
                </a:lnTo>
                <a:lnTo>
                  <a:pt x="679285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F4872C-FDFD-C0AE-6843-5DC1E0382D32}"/>
              </a:ext>
            </a:extLst>
          </p:cNvPr>
          <p:cNvSpPr/>
          <p:nvPr/>
        </p:nvSpPr>
        <p:spPr>
          <a:xfrm>
            <a:off x="7950993" y="5587436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4" y="0"/>
                </a:moveTo>
                <a:lnTo>
                  <a:pt x="679285" y="0"/>
                </a:lnTo>
                <a:lnTo>
                  <a:pt x="679285" y="339891"/>
                </a:lnTo>
                <a:lnTo>
                  <a:pt x="1019175" y="339891"/>
                </a:lnTo>
                <a:lnTo>
                  <a:pt x="1019175" y="1019175"/>
                </a:lnTo>
                <a:lnTo>
                  <a:pt x="679285" y="1019175"/>
                </a:lnTo>
                <a:lnTo>
                  <a:pt x="679285" y="679781"/>
                </a:lnTo>
                <a:lnTo>
                  <a:pt x="339394" y="679781"/>
                </a:lnTo>
                <a:lnTo>
                  <a:pt x="339394" y="1019175"/>
                </a:lnTo>
                <a:lnTo>
                  <a:pt x="0" y="1019175"/>
                </a:lnTo>
                <a:lnTo>
                  <a:pt x="0" y="339891"/>
                </a:lnTo>
                <a:lnTo>
                  <a:pt x="339394" y="339891"/>
                </a:lnTo>
                <a:lnTo>
                  <a:pt x="3393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9BE021-675E-245E-9964-437942A38C3D}"/>
              </a:ext>
            </a:extLst>
          </p:cNvPr>
          <p:cNvSpPr/>
          <p:nvPr/>
        </p:nvSpPr>
        <p:spPr>
          <a:xfrm>
            <a:off x="9179718" y="5587436"/>
            <a:ext cx="1019175" cy="1019175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4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1019175"/>
                </a:lnTo>
                <a:lnTo>
                  <a:pt x="0" y="1019175"/>
                </a:lnTo>
                <a:lnTo>
                  <a:pt x="0" y="679781"/>
                </a:lnTo>
                <a:lnTo>
                  <a:pt x="339394" y="679781"/>
                </a:lnTo>
                <a:lnTo>
                  <a:pt x="3393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11626B-70C3-5F9A-A8C1-A03F598AC54F}"/>
              </a:ext>
            </a:extLst>
          </p:cNvPr>
          <p:cNvSpPr/>
          <p:nvPr/>
        </p:nvSpPr>
        <p:spPr>
          <a:xfrm>
            <a:off x="1788318" y="5927327"/>
            <a:ext cx="339393" cy="339890"/>
          </a:xfrm>
          <a:custGeom>
            <a:avLst/>
            <a:gdLst/>
            <a:ahLst/>
            <a:cxnLst/>
            <a:rect l="l" t="t" r="r" b="b"/>
            <a:pathLst>
              <a:path w="339393" h="339890">
                <a:moveTo>
                  <a:pt x="0" y="0"/>
                </a:moveTo>
                <a:lnTo>
                  <a:pt x="339393" y="0"/>
                </a:lnTo>
                <a:lnTo>
                  <a:pt x="339393" y="339890"/>
                </a:lnTo>
                <a:lnTo>
                  <a:pt x="0" y="3398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FCDEE9-F31A-1D79-5EE9-2F841350D54F}"/>
              </a:ext>
            </a:extLst>
          </p:cNvPr>
          <p:cNvSpPr/>
          <p:nvPr/>
        </p:nvSpPr>
        <p:spPr>
          <a:xfrm>
            <a:off x="7401553" y="5927327"/>
            <a:ext cx="339890" cy="339890"/>
          </a:xfrm>
          <a:custGeom>
            <a:avLst/>
            <a:gdLst/>
            <a:ahLst/>
            <a:cxnLst/>
            <a:rect l="l" t="t" r="r" b="b"/>
            <a:pathLst>
              <a:path w="339890" h="339890">
                <a:moveTo>
                  <a:pt x="0" y="0"/>
                </a:moveTo>
                <a:lnTo>
                  <a:pt x="339890" y="0"/>
                </a:lnTo>
                <a:lnTo>
                  <a:pt x="339890" y="339890"/>
                </a:lnTo>
                <a:lnTo>
                  <a:pt x="0" y="3398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C3F1C4-85D2-A3BF-430B-EAD9B0110DAE}"/>
              </a:ext>
            </a:extLst>
          </p:cNvPr>
          <p:cNvSpPr/>
          <p:nvPr/>
        </p:nvSpPr>
        <p:spPr>
          <a:xfrm>
            <a:off x="2127711" y="6267217"/>
            <a:ext cx="339891" cy="339394"/>
          </a:xfrm>
          <a:custGeom>
            <a:avLst/>
            <a:gdLst/>
            <a:ahLst/>
            <a:cxnLst/>
            <a:rect l="l" t="t" r="r" b="b"/>
            <a:pathLst>
              <a:path w="339891" h="339394">
                <a:moveTo>
                  <a:pt x="0" y="0"/>
                </a:moveTo>
                <a:lnTo>
                  <a:pt x="339891" y="0"/>
                </a:lnTo>
                <a:lnTo>
                  <a:pt x="339891" y="339394"/>
                </a:lnTo>
                <a:lnTo>
                  <a:pt x="0" y="3393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47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52">
            <a:extLst>
              <a:ext uri="{FF2B5EF4-FFF2-40B4-BE49-F238E27FC236}">
                <a16:creationId xmlns:a16="http://schemas.microsoft.com/office/drawing/2014/main" id="{8598474E-5F94-392B-9128-EC3ED01CDB55}"/>
              </a:ext>
            </a:extLst>
          </p:cNvPr>
          <p:cNvSpPr txBox="1"/>
          <p:nvPr/>
        </p:nvSpPr>
        <p:spPr>
          <a:xfrm>
            <a:off x="-868438" y="-1269823"/>
            <a:ext cx="423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Title: </a:t>
            </a:r>
            <a:r>
              <a:rPr lang="de-CH" sz="3200" dirty="0" err="1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SquareOne</a:t>
            </a:r>
            <a:endParaRPr lang="de-CH" sz="3200" dirty="0">
              <a:latin typeface="Pixel" panose="020F0502020204030204" pitchFamily="2" charset="0"/>
              <a:ea typeface="Roboto Mono" panose="00000009000000000000" pitchFamily="49" charset="0"/>
              <a:cs typeface="Pixel" panose="020F0502020204030204" pitchFamily="2" charset="0"/>
            </a:endParaRPr>
          </a:p>
        </p:txBody>
      </p:sp>
      <p:sp>
        <p:nvSpPr>
          <p:cNvPr id="4" name="Textfeld 52">
            <a:extLst>
              <a:ext uri="{FF2B5EF4-FFF2-40B4-BE49-F238E27FC236}">
                <a16:creationId xmlns:a16="http://schemas.microsoft.com/office/drawing/2014/main" id="{B220219E-8F95-23C5-7C55-1401DDB563D1}"/>
              </a:ext>
            </a:extLst>
          </p:cNvPr>
          <p:cNvSpPr txBox="1"/>
          <p:nvPr/>
        </p:nvSpPr>
        <p:spPr>
          <a:xfrm>
            <a:off x="9535885" y="-1124679"/>
            <a:ext cx="423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Color: Pink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A2A531-2E5C-EAFB-1226-A6435B707443}"/>
              </a:ext>
            </a:extLst>
          </p:cNvPr>
          <p:cNvSpPr/>
          <p:nvPr/>
        </p:nvSpPr>
        <p:spPr>
          <a:xfrm>
            <a:off x="4105863" y="5536149"/>
            <a:ext cx="234366" cy="468731"/>
          </a:xfrm>
          <a:custGeom>
            <a:avLst/>
            <a:gdLst/>
            <a:ahLst/>
            <a:cxnLst/>
            <a:rect l="l" t="t" r="r" b="b"/>
            <a:pathLst>
              <a:path w="339891" h="679781">
                <a:moveTo>
                  <a:pt x="0" y="0"/>
                </a:moveTo>
                <a:lnTo>
                  <a:pt x="339891" y="0"/>
                </a:lnTo>
                <a:lnTo>
                  <a:pt x="339891" y="679781"/>
                </a:lnTo>
                <a:lnTo>
                  <a:pt x="0" y="679781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E57F10-6E9E-2B69-88F5-CE51CDC4207E}"/>
              </a:ext>
            </a:extLst>
          </p:cNvPr>
          <p:cNvSpPr/>
          <p:nvPr/>
        </p:nvSpPr>
        <p:spPr>
          <a:xfrm>
            <a:off x="4339885" y="5536149"/>
            <a:ext cx="702754" cy="702754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0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679781"/>
                </a:lnTo>
                <a:lnTo>
                  <a:pt x="339394" y="679781"/>
                </a:lnTo>
                <a:lnTo>
                  <a:pt x="339394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40DBEF2-CB05-1F10-FC3D-FE90A80C2E71}"/>
              </a:ext>
            </a:extLst>
          </p:cNvPr>
          <p:cNvSpPr/>
          <p:nvPr/>
        </p:nvSpPr>
        <p:spPr>
          <a:xfrm>
            <a:off x="5042640" y="5536149"/>
            <a:ext cx="702754" cy="702754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0" y="0"/>
                </a:moveTo>
                <a:lnTo>
                  <a:pt x="339394" y="0"/>
                </a:lnTo>
                <a:lnTo>
                  <a:pt x="339394" y="679781"/>
                </a:lnTo>
                <a:lnTo>
                  <a:pt x="1019175" y="679781"/>
                </a:lnTo>
                <a:lnTo>
                  <a:pt x="1019175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807FF1-7726-3126-291B-FD04786D576B}"/>
              </a:ext>
            </a:extLst>
          </p:cNvPr>
          <p:cNvSpPr/>
          <p:nvPr/>
        </p:nvSpPr>
        <p:spPr>
          <a:xfrm>
            <a:off x="5745394" y="5536149"/>
            <a:ext cx="702754" cy="702754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3" y="0"/>
                </a:moveTo>
                <a:lnTo>
                  <a:pt x="679284" y="0"/>
                </a:lnTo>
                <a:lnTo>
                  <a:pt x="679284" y="339891"/>
                </a:lnTo>
                <a:lnTo>
                  <a:pt x="1019175" y="339891"/>
                </a:lnTo>
                <a:lnTo>
                  <a:pt x="1019175" y="1019175"/>
                </a:lnTo>
                <a:lnTo>
                  <a:pt x="679284" y="1019175"/>
                </a:lnTo>
                <a:lnTo>
                  <a:pt x="679284" y="679781"/>
                </a:lnTo>
                <a:lnTo>
                  <a:pt x="339393" y="679781"/>
                </a:lnTo>
                <a:lnTo>
                  <a:pt x="339393" y="1019175"/>
                </a:lnTo>
                <a:lnTo>
                  <a:pt x="0" y="1019175"/>
                </a:lnTo>
                <a:lnTo>
                  <a:pt x="0" y="339891"/>
                </a:lnTo>
                <a:lnTo>
                  <a:pt x="339393" y="339891"/>
                </a:lnTo>
                <a:lnTo>
                  <a:pt x="339393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414135-9D71-6BDD-00A9-9E2F3251255C}"/>
              </a:ext>
            </a:extLst>
          </p:cNvPr>
          <p:cNvSpPr/>
          <p:nvPr/>
        </p:nvSpPr>
        <p:spPr>
          <a:xfrm>
            <a:off x="6448148" y="5536149"/>
            <a:ext cx="468389" cy="702754"/>
          </a:xfrm>
          <a:custGeom>
            <a:avLst/>
            <a:gdLst/>
            <a:ahLst/>
            <a:cxnLst/>
            <a:rect l="l" t="t" r="r" b="b"/>
            <a:pathLst>
              <a:path w="679285" h="1019175">
                <a:moveTo>
                  <a:pt x="0" y="0"/>
                </a:moveTo>
                <a:lnTo>
                  <a:pt x="679285" y="0"/>
                </a:lnTo>
                <a:lnTo>
                  <a:pt x="679285" y="339891"/>
                </a:lnTo>
                <a:lnTo>
                  <a:pt x="339394" y="339891"/>
                </a:lnTo>
                <a:lnTo>
                  <a:pt x="339394" y="679781"/>
                </a:lnTo>
                <a:lnTo>
                  <a:pt x="679285" y="679781"/>
                </a:lnTo>
                <a:lnTo>
                  <a:pt x="679285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7A84D8-CBBA-CE9C-5D94-43B1AE45BD78}"/>
              </a:ext>
            </a:extLst>
          </p:cNvPr>
          <p:cNvSpPr/>
          <p:nvPr/>
        </p:nvSpPr>
        <p:spPr>
          <a:xfrm>
            <a:off x="7149017" y="5536149"/>
            <a:ext cx="702754" cy="702754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4" y="0"/>
                </a:moveTo>
                <a:lnTo>
                  <a:pt x="679285" y="0"/>
                </a:lnTo>
                <a:lnTo>
                  <a:pt x="679285" y="339891"/>
                </a:lnTo>
                <a:lnTo>
                  <a:pt x="1019175" y="339891"/>
                </a:lnTo>
                <a:lnTo>
                  <a:pt x="1019175" y="1019175"/>
                </a:lnTo>
                <a:lnTo>
                  <a:pt x="679285" y="1019175"/>
                </a:lnTo>
                <a:lnTo>
                  <a:pt x="679285" y="679781"/>
                </a:lnTo>
                <a:lnTo>
                  <a:pt x="339394" y="679781"/>
                </a:lnTo>
                <a:lnTo>
                  <a:pt x="339394" y="1019175"/>
                </a:lnTo>
                <a:lnTo>
                  <a:pt x="0" y="1019175"/>
                </a:lnTo>
                <a:lnTo>
                  <a:pt x="0" y="339891"/>
                </a:lnTo>
                <a:lnTo>
                  <a:pt x="339394" y="339891"/>
                </a:lnTo>
                <a:lnTo>
                  <a:pt x="339394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28D7B1-4AAD-09F1-BD21-76B6D6F42ED6}"/>
              </a:ext>
            </a:extLst>
          </p:cNvPr>
          <p:cNvSpPr/>
          <p:nvPr/>
        </p:nvSpPr>
        <p:spPr>
          <a:xfrm>
            <a:off x="7851772" y="5536149"/>
            <a:ext cx="702754" cy="702754"/>
          </a:xfrm>
          <a:custGeom>
            <a:avLst/>
            <a:gdLst/>
            <a:ahLst/>
            <a:cxnLst/>
            <a:rect l="l" t="t" r="r" b="b"/>
            <a:pathLst>
              <a:path w="1019175" h="1019175">
                <a:moveTo>
                  <a:pt x="339394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1019175"/>
                </a:lnTo>
                <a:lnTo>
                  <a:pt x="0" y="1019175"/>
                </a:lnTo>
                <a:lnTo>
                  <a:pt x="0" y="679781"/>
                </a:lnTo>
                <a:lnTo>
                  <a:pt x="339394" y="679781"/>
                </a:lnTo>
                <a:lnTo>
                  <a:pt x="339394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AB6AEB-D9B3-A803-16D4-B25DD475BC5E}"/>
              </a:ext>
            </a:extLst>
          </p:cNvPr>
          <p:cNvSpPr/>
          <p:nvPr/>
        </p:nvSpPr>
        <p:spPr>
          <a:xfrm>
            <a:off x="3637474" y="5770515"/>
            <a:ext cx="234023" cy="234365"/>
          </a:xfrm>
          <a:custGeom>
            <a:avLst/>
            <a:gdLst/>
            <a:ahLst/>
            <a:cxnLst/>
            <a:rect l="l" t="t" r="r" b="b"/>
            <a:pathLst>
              <a:path w="339393" h="339890">
                <a:moveTo>
                  <a:pt x="0" y="0"/>
                </a:moveTo>
                <a:lnTo>
                  <a:pt x="339393" y="0"/>
                </a:lnTo>
                <a:lnTo>
                  <a:pt x="339393" y="339890"/>
                </a:lnTo>
                <a:lnTo>
                  <a:pt x="0" y="339890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D6E25E-9A48-2770-C41E-CCA7EE01FA56}"/>
              </a:ext>
            </a:extLst>
          </p:cNvPr>
          <p:cNvSpPr/>
          <p:nvPr/>
        </p:nvSpPr>
        <p:spPr>
          <a:xfrm>
            <a:off x="6916538" y="5770515"/>
            <a:ext cx="234365" cy="234365"/>
          </a:xfrm>
          <a:custGeom>
            <a:avLst/>
            <a:gdLst/>
            <a:ahLst/>
            <a:cxnLst/>
            <a:rect l="l" t="t" r="r" b="b"/>
            <a:pathLst>
              <a:path w="339890" h="339890">
                <a:moveTo>
                  <a:pt x="0" y="0"/>
                </a:moveTo>
                <a:lnTo>
                  <a:pt x="339890" y="0"/>
                </a:lnTo>
                <a:lnTo>
                  <a:pt x="339890" y="339890"/>
                </a:lnTo>
                <a:lnTo>
                  <a:pt x="0" y="339890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F9F25E-ED74-2210-DC3C-12C35FC91FC5}"/>
              </a:ext>
            </a:extLst>
          </p:cNvPr>
          <p:cNvSpPr/>
          <p:nvPr/>
        </p:nvSpPr>
        <p:spPr>
          <a:xfrm>
            <a:off x="3871497" y="6004880"/>
            <a:ext cx="234366" cy="234023"/>
          </a:xfrm>
          <a:custGeom>
            <a:avLst/>
            <a:gdLst/>
            <a:ahLst/>
            <a:cxnLst/>
            <a:rect l="l" t="t" r="r" b="b"/>
            <a:pathLst>
              <a:path w="339891" h="339394">
                <a:moveTo>
                  <a:pt x="0" y="0"/>
                </a:moveTo>
                <a:lnTo>
                  <a:pt x="339891" y="0"/>
                </a:lnTo>
                <a:lnTo>
                  <a:pt x="339891" y="339394"/>
                </a:lnTo>
                <a:lnTo>
                  <a:pt x="0" y="339394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F2713E-8F8C-4672-A8CF-9D4C32B64845}"/>
              </a:ext>
            </a:extLst>
          </p:cNvPr>
          <p:cNvSpPr/>
          <p:nvPr/>
        </p:nvSpPr>
        <p:spPr>
          <a:xfrm>
            <a:off x="3637474" y="619097"/>
            <a:ext cx="4917052" cy="4917052"/>
          </a:xfrm>
          <a:prstGeom prst="rect">
            <a:avLst/>
          </a:pr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998A1B8F-C94E-9F54-8CE9-FB8E73715ECF}"/>
              </a:ext>
            </a:extLst>
          </p:cNvPr>
          <p:cNvSpPr txBox="1"/>
          <p:nvPr/>
        </p:nvSpPr>
        <p:spPr>
          <a:xfrm>
            <a:off x="3943702" y="948784"/>
            <a:ext cx="4304594" cy="4257677"/>
          </a:xfrm>
          <a:custGeom>
            <a:avLst/>
            <a:gdLst/>
            <a:ahLst/>
            <a:cxnLst/>
            <a:rect l="l" t="t" r="r" b="b"/>
            <a:pathLst>
              <a:path w="3495674" h="3457575">
                <a:moveTo>
                  <a:pt x="339393" y="2778291"/>
                </a:moveTo>
                <a:lnTo>
                  <a:pt x="339393" y="3118182"/>
                </a:lnTo>
                <a:lnTo>
                  <a:pt x="679284" y="3118182"/>
                </a:lnTo>
                <a:lnTo>
                  <a:pt x="679284" y="2778291"/>
                </a:lnTo>
                <a:close/>
                <a:moveTo>
                  <a:pt x="2476500" y="2438400"/>
                </a:moveTo>
                <a:lnTo>
                  <a:pt x="3495674" y="2438400"/>
                </a:lnTo>
                <a:lnTo>
                  <a:pt x="3495674" y="2778291"/>
                </a:lnTo>
                <a:lnTo>
                  <a:pt x="3155784" y="2778291"/>
                </a:lnTo>
                <a:lnTo>
                  <a:pt x="3155784" y="3118182"/>
                </a:lnTo>
                <a:lnTo>
                  <a:pt x="3495674" y="3118182"/>
                </a:lnTo>
                <a:lnTo>
                  <a:pt x="3495674" y="3457575"/>
                </a:lnTo>
                <a:lnTo>
                  <a:pt x="2476500" y="3457575"/>
                </a:lnTo>
                <a:close/>
                <a:moveTo>
                  <a:pt x="1238250" y="2438400"/>
                </a:moveTo>
                <a:lnTo>
                  <a:pt x="2257424" y="2438400"/>
                </a:lnTo>
                <a:lnTo>
                  <a:pt x="2257424" y="3457575"/>
                </a:lnTo>
                <a:lnTo>
                  <a:pt x="1917534" y="3457575"/>
                </a:lnTo>
                <a:lnTo>
                  <a:pt x="1917534" y="2778291"/>
                </a:lnTo>
                <a:lnTo>
                  <a:pt x="1577643" y="2778291"/>
                </a:lnTo>
                <a:lnTo>
                  <a:pt x="1577643" y="3457575"/>
                </a:lnTo>
                <a:lnTo>
                  <a:pt x="1238250" y="3457575"/>
                </a:lnTo>
                <a:close/>
                <a:moveTo>
                  <a:pt x="0" y="2438400"/>
                </a:moveTo>
                <a:lnTo>
                  <a:pt x="1019175" y="2438400"/>
                </a:lnTo>
                <a:lnTo>
                  <a:pt x="1019175" y="3457575"/>
                </a:lnTo>
                <a:lnTo>
                  <a:pt x="0" y="3457575"/>
                </a:lnTo>
                <a:close/>
                <a:moveTo>
                  <a:pt x="1917534" y="1898982"/>
                </a:moveTo>
                <a:lnTo>
                  <a:pt x="2257424" y="1898982"/>
                </a:lnTo>
                <a:lnTo>
                  <a:pt x="2257424" y="2238375"/>
                </a:lnTo>
                <a:lnTo>
                  <a:pt x="1917534" y="2238375"/>
                </a:lnTo>
                <a:close/>
                <a:moveTo>
                  <a:pt x="2476500" y="1219200"/>
                </a:moveTo>
                <a:lnTo>
                  <a:pt x="3495674" y="1219200"/>
                </a:lnTo>
                <a:lnTo>
                  <a:pt x="3495674" y="1559091"/>
                </a:lnTo>
                <a:lnTo>
                  <a:pt x="3155784" y="1559091"/>
                </a:lnTo>
                <a:lnTo>
                  <a:pt x="3155784" y="1898982"/>
                </a:lnTo>
                <a:lnTo>
                  <a:pt x="3495674" y="1898982"/>
                </a:lnTo>
                <a:lnTo>
                  <a:pt x="3495674" y="2238375"/>
                </a:lnTo>
                <a:lnTo>
                  <a:pt x="2476500" y="2238375"/>
                </a:lnTo>
                <a:close/>
                <a:moveTo>
                  <a:pt x="1238250" y="1219200"/>
                </a:moveTo>
                <a:lnTo>
                  <a:pt x="2257424" y="1219200"/>
                </a:lnTo>
                <a:lnTo>
                  <a:pt x="2257424" y="1559091"/>
                </a:lnTo>
                <a:lnTo>
                  <a:pt x="1917534" y="1559091"/>
                </a:lnTo>
                <a:lnTo>
                  <a:pt x="1917534" y="1898982"/>
                </a:lnTo>
                <a:lnTo>
                  <a:pt x="1577643" y="1898982"/>
                </a:lnTo>
                <a:lnTo>
                  <a:pt x="1577643" y="2238375"/>
                </a:lnTo>
                <a:lnTo>
                  <a:pt x="1238250" y="2238375"/>
                </a:lnTo>
                <a:close/>
                <a:moveTo>
                  <a:pt x="339393" y="1219200"/>
                </a:moveTo>
                <a:lnTo>
                  <a:pt x="679284" y="1219200"/>
                </a:lnTo>
                <a:lnTo>
                  <a:pt x="679284" y="1559091"/>
                </a:lnTo>
                <a:lnTo>
                  <a:pt x="1019175" y="1559091"/>
                </a:lnTo>
                <a:lnTo>
                  <a:pt x="1019175" y="2238375"/>
                </a:lnTo>
                <a:lnTo>
                  <a:pt x="679284" y="2238375"/>
                </a:lnTo>
                <a:lnTo>
                  <a:pt x="679284" y="1898982"/>
                </a:lnTo>
                <a:lnTo>
                  <a:pt x="339393" y="1898982"/>
                </a:lnTo>
                <a:lnTo>
                  <a:pt x="339393" y="2238375"/>
                </a:lnTo>
                <a:lnTo>
                  <a:pt x="0" y="2238375"/>
                </a:lnTo>
                <a:lnTo>
                  <a:pt x="0" y="1559091"/>
                </a:lnTo>
                <a:lnTo>
                  <a:pt x="339393" y="1559091"/>
                </a:lnTo>
                <a:close/>
                <a:moveTo>
                  <a:pt x="2476500" y="0"/>
                </a:moveTo>
                <a:lnTo>
                  <a:pt x="2815892" y="0"/>
                </a:lnTo>
                <a:lnTo>
                  <a:pt x="2815892" y="679782"/>
                </a:lnTo>
                <a:lnTo>
                  <a:pt x="3155784" y="679782"/>
                </a:lnTo>
                <a:lnTo>
                  <a:pt x="3155784" y="0"/>
                </a:lnTo>
                <a:lnTo>
                  <a:pt x="3495674" y="0"/>
                </a:lnTo>
                <a:lnTo>
                  <a:pt x="3495674" y="1019175"/>
                </a:lnTo>
                <a:lnTo>
                  <a:pt x="2476500" y="1019175"/>
                </a:lnTo>
                <a:close/>
                <a:moveTo>
                  <a:pt x="1238250" y="0"/>
                </a:moveTo>
                <a:lnTo>
                  <a:pt x="2257424" y="0"/>
                </a:lnTo>
                <a:lnTo>
                  <a:pt x="2257424" y="679782"/>
                </a:lnTo>
                <a:lnTo>
                  <a:pt x="1917534" y="679782"/>
                </a:lnTo>
                <a:lnTo>
                  <a:pt x="1917534" y="339891"/>
                </a:lnTo>
                <a:lnTo>
                  <a:pt x="1577643" y="339891"/>
                </a:lnTo>
                <a:lnTo>
                  <a:pt x="1577643" y="679782"/>
                </a:lnTo>
                <a:lnTo>
                  <a:pt x="1917534" y="679782"/>
                </a:lnTo>
                <a:lnTo>
                  <a:pt x="1917534" y="1019175"/>
                </a:lnTo>
                <a:lnTo>
                  <a:pt x="1238250" y="1019175"/>
                </a:lnTo>
                <a:close/>
                <a:moveTo>
                  <a:pt x="339393" y="0"/>
                </a:moveTo>
                <a:lnTo>
                  <a:pt x="1019175" y="0"/>
                </a:lnTo>
                <a:lnTo>
                  <a:pt x="1019175" y="339891"/>
                </a:lnTo>
                <a:lnTo>
                  <a:pt x="679284" y="339891"/>
                </a:lnTo>
                <a:lnTo>
                  <a:pt x="679284" y="1019175"/>
                </a:lnTo>
                <a:lnTo>
                  <a:pt x="0" y="1019175"/>
                </a:lnTo>
                <a:lnTo>
                  <a:pt x="0" y="679782"/>
                </a:lnTo>
                <a:lnTo>
                  <a:pt x="339393" y="679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0" spc="-1000" dirty="0">
              <a:latin typeface="3x3p" panose="00000400000000000000" pitchFamily="2" charset="0"/>
            </a:endParaRPr>
          </a:p>
        </p:txBody>
      </p:sp>
      <p:sp>
        <p:nvSpPr>
          <p:cNvPr id="6" name="Textfeld 52">
            <a:extLst>
              <a:ext uri="{FF2B5EF4-FFF2-40B4-BE49-F238E27FC236}">
                <a16:creationId xmlns:a16="http://schemas.microsoft.com/office/drawing/2014/main" id="{35272D82-17DB-C662-B635-CE3A54A54C17}"/>
              </a:ext>
            </a:extLst>
          </p:cNvPr>
          <p:cNvSpPr txBox="1"/>
          <p:nvPr/>
        </p:nvSpPr>
        <p:spPr>
          <a:xfrm>
            <a:off x="3701142" y="7350675"/>
            <a:ext cx="423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latin typeface="Pixel" panose="020F0502020204030204" pitchFamily="2" charset="0"/>
                <a:ea typeface="Roboto Mono" panose="00000009000000000000" pitchFamily="49" charset="0"/>
                <a:cs typeface="Pixel" panose="020F0502020204030204" pitchFamily="2" charset="0"/>
              </a:rPr>
              <a:t>My Alias: jfladas</a:t>
            </a:r>
          </a:p>
        </p:txBody>
      </p:sp>
    </p:spTree>
    <p:extLst>
      <p:ext uri="{BB962C8B-B14F-4D97-AF65-F5344CB8AC3E}">
        <p14:creationId xmlns:p14="http://schemas.microsoft.com/office/powerpoint/2010/main" val="318121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F24059C4-A479-4127-A9A5-3C26087DD604}"/>
              </a:ext>
            </a:extLst>
          </p:cNvPr>
          <p:cNvSpPr txBox="1"/>
          <p:nvPr/>
        </p:nvSpPr>
        <p:spPr>
          <a:xfrm>
            <a:off x="3224463" y="332831"/>
            <a:ext cx="3017579" cy="3050650"/>
          </a:xfrm>
          <a:custGeom>
            <a:avLst/>
            <a:gdLst>
              <a:gd name="connsiteX0" fmla="*/ 339393 w 3057523"/>
              <a:gd name="connsiteY0" fmla="*/ 2378240 h 3057524"/>
              <a:gd name="connsiteX1" fmla="*/ 339393 w 3057523"/>
              <a:gd name="connsiteY1" fmla="*/ 2718131 h 3057524"/>
              <a:gd name="connsiteX2" fmla="*/ 679284 w 3057523"/>
              <a:gd name="connsiteY2" fmla="*/ 2718131 h 3057524"/>
              <a:gd name="connsiteX3" fmla="*/ 679284 w 3057523"/>
              <a:gd name="connsiteY3" fmla="*/ 2378240 h 3057524"/>
              <a:gd name="connsiteX4" fmla="*/ 339394 w 3057523"/>
              <a:gd name="connsiteY4" fmla="*/ 1698957 h 3057524"/>
              <a:gd name="connsiteX5" fmla="*/ 339394 w 3057523"/>
              <a:gd name="connsiteY5" fmla="*/ 2038349 h 3057524"/>
              <a:gd name="connsiteX6" fmla="*/ 679285 w 3057523"/>
              <a:gd name="connsiteY6" fmla="*/ 2038349 h 3057524"/>
              <a:gd name="connsiteX7" fmla="*/ 679285 w 3057523"/>
              <a:gd name="connsiteY7" fmla="*/ 1698957 h 3057524"/>
              <a:gd name="connsiteX8" fmla="*/ 1698459 w 3057523"/>
              <a:gd name="connsiteY8" fmla="*/ 1359065 h 3057524"/>
              <a:gd name="connsiteX9" fmla="*/ 1698459 w 3057523"/>
              <a:gd name="connsiteY9" fmla="*/ 1698956 h 3057524"/>
              <a:gd name="connsiteX10" fmla="*/ 1358568 w 3057523"/>
              <a:gd name="connsiteY10" fmla="*/ 1698956 h 3057524"/>
              <a:gd name="connsiteX11" fmla="*/ 1358568 w 3057523"/>
              <a:gd name="connsiteY11" fmla="*/ 2038348 h 3057524"/>
              <a:gd name="connsiteX12" fmla="*/ 1698459 w 3057523"/>
              <a:gd name="connsiteY12" fmla="*/ 2038348 h 3057524"/>
              <a:gd name="connsiteX13" fmla="*/ 1698459 w 3057523"/>
              <a:gd name="connsiteY13" fmla="*/ 1698956 h 3057524"/>
              <a:gd name="connsiteX14" fmla="*/ 2038348 w 3057523"/>
              <a:gd name="connsiteY14" fmla="*/ 1698956 h 3057524"/>
              <a:gd name="connsiteX15" fmla="*/ 2038348 w 3057523"/>
              <a:gd name="connsiteY15" fmla="*/ 1359065 h 3057524"/>
              <a:gd name="connsiteX16" fmla="*/ 1358569 w 3057523"/>
              <a:gd name="connsiteY16" fmla="*/ 339891 h 3057524"/>
              <a:gd name="connsiteX17" fmla="*/ 1358569 w 3057523"/>
              <a:gd name="connsiteY17" fmla="*/ 679782 h 3057524"/>
              <a:gd name="connsiteX18" fmla="*/ 1698460 w 3057523"/>
              <a:gd name="connsiteY18" fmla="*/ 679782 h 3057524"/>
              <a:gd name="connsiteX19" fmla="*/ 1698460 w 3057523"/>
              <a:gd name="connsiteY19" fmla="*/ 1019174 h 3057524"/>
              <a:gd name="connsiteX20" fmla="*/ 2038348 w 3057523"/>
              <a:gd name="connsiteY20" fmla="*/ 1019174 h 3057524"/>
              <a:gd name="connsiteX21" fmla="*/ 2038348 w 3057523"/>
              <a:gd name="connsiteY21" fmla="*/ 1019173 h 3057524"/>
              <a:gd name="connsiteX22" fmla="*/ 2038349 w 3057523"/>
              <a:gd name="connsiteY22" fmla="*/ 1019173 h 3057524"/>
              <a:gd name="connsiteX23" fmla="*/ 2038349 w 3057523"/>
              <a:gd name="connsiteY23" fmla="*/ 679782 h 3057524"/>
              <a:gd name="connsiteX24" fmla="*/ 1698460 w 3057523"/>
              <a:gd name="connsiteY24" fmla="*/ 679782 h 3057524"/>
              <a:gd name="connsiteX25" fmla="*/ 1698460 w 3057523"/>
              <a:gd name="connsiteY25" fmla="*/ 339891 h 3057524"/>
              <a:gd name="connsiteX26" fmla="*/ 679287 w 3057523"/>
              <a:gd name="connsiteY26" fmla="*/ 339891 h 3057524"/>
              <a:gd name="connsiteX27" fmla="*/ 679287 w 3057523"/>
              <a:gd name="connsiteY27" fmla="*/ 1019175 h 3057524"/>
              <a:gd name="connsiteX28" fmla="*/ 679285 w 3057523"/>
              <a:gd name="connsiteY28" fmla="*/ 1019175 h 3057524"/>
              <a:gd name="connsiteX29" fmla="*/ 679285 w 3057523"/>
              <a:gd name="connsiteY29" fmla="*/ 1359066 h 3057524"/>
              <a:gd name="connsiteX30" fmla="*/ 1019175 w 3057523"/>
              <a:gd name="connsiteY30" fmla="*/ 1359066 h 3057524"/>
              <a:gd name="connsiteX31" fmla="*/ 1019175 w 3057523"/>
              <a:gd name="connsiteY31" fmla="*/ 1019174 h 3057524"/>
              <a:gd name="connsiteX32" fmla="*/ 1019176 w 3057523"/>
              <a:gd name="connsiteY32" fmla="*/ 1019174 h 3057524"/>
              <a:gd name="connsiteX33" fmla="*/ 1019176 w 3057523"/>
              <a:gd name="connsiteY33" fmla="*/ 339891 h 3057524"/>
              <a:gd name="connsiteX34" fmla="*/ 339396 w 3057523"/>
              <a:gd name="connsiteY34" fmla="*/ 0 h 3057524"/>
              <a:gd name="connsiteX35" fmla="*/ 1019176 w 3057523"/>
              <a:gd name="connsiteY35" fmla="*/ 0 h 3057524"/>
              <a:gd name="connsiteX36" fmla="*/ 1019178 w 3057523"/>
              <a:gd name="connsiteY36" fmla="*/ 0 h 3057524"/>
              <a:gd name="connsiteX37" fmla="*/ 2038349 w 3057523"/>
              <a:gd name="connsiteY37" fmla="*/ 0 h 3057524"/>
              <a:gd name="connsiteX38" fmla="*/ 2038350 w 3057523"/>
              <a:gd name="connsiteY38" fmla="*/ 0 h 3057524"/>
              <a:gd name="connsiteX39" fmla="*/ 2377741 w 3057523"/>
              <a:gd name="connsiteY39" fmla="*/ 0 h 3057524"/>
              <a:gd name="connsiteX40" fmla="*/ 2377741 w 3057523"/>
              <a:gd name="connsiteY40" fmla="*/ 679782 h 3057524"/>
              <a:gd name="connsiteX41" fmla="*/ 2717633 w 3057523"/>
              <a:gd name="connsiteY41" fmla="*/ 679782 h 3057524"/>
              <a:gd name="connsiteX42" fmla="*/ 2717633 w 3057523"/>
              <a:gd name="connsiteY42" fmla="*/ 0 h 3057524"/>
              <a:gd name="connsiteX43" fmla="*/ 3057523 w 3057523"/>
              <a:gd name="connsiteY43" fmla="*/ 0 h 3057524"/>
              <a:gd name="connsiteX44" fmla="*/ 3057523 w 3057523"/>
              <a:gd name="connsiteY44" fmla="*/ 1019175 h 3057524"/>
              <a:gd name="connsiteX45" fmla="*/ 3057522 w 3057523"/>
              <a:gd name="connsiteY45" fmla="*/ 1019175 h 3057524"/>
              <a:gd name="connsiteX46" fmla="*/ 3057522 w 3057523"/>
              <a:gd name="connsiteY46" fmla="*/ 1359064 h 3057524"/>
              <a:gd name="connsiteX47" fmla="*/ 2717632 w 3057523"/>
              <a:gd name="connsiteY47" fmla="*/ 1359064 h 3057524"/>
              <a:gd name="connsiteX48" fmla="*/ 2717632 w 3057523"/>
              <a:gd name="connsiteY48" fmla="*/ 1698955 h 3057524"/>
              <a:gd name="connsiteX49" fmla="*/ 3057522 w 3057523"/>
              <a:gd name="connsiteY49" fmla="*/ 1698955 h 3057524"/>
              <a:gd name="connsiteX50" fmla="*/ 3057522 w 3057523"/>
              <a:gd name="connsiteY50" fmla="*/ 2038346 h 3057524"/>
              <a:gd name="connsiteX51" fmla="*/ 3057522 w 3057523"/>
              <a:gd name="connsiteY51" fmla="*/ 2038348 h 3057524"/>
              <a:gd name="connsiteX52" fmla="*/ 3057522 w 3057523"/>
              <a:gd name="connsiteY52" fmla="*/ 2378237 h 3057524"/>
              <a:gd name="connsiteX53" fmla="*/ 2717632 w 3057523"/>
              <a:gd name="connsiteY53" fmla="*/ 2378237 h 3057524"/>
              <a:gd name="connsiteX54" fmla="*/ 2717632 w 3057523"/>
              <a:gd name="connsiteY54" fmla="*/ 2718128 h 3057524"/>
              <a:gd name="connsiteX55" fmla="*/ 3057522 w 3057523"/>
              <a:gd name="connsiteY55" fmla="*/ 2718128 h 3057524"/>
              <a:gd name="connsiteX56" fmla="*/ 3057522 w 3057523"/>
              <a:gd name="connsiteY56" fmla="*/ 3057521 h 3057524"/>
              <a:gd name="connsiteX57" fmla="*/ 2038348 w 3057523"/>
              <a:gd name="connsiteY57" fmla="*/ 3057521 h 3057524"/>
              <a:gd name="connsiteX58" fmla="*/ 2038348 w 3057523"/>
              <a:gd name="connsiteY58" fmla="*/ 3057523 h 3057524"/>
              <a:gd name="connsiteX59" fmla="*/ 1698458 w 3057523"/>
              <a:gd name="connsiteY59" fmla="*/ 3057523 h 3057524"/>
              <a:gd name="connsiteX60" fmla="*/ 1698458 w 3057523"/>
              <a:gd name="connsiteY60" fmla="*/ 2378239 h 3057524"/>
              <a:gd name="connsiteX61" fmla="*/ 1358567 w 3057523"/>
              <a:gd name="connsiteY61" fmla="*/ 2378239 h 3057524"/>
              <a:gd name="connsiteX62" fmla="*/ 1358567 w 3057523"/>
              <a:gd name="connsiteY62" fmla="*/ 3057523 h 3057524"/>
              <a:gd name="connsiteX63" fmla="*/ 1019175 w 3057523"/>
              <a:gd name="connsiteY63" fmla="*/ 3057523 h 3057524"/>
              <a:gd name="connsiteX64" fmla="*/ 1019175 w 3057523"/>
              <a:gd name="connsiteY64" fmla="*/ 3057524 h 3057524"/>
              <a:gd name="connsiteX65" fmla="*/ 0 w 3057523"/>
              <a:gd name="connsiteY65" fmla="*/ 3057524 h 3057524"/>
              <a:gd name="connsiteX66" fmla="*/ 0 w 3057523"/>
              <a:gd name="connsiteY66" fmla="*/ 2038349 h 3057524"/>
              <a:gd name="connsiteX67" fmla="*/ 1 w 3057523"/>
              <a:gd name="connsiteY67" fmla="*/ 2038349 h 3057524"/>
              <a:gd name="connsiteX68" fmla="*/ 1 w 3057523"/>
              <a:gd name="connsiteY68" fmla="*/ 1359066 h 3057524"/>
              <a:gd name="connsiteX69" fmla="*/ 339394 w 3057523"/>
              <a:gd name="connsiteY69" fmla="*/ 1359066 h 3057524"/>
              <a:gd name="connsiteX70" fmla="*/ 339394 w 3057523"/>
              <a:gd name="connsiteY70" fmla="*/ 1019175 h 3057524"/>
              <a:gd name="connsiteX71" fmla="*/ 3 w 3057523"/>
              <a:gd name="connsiteY71" fmla="*/ 1019175 h 3057524"/>
              <a:gd name="connsiteX72" fmla="*/ 3 w 3057523"/>
              <a:gd name="connsiteY72" fmla="*/ 679782 h 3057524"/>
              <a:gd name="connsiteX73" fmla="*/ 339396 w 3057523"/>
              <a:gd name="connsiteY73" fmla="*/ 679782 h 305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57523" h="3057524">
                <a:moveTo>
                  <a:pt x="339393" y="2378240"/>
                </a:moveTo>
                <a:lnTo>
                  <a:pt x="339393" y="2718131"/>
                </a:lnTo>
                <a:lnTo>
                  <a:pt x="679284" y="2718131"/>
                </a:lnTo>
                <a:lnTo>
                  <a:pt x="679284" y="2378240"/>
                </a:lnTo>
                <a:close/>
                <a:moveTo>
                  <a:pt x="339394" y="1698957"/>
                </a:moveTo>
                <a:lnTo>
                  <a:pt x="339394" y="2038349"/>
                </a:lnTo>
                <a:lnTo>
                  <a:pt x="679285" y="2038349"/>
                </a:lnTo>
                <a:lnTo>
                  <a:pt x="679285" y="1698957"/>
                </a:lnTo>
                <a:close/>
                <a:moveTo>
                  <a:pt x="1698459" y="1359065"/>
                </a:moveTo>
                <a:lnTo>
                  <a:pt x="1698459" y="1698956"/>
                </a:lnTo>
                <a:lnTo>
                  <a:pt x="1358568" y="1698956"/>
                </a:lnTo>
                <a:lnTo>
                  <a:pt x="1358568" y="2038348"/>
                </a:lnTo>
                <a:lnTo>
                  <a:pt x="1698459" y="2038348"/>
                </a:lnTo>
                <a:lnTo>
                  <a:pt x="1698459" y="1698956"/>
                </a:lnTo>
                <a:lnTo>
                  <a:pt x="2038348" y="1698956"/>
                </a:lnTo>
                <a:lnTo>
                  <a:pt x="2038348" y="1359065"/>
                </a:lnTo>
                <a:close/>
                <a:moveTo>
                  <a:pt x="1358569" y="339891"/>
                </a:moveTo>
                <a:lnTo>
                  <a:pt x="1358569" y="679782"/>
                </a:lnTo>
                <a:lnTo>
                  <a:pt x="1698460" y="679782"/>
                </a:lnTo>
                <a:lnTo>
                  <a:pt x="1698460" y="1019174"/>
                </a:lnTo>
                <a:lnTo>
                  <a:pt x="2038348" y="1019174"/>
                </a:lnTo>
                <a:lnTo>
                  <a:pt x="2038348" y="1019173"/>
                </a:lnTo>
                <a:lnTo>
                  <a:pt x="2038349" y="1019173"/>
                </a:lnTo>
                <a:lnTo>
                  <a:pt x="2038349" y="679782"/>
                </a:lnTo>
                <a:lnTo>
                  <a:pt x="1698460" y="679782"/>
                </a:lnTo>
                <a:lnTo>
                  <a:pt x="1698460" y="339891"/>
                </a:lnTo>
                <a:close/>
                <a:moveTo>
                  <a:pt x="679287" y="339891"/>
                </a:moveTo>
                <a:lnTo>
                  <a:pt x="679287" y="1019175"/>
                </a:lnTo>
                <a:lnTo>
                  <a:pt x="679285" y="1019175"/>
                </a:lnTo>
                <a:lnTo>
                  <a:pt x="679285" y="1359066"/>
                </a:lnTo>
                <a:lnTo>
                  <a:pt x="1019175" y="1359066"/>
                </a:lnTo>
                <a:lnTo>
                  <a:pt x="1019175" y="1019174"/>
                </a:lnTo>
                <a:lnTo>
                  <a:pt x="1019176" y="1019174"/>
                </a:lnTo>
                <a:lnTo>
                  <a:pt x="1019176" y="339891"/>
                </a:lnTo>
                <a:close/>
                <a:moveTo>
                  <a:pt x="339396" y="0"/>
                </a:moveTo>
                <a:lnTo>
                  <a:pt x="1019176" y="0"/>
                </a:lnTo>
                <a:lnTo>
                  <a:pt x="1019178" y="0"/>
                </a:lnTo>
                <a:lnTo>
                  <a:pt x="2038349" y="0"/>
                </a:lnTo>
                <a:lnTo>
                  <a:pt x="2038350" y="0"/>
                </a:lnTo>
                <a:lnTo>
                  <a:pt x="2377741" y="0"/>
                </a:lnTo>
                <a:lnTo>
                  <a:pt x="2377741" y="679782"/>
                </a:lnTo>
                <a:lnTo>
                  <a:pt x="2717633" y="679782"/>
                </a:lnTo>
                <a:lnTo>
                  <a:pt x="2717633" y="0"/>
                </a:lnTo>
                <a:lnTo>
                  <a:pt x="3057523" y="0"/>
                </a:lnTo>
                <a:lnTo>
                  <a:pt x="3057523" y="1019175"/>
                </a:lnTo>
                <a:lnTo>
                  <a:pt x="3057522" y="1019175"/>
                </a:lnTo>
                <a:lnTo>
                  <a:pt x="3057522" y="1359064"/>
                </a:lnTo>
                <a:lnTo>
                  <a:pt x="2717632" y="1359064"/>
                </a:lnTo>
                <a:lnTo>
                  <a:pt x="2717632" y="1698955"/>
                </a:lnTo>
                <a:lnTo>
                  <a:pt x="3057522" y="1698955"/>
                </a:lnTo>
                <a:lnTo>
                  <a:pt x="3057522" y="2038346"/>
                </a:lnTo>
                <a:lnTo>
                  <a:pt x="3057522" y="2038348"/>
                </a:lnTo>
                <a:lnTo>
                  <a:pt x="3057522" y="2378237"/>
                </a:lnTo>
                <a:lnTo>
                  <a:pt x="2717632" y="2378237"/>
                </a:lnTo>
                <a:lnTo>
                  <a:pt x="2717632" y="2718128"/>
                </a:lnTo>
                <a:lnTo>
                  <a:pt x="3057522" y="2718128"/>
                </a:lnTo>
                <a:lnTo>
                  <a:pt x="3057522" y="3057521"/>
                </a:lnTo>
                <a:lnTo>
                  <a:pt x="2038348" y="3057521"/>
                </a:lnTo>
                <a:lnTo>
                  <a:pt x="2038348" y="3057523"/>
                </a:lnTo>
                <a:lnTo>
                  <a:pt x="1698458" y="3057523"/>
                </a:lnTo>
                <a:lnTo>
                  <a:pt x="1698458" y="2378239"/>
                </a:lnTo>
                <a:lnTo>
                  <a:pt x="1358567" y="2378239"/>
                </a:lnTo>
                <a:lnTo>
                  <a:pt x="1358567" y="3057523"/>
                </a:lnTo>
                <a:lnTo>
                  <a:pt x="1019175" y="3057523"/>
                </a:lnTo>
                <a:lnTo>
                  <a:pt x="1019175" y="3057524"/>
                </a:lnTo>
                <a:lnTo>
                  <a:pt x="0" y="3057524"/>
                </a:lnTo>
                <a:lnTo>
                  <a:pt x="0" y="2038349"/>
                </a:lnTo>
                <a:lnTo>
                  <a:pt x="1" y="2038349"/>
                </a:lnTo>
                <a:lnTo>
                  <a:pt x="1" y="1359066"/>
                </a:lnTo>
                <a:lnTo>
                  <a:pt x="339394" y="1359066"/>
                </a:lnTo>
                <a:lnTo>
                  <a:pt x="339394" y="1019175"/>
                </a:lnTo>
                <a:lnTo>
                  <a:pt x="3" y="1019175"/>
                </a:lnTo>
                <a:lnTo>
                  <a:pt x="3" y="679782"/>
                </a:lnTo>
                <a:lnTo>
                  <a:pt x="339396" y="679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8000" spc="-1000" dirty="0">
              <a:latin typeface="3x3p" panose="00000400000000000000" pitchFamily="2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5F2867B-8DEF-4544-9EE0-AE021A052186}"/>
              </a:ext>
            </a:extLst>
          </p:cNvPr>
          <p:cNvSpPr txBox="1"/>
          <p:nvPr/>
        </p:nvSpPr>
        <p:spPr>
          <a:xfrm>
            <a:off x="425084" y="3525195"/>
            <a:ext cx="60238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This game contains </a:t>
            </a:r>
            <a:r>
              <a:rPr lang="en-US" sz="2400" u="sng" dirty="0">
                <a:latin typeface="Roboto Mono" panose="00000009000000000000" pitchFamily="49" charset="0"/>
                <a:ea typeface="Roboto Mono" panose="00000009000000000000" pitchFamily="49" charset="0"/>
              </a:rPr>
              <a:t>flashing lights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 that may make it unsuitable for people with </a:t>
            </a:r>
            <a:r>
              <a:rPr lang="en-US" sz="2400" u="sng" dirty="0">
                <a:latin typeface="Roboto Mono" panose="00000009000000000000" pitchFamily="49" charset="0"/>
                <a:ea typeface="Roboto Mono" panose="00000009000000000000" pitchFamily="49" charset="0"/>
              </a:rPr>
              <a:t>epilepsy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 or other </a:t>
            </a:r>
            <a:r>
              <a:rPr lang="en-US" sz="2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photosensit</a:t>
            </a:r>
            <a:r>
              <a:rPr lang="en-US" sz="2400" b="1" dirty="0" err="1">
                <a:ln w="12700" cap="sq">
                  <a:solidFill>
                    <a:schemeClr val="bg1"/>
                  </a:solidFill>
                  <a:miter lim="800000"/>
                </a:ln>
                <a:latin typeface="Roboto Mono" panose="00000009000000000000" pitchFamily="49" charset="0"/>
                <a:ea typeface="Roboto Mono" panose="00000009000000000000" pitchFamily="49" charset="0"/>
              </a:rPr>
              <a:t>IV</a:t>
            </a:r>
            <a:r>
              <a:rPr lang="en-US" sz="2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e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 conditions.</a:t>
            </a:r>
          </a:p>
          <a:p>
            <a:endParaRPr lang="en-US" sz="1000" b="1" i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2400" b="1" i="1" dirty="0">
                <a:latin typeface="Roboto Mono" panose="00000009000000000000" pitchFamily="49" charset="0"/>
                <a:ea typeface="Roboto Mono" panose="00000009000000000000" pitchFamily="49" charset="0"/>
              </a:rPr>
              <a:t>Player discretion is advised.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DDCC6-401E-4DFD-B0B8-6A1D65DB4C23}"/>
              </a:ext>
            </a:extLst>
          </p:cNvPr>
          <p:cNvSpPr txBox="1"/>
          <p:nvPr/>
        </p:nvSpPr>
        <p:spPr>
          <a:xfrm>
            <a:off x="425084" y="188940"/>
            <a:ext cx="27993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Warning!</a:t>
            </a:r>
          </a:p>
          <a:p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This game deals with mature themes and topics such as </a:t>
            </a:r>
            <a:r>
              <a:rPr lang="en-US" sz="2400" u="sng" dirty="0">
                <a:latin typeface="Roboto Mono" panose="00000009000000000000" pitchFamily="49" charset="0"/>
                <a:ea typeface="Roboto Mono" panose="00000009000000000000" pitchFamily="49" charset="0"/>
              </a:rPr>
              <a:t>depression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 and </a:t>
            </a:r>
            <a:r>
              <a:rPr lang="en-US" sz="2400" u="sng" dirty="0">
                <a:latin typeface="Roboto Mono" panose="00000009000000000000" pitchFamily="49" charset="0"/>
                <a:ea typeface="Roboto Mono" panose="00000009000000000000" pitchFamily="49" charset="0"/>
              </a:rPr>
              <a:t>suicide</a:t>
            </a:r>
            <a:r>
              <a:rPr lang="en-US" sz="2400" dirty="0"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endParaRPr lang="de-CH" sz="24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66D4AF-A1EA-4849-B18B-43AC51CB00A1}"/>
              </a:ext>
            </a:extLst>
          </p:cNvPr>
          <p:cNvSpPr txBox="1"/>
          <p:nvPr/>
        </p:nvSpPr>
        <p:spPr>
          <a:xfrm>
            <a:off x="6242042" y="-1028511"/>
            <a:ext cx="56355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System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UnityEngine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using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System</a:t>
            </a:r>
            <a:r>
              <a:rPr lang="en-US" dirty="0" err="1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Collections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public class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Narrator 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MonoBehaviour</a:t>
            </a:r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Start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(){</a:t>
            </a:r>
          </a:p>
          <a:p>
            <a:pPr lvl="2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pts 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100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Update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(){</a:t>
            </a:r>
          </a:p>
          <a:p>
            <a:pPr lvl="2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pts 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&lt;=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0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){</a:t>
            </a:r>
          </a:p>
          <a:p>
            <a:pPr lvl="3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try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</a:p>
          <a:p>
            <a:pPr lvl="4"/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killYourself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();</a:t>
            </a:r>
          </a:p>
          <a:p>
            <a:pPr lvl="3"/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catch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Exception e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){</a:t>
            </a:r>
          </a:p>
          <a:p>
            <a:pPr lvl="4"/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Debug</a:t>
            </a:r>
            <a:r>
              <a:rPr lang="en-US" dirty="0" err="1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LogException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e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</a:p>
          <a:p>
            <a:endParaRPr lang="en-US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killYourself</a:t>
            </a:r>
            <a:r>
              <a:rPr lang="en-US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(){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3052842-0490-41E4-9385-F1D1507DE79D}"/>
              </a:ext>
            </a:extLst>
          </p:cNvPr>
          <p:cNvSpPr txBox="1"/>
          <p:nvPr/>
        </p:nvSpPr>
        <p:spPr>
          <a:xfrm>
            <a:off x="5922745" y="5156411"/>
            <a:ext cx="7283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Assets\Scripts\</a:t>
            </a:r>
            <a:r>
              <a:rPr lang="en-US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Narrator.cs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(33,17):</a:t>
            </a:r>
          </a:p>
          <a:p>
            <a:pPr lvl="1"/>
            <a:r>
              <a:rPr lang="en-US" sz="2000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error CS0246</a:t>
            </a:r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: The type or namespace name '⅋♯➅❋' could not be found </a:t>
            </a:r>
            <a:r>
              <a:rPr lang="en-US" sz="2000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(are you missing a using directive or an assembly reference?)</a:t>
            </a:r>
          </a:p>
        </p:txBody>
      </p:sp>
    </p:spTree>
    <p:extLst>
      <p:ext uri="{BB962C8B-B14F-4D97-AF65-F5344CB8AC3E}">
        <p14:creationId xmlns:p14="http://schemas.microsoft.com/office/powerpoint/2010/main" val="371623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39524FB-038C-400A-9CD6-2B35475B69CA}"/>
              </a:ext>
            </a:extLst>
          </p:cNvPr>
          <p:cNvSpPr txBox="1"/>
          <p:nvPr/>
        </p:nvSpPr>
        <p:spPr>
          <a:xfrm>
            <a:off x="0" y="58846"/>
            <a:ext cx="6336453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sz="7200" spc="-1000" dirty="0" err="1">
                <a:latin typeface="3x3p" panose="00000400000000000000" pitchFamily="2" charset="0"/>
              </a:rPr>
              <a:t>abcdefghijklmnopqrstuvwxyz</a:t>
            </a:r>
            <a:endParaRPr lang="de-CH" sz="7200" spc="-1000" dirty="0">
              <a:latin typeface="3x3p" panose="00000400000000000000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4124F5-DB8B-4F17-AF66-0858C22DE416}"/>
              </a:ext>
            </a:extLst>
          </p:cNvPr>
          <p:cNvSpPr txBox="1"/>
          <p:nvPr/>
        </p:nvSpPr>
        <p:spPr>
          <a:xfrm>
            <a:off x="6096000" y="167219"/>
            <a:ext cx="633645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sz="7200" spc="-1000" dirty="0">
                <a:solidFill>
                  <a:srgbClr val="FF007D"/>
                </a:solidFill>
                <a:latin typeface="3x3p" panose="00000400000000000000" pitchFamily="2" charset="0"/>
              </a:rPr>
              <a:t>1234567890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E6D989-D0CF-4E19-932A-FF53E3ADCB27}"/>
              </a:ext>
            </a:extLst>
          </p:cNvPr>
          <p:cNvSpPr/>
          <p:nvPr/>
        </p:nvSpPr>
        <p:spPr>
          <a:xfrm>
            <a:off x="8592396" y="5239118"/>
            <a:ext cx="2526452" cy="1618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2E705-7E08-4FAE-A1C1-991A684533D5}"/>
              </a:ext>
            </a:extLst>
          </p:cNvPr>
          <p:cNvSpPr txBox="1"/>
          <p:nvPr/>
        </p:nvSpPr>
        <p:spPr>
          <a:xfrm>
            <a:off x="6336453" y="3182129"/>
            <a:ext cx="58462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sz="7200" spc="-1000" dirty="0">
                <a:solidFill>
                  <a:srgbClr val="FF007D"/>
                </a:solidFill>
                <a:latin typeface="3x3p" panose="00000400000000000000" pitchFamily="2" charset="0"/>
              </a:rPr>
              <a:t>Help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DC612D-8ADF-46C3-82A6-FDD25904261E}"/>
              </a:ext>
            </a:extLst>
          </p:cNvPr>
          <p:cNvSpPr txBox="1"/>
          <p:nvPr/>
        </p:nvSpPr>
        <p:spPr>
          <a:xfrm>
            <a:off x="6024880" y="3182129"/>
            <a:ext cx="58462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sz="7200" b="1" spc="-1000" dirty="0" err="1">
                <a:solidFill>
                  <a:schemeClr val="bg1"/>
                </a:solidFill>
                <a:latin typeface="3x3p" panose="00000400000000000000" pitchFamily="2" charset="0"/>
              </a:rPr>
              <a:t>six</a:t>
            </a:r>
            <a:endParaRPr lang="de-CH" sz="7200" b="1" spc="-1000" dirty="0">
              <a:solidFill>
                <a:schemeClr val="bg1"/>
              </a:solidFill>
              <a:latin typeface="3x3p" panose="000004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128B57E-4BA0-4622-8B3B-B67FB7A006E2}"/>
              </a:ext>
            </a:extLst>
          </p:cNvPr>
          <p:cNvSpPr txBox="1"/>
          <p:nvPr/>
        </p:nvSpPr>
        <p:spPr>
          <a:xfrm>
            <a:off x="6803616" y="4878017"/>
            <a:ext cx="1112694" cy="1511467"/>
          </a:xfrm>
          <a:custGeom>
            <a:avLst/>
            <a:gdLst/>
            <a:ahLst/>
            <a:cxnLst/>
            <a:rect l="l" t="t" r="r" b="b"/>
            <a:pathLst>
              <a:path w="1112694" h="1511467">
                <a:moveTo>
                  <a:pt x="475947" y="0"/>
                </a:moveTo>
                <a:lnTo>
                  <a:pt x="1112694" y="237974"/>
                </a:lnTo>
                <a:lnTo>
                  <a:pt x="1005486" y="524831"/>
                </a:lnTo>
                <a:lnTo>
                  <a:pt x="1002160" y="522435"/>
                </a:lnTo>
                <a:cubicBezTo>
                  <a:pt x="994207" y="518919"/>
                  <a:pt x="985124" y="517161"/>
                  <a:pt x="974911" y="517161"/>
                </a:cubicBezTo>
                <a:cubicBezTo>
                  <a:pt x="964698" y="517161"/>
                  <a:pt x="955635" y="518919"/>
                  <a:pt x="947724" y="522435"/>
                </a:cubicBezTo>
                <a:cubicBezTo>
                  <a:pt x="939813" y="525951"/>
                  <a:pt x="933137" y="530807"/>
                  <a:pt x="927695" y="537002"/>
                </a:cubicBezTo>
                <a:cubicBezTo>
                  <a:pt x="922170" y="543197"/>
                  <a:pt x="917984" y="550501"/>
                  <a:pt x="915138" y="558914"/>
                </a:cubicBezTo>
                <a:cubicBezTo>
                  <a:pt x="912292" y="567328"/>
                  <a:pt x="910868" y="576474"/>
                  <a:pt x="910868" y="586352"/>
                </a:cubicBezTo>
                <a:lnTo>
                  <a:pt x="910868" y="588989"/>
                </a:lnTo>
                <a:cubicBezTo>
                  <a:pt x="910868" y="598951"/>
                  <a:pt x="912292" y="608139"/>
                  <a:pt x="915138" y="616553"/>
                </a:cubicBezTo>
                <a:cubicBezTo>
                  <a:pt x="917984" y="624966"/>
                  <a:pt x="922170" y="632270"/>
                  <a:pt x="927695" y="638465"/>
                </a:cubicBezTo>
                <a:cubicBezTo>
                  <a:pt x="933137" y="644660"/>
                  <a:pt x="939855" y="649495"/>
                  <a:pt x="947850" y="652969"/>
                </a:cubicBezTo>
                <a:lnTo>
                  <a:pt x="956948" y="654705"/>
                </a:lnTo>
                <a:lnTo>
                  <a:pt x="636746" y="1511467"/>
                </a:lnTo>
                <a:lnTo>
                  <a:pt x="0" y="1273493"/>
                </a:lnTo>
                <a:lnTo>
                  <a:pt x="475947" y="0"/>
                </a:lnTo>
                <a:close/>
                <a:moveTo>
                  <a:pt x="504149" y="472708"/>
                </a:moveTo>
                <a:lnTo>
                  <a:pt x="444250" y="655543"/>
                </a:lnTo>
                <a:lnTo>
                  <a:pt x="481420" y="655543"/>
                </a:lnTo>
                <a:lnTo>
                  <a:pt x="492219" y="617369"/>
                </a:lnTo>
                <a:lnTo>
                  <a:pt x="547095" y="617369"/>
                </a:lnTo>
                <a:lnTo>
                  <a:pt x="557769" y="655543"/>
                </a:lnTo>
                <a:lnTo>
                  <a:pt x="594939" y="655543"/>
                </a:lnTo>
                <a:lnTo>
                  <a:pt x="536170" y="472708"/>
                </a:lnTo>
                <a:lnTo>
                  <a:pt x="504149" y="472708"/>
                </a:lnTo>
                <a:close/>
                <a:moveTo>
                  <a:pt x="708411" y="517161"/>
                </a:moveTo>
                <a:cubicBezTo>
                  <a:pt x="699286" y="517161"/>
                  <a:pt x="690872" y="519359"/>
                  <a:pt x="683171" y="523754"/>
                </a:cubicBezTo>
                <a:cubicBezTo>
                  <a:pt x="675469" y="528149"/>
                  <a:pt x="668855" y="534197"/>
                  <a:pt x="663330" y="541899"/>
                </a:cubicBezTo>
                <a:lnTo>
                  <a:pt x="663079" y="538885"/>
                </a:lnTo>
                <a:lnTo>
                  <a:pt x="661698" y="519672"/>
                </a:lnTo>
                <a:lnTo>
                  <a:pt x="629174" y="519672"/>
                </a:lnTo>
                <a:lnTo>
                  <a:pt x="629174" y="655543"/>
                </a:lnTo>
                <a:lnTo>
                  <a:pt x="664083" y="655543"/>
                </a:lnTo>
                <a:lnTo>
                  <a:pt x="664083" y="573920"/>
                </a:lnTo>
                <a:cubicBezTo>
                  <a:pt x="665674" y="570069"/>
                  <a:pt x="667683" y="566721"/>
                  <a:pt x="670111" y="563874"/>
                </a:cubicBezTo>
                <a:cubicBezTo>
                  <a:pt x="672539" y="561028"/>
                  <a:pt x="675469" y="558684"/>
                  <a:pt x="678901" y="556842"/>
                </a:cubicBezTo>
                <a:cubicBezTo>
                  <a:pt x="681747" y="555252"/>
                  <a:pt x="684991" y="554059"/>
                  <a:pt x="688633" y="553263"/>
                </a:cubicBezTo>
                <a:cubicBezTo>
                  <a:pt x="692275" y="552468"/>
                  <a:pt x="696356" y="552070"/>
                  <a:pt x="700877" y="552070"/>
                </a:cubicBezTo>
                <a:cubicBezTo>
                  <a:pt x="705230" y="552070"/>
                  <a:pt x="709813" y="552343"/>
                  <a:pt x="714627" y="552887"/>
                </a:cubicBezTo>
                <a:cubicBezTo>
                  <a:pt x="719440" y="553431"/>
                  <a:pt x="724150" y="554247"/>
                  <a:pt x="728754" y="555335"/>
                </a:cubicBezTo>
                <a:lnTo>
                  <a:pt x="733902" y="520551"/>
                </a:lnTo>
                <a:cubicBezTo>
                  <a:pt x="731140" y="519714"/>
                  <a:pt x="727519" y="518940"/>
                  <a:pt x="723040" y="518228"/>
                </a:cubicBezTo>
                <a:cubicBezTo>
                  <a:pt x="718561" y="517517"/>
                  <a:pt x="713685" y="517161"/>
                  <a:pt x="708411" y="517161"/>
                </a:cubicBezTo>
                <a:close/>
                <a:moveTo>
                  <a:pt x="860811" y="517161"/>
                </a:moveTo>
                <a:cubicBezTo>
                  <a:pt x="851686" y="517161"/>
                  <a:pt x="843272" y="519359"/>
                  <a:pt x="835571" y="523754"/>
                </a:cubicBezTo>
                <a:cubicBezTo>
                  <a:pt x="827869" y="528149"/>
                  <a:pt x="821255" y="534197"/>
                  <a:pt x="815730" y="541899"/>
                </a:cubicBezTo>
                <a:lnTo>
                  <a:pt x="815479" y="538885"/>
                </a:lnTo>
                <a:lnTo>
                  <a:pt x="814098" y="519672"/>
                </a:lnTo>
                <a:lnTo>
                  <a:pt x="781574" y="519672"/>
                </a:lnTo>
                <a:lnTo>
                  <a:pt x="781574" y="655543"/>
                </a:lnTo>
                <a:lnTo>
                  <a:pt x="816483" y="655543"/>
                </a:lnTo>
                <a:lnTo>
                  <a:pt x="816483" y="573920"/>
                </a:lnTo>
                <a:cubicBezTo>
                  <a:pt x="818074" y="570069"/>
                  <a:pt x="820083" y="566721"/>
                  <a:pt x="822511" y="563874"/>
                </a:cubicBezTo>
                <a:cubicBezTo>
                  <a:pt x="824939" y="561028"/>
                  <a:pt x="827869" y="558684"/>
                  <a:pt x="831301" y="556842"/>
                </a:cubicBezTo>
                <a:cubicBezTo>
                  <a:pt x="834147" y="555252"/>
                  <a:pt x="837391" y="554059"/>
                  <a:pt x="841033" y="553263"/>
                </a:cubicBezTo>
                <a:cubicBezTo>
                  <a:pt x="844675" y="552468"/>
                  <a:pt x="848756" y="552070"/>
                  <a:pt x="853277" y="552070"/>
                </a:cubicBezTo>
                <a:cubicBezTo>
                  <a:pt x="857630" y="552070"/>
                  <a:pt x="862213" y="552343"/>
                  <a:pt x="867027" y="552887"/>
                </a:cubicBezTo>
                <a:cubicBezTo>
                  <a:pt x="871840" y="553431"/>
                  <a:pt x="876550" y="554247"/>
                  <a:pt x="881154" y="555335"/>
                </a:cubicBezTo>
                <a:lnTo>
                  <a:pt x="886302" y="520551"/>
                </a:lnTo>
                <a:cubicBezTo>
                  <a:pt x="883540" y="519714"/>
                  <a:pt x="879919" y="518940"/>
                  <a:pt x="875440" y="518228"/>
                </a:cubicBezTo>
                <a:cubicBezTo>
                  <a:pt x="870961" y="517517"/>
                  <a:pt x="866085" y="517161"/>
                  <a:pt x="860811" y="517161"/>
                </a:cubicBezTo>
                <a:close/>
                <a:moveTo>
                  <a:pt x="335173" y="486395"/>
                </a:moveTo>
                <a:lnTo>
                  <a:pt x="335173" y="519672"/>
                </a:lnTo>
                <a:lnTo>
                  <a:pt x="304157" y="519672"/>
                </a:lnTo>
                <a:lnTo>
                  <a:pt x="304157" y="545415"/>
                </a:lnTo>
                <a:lnTo>
                  <a:pt x="335173" y="545415"/>
                </a:lnTo>
                <a:lnTo>
                  <a:pt x="335173" y="607197"/>
                </a:lnTo>
                <a:cubicBezTo>
                  <a:pt x="335173" y="616155"/>
                  <a:pt x="336345" y="623836"/>
                  <a:pt x="338689" y="630240"/>
                </a:cubicBezTo>
                <a:cubicBezTo>
                  <a:pt x="341033" y="636644"/>
                  <a:pt x="344382" y="641898"/>
                  <a:pt x="348735" y="646000"/>
                </a:cubicBezTo>
                <a:cubicBezTo>
                  <a:pt x="353005" y="650185"/>
                  <a:pt x="358174" y="653262"/>
                  <a:pt x="364243" y="655229"/>
                </a:cubicBezTo>
                <a:cubicBezTo>
                  <a:pt x="370313" y="657197"/>
                  <a:pt x="377073" y="658180"/>
                  <a:pt x="384524" y="658180"/>
                </a:cubicBezTo>
                <a:cubicBezTo>
                  <a:pt x="388375" y="658180"/>
                  <a:pt x="392288" y="657992"/>
                  <a:pt x="396265" y="657615"/>
                </a:cubicBezTo>
                <a:cubicBezTo>
                  <a:pt x="400241" y="657238"/>
                  <a:pt x="404071" y="656715"/>
                  <a:pt x="407755" y="656046"/>
                </a:cubicBezTo>
                <a:cubicBezTo>
                  <a:pt x="411438" y="655376"/>
                  <a:pt x="414912" y="654518"/>
                  <a:pt x="418177" y="653471"/>
                </a:cubicBezTo>
                <a:cubicBezTo>
                  <a:pt x="421442" y="652425"/>
                  <a:pt x="424289" y="651190"/>
                  <a:pt x="426716" y="649767"/>
                </a:cubicBezTo>
                <a:lnTo>
                  <a:pt x="423326" y="625782"/>
                </a:lnTo>
                <a:cubicBezTo>
                  <a:pt x="421735" y="626201"/>
                  <a:pt x="419831" y="626619"/>
                  <a:pt x="417612" y="627038"/>
                </a:cubicBezTo>
                <a:cubicBezTo>
                  <a:pt x="415394" y="627457"/>
                  <a:pt x="413029" y="627833"/>
                  <a:pt x="410517" y="628168"/>
                </a:cubicBezTo>
                <a:cubicBezTo>
                  <a:pt x="407922" y="628587"/>
                  <a:pt x="405222" y="628922"/>
                  <a:pt x="402418" y="629173"/>
                </a:cubicBezTo>
                <a:cubicBezTo>
                  <a:pt x="399613" y="629424"/>
                  <a:pt x="396872" y="629549"/>
                  <a:pt x="394193" y="629549"/>
                </a:cubicBezTo>
                <a:cubicBezTo>
                  <a:pt x="390509" y="629549"/>
                  <a:pt x="387182" y="629131"/>
                  <a:pt x="384210" y="628294"/>
                </a:cubicBezTo>
                <a:cubicBezTo>
                  <a:pt x="381238" y="627457"/>
                  <a:pt x="378705" y="626033"/>
                  <a:pt x="376613" y="624024"/>
                </a:cubicBezTo>
                <a:cubicBezTo>
                  <a:pt x="374520" y="622099"/>
                  <a:pt x="372908" y="619483"/>
                  <a:pt x="371778" y="616176"/>
                </a:cubicBezTo>
                <a:cubicBezTo>
                  <a:pt x="370648" y="612869"/>
                  <a:pt x="370083" y="608746"/>
                  <a:pt x="370083" y="603807"/>
                </a:cubicBezTo>
                <a:lnTo>
                  <a:pt x="370083" y="545415"/>
                </a:lnTo>
                <a:lnTo>
                  <a:pt x="420814" y="545415"/>
                </a:lnTo>
                <a:lnTo>
                  <a:pt x="420814" y="519672"/>
                </a:lnTo>
                <a:lnTo>
                  <a:pt x="370083" y="519672"/>
                </a:lnTo>
                <a:lnTo>
                  <a:pt x="370083" y="486395"/>
                </a:lnTo>
                <a:lnTo>
                  <a:pt x="335173" y="48639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77001FB-93D6-4B58-A0B8-60D9AA79176A}"/>
              </a:ext>
            </a:extLst>
          </p:cNvPr>
          <p:cNvSpPr txBox="1"/>
          <p:nvPr/>
        </p:nvSpPr>
        <p:spPr>
          <a:xfrm>
            <a:off x="7257757" y="5340129"/>
            <a:ext cx="150689" cy="182835"/>
          </a:xfrm>
          <a:custGeom>
            <a:avLst/>
            <a:gdLst/>
            <a:ahLst/>
            <a:cxnLst/>
            <a:rect l="l" t="t" r="r" b="b"/>
            <a:pathLst>
              <a:path w="150689" h="182835">
                <a:moveTo>
                  <a:pt x="59899" y="0"/>
                </a:moveTo>
                <a:lnTo>
                  <a:pt x="91920" y="0"/>
                </a:lnTo>
                <a:lnTo>
                  <a:pt x="150689" y="182835"/>
                </a:lnTo>
                <a:lnTo>
                  <a:pt x="113519" y="182835"/>
                </a:lnTo>
                <a:lnTo>
                  <a:pt x="102845" y="144661"/>
                </a:lnTo>
                <a:lnTo>
                  <a:pt x="47969" y="144661"/>
                </a:lnTo>
                <a:lnTo>
                  <a:pt x="37170" y="182835"/>
                </a:lnTo>
                <a:lnTo>
                  <a:pt x="0" y="182835"/>
                </a:lnTo>
                <a:lnTo>
                  <a:pt x="59899" y="0"/>
                </a:lnTo>
                <a:close/>
                <a:moveTo>
                  <a:pt x="75847" y="47341"/>
                </a:moveTo>
                <a:lnTo>
                  <a:pt x="56634" y="114649"/>
                </a:lnTo>
                <a:lnTo>
                  <a:pt x="94557" y="114649"/>
                </a:lnTo>
                <a:lnTo>
                  <a:pt x="75847" y="47341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CCFA77-B95B-4B54-8916-841E95083D47}"/>
              </a:ext>
            </a:extLst>
          </p:cNvPr>
          <p:cNvSpPr txBox="1"/>
          <p:nvPr/>
        </p:nvSpPr>
        <p:spPr>
          <a:xfrm>
            <a:off x="7117664" y="5353816"/>
            <a:ext cx="122559" cy="171785"/>
          </a:xfrm>
          <a:custGeom>
            <a:avLst/>
            <a:gdLst/>
            <a:ahLst/>
            <a:cxnLst/>
            <a:rect l="l" t="t" r="r" b="b"/>
            <a:pathLst>
              <a:path w="122559" h="171785">
                <a:moveTo>
                  <a:pt x="31016" y="0"/>
                </a:moveTo>
                <a:lnTo>
                  <a:pt x="65926" y="0"/>
                </a:lnTo>
                <a:lnTo>
                  <a:pt x="65926" y="33277"/>
                </a:lnTo>
                <a:lnTo>
                  <a:pt x="116657" y="33277"/>
                </a:lnTo>
                <a:lnTo>
                  <a:pt x="116657" y="59020"/>
                </a:lnTo>
                <a:lnTo>
                  <a:pt x="65926" y="59020"/>
                </a:lnTo>
                <a:lnTo>
                  <a:pt x="65926" y="117412"/>
                </a:lnTo>
                <a:cubicBezTo>
                  <a:pt x="65926" y="122351"/>
                  <a:pt x="66491" y="126474"/>
                  <a:pt x="67621" y="129781"/>
                </a:cubicBezTo>
                <a:cubicBezTo>
                  <a:pt x="68751" y="133088"/>
                  <a:pt x="70363" y="135704"/>
                  <a:pt x="72456" y="137629"/>
                </a:cubicBezTo>
                <a:cubicBezTo>
                  <a:pt x="74548" y="139638"/>
                  <a:pt x="77081" y="141062"/>
                  <a:pt x="80053" y="141899"/>
                </a:cubicBezTo>
                <a:cubicBezTo>
                  <a:pt x="83025" y="142736"/>
                  <a:pt x="86352" y="143154"/>
                  <a:pt x="90036" y="143154"/>
                </a:cubicBezTo>
                <a:cubicBezTo>
                  <a:pt x="92715" y="143154"/>
                  <a:pt x="95456" y="143029"/>
                  <a:pt x="98261" y="142778"/>
                </a:cubicBezTo>
                <a:cubicBezTo>
                  <a:pt x="101065" y="142527"/>
                  <a:pt x="103765" y="142192"/>
                  <a:pt x="106360" y="141773"/>
                </a:cubicBezTo>
                <a:cubicBezTo>
                  <a:pt x="108872" y="141438"/>
                  <a:pt x="111237" y="141062"/>
                  <a:pt x="113455" y="140643"/>
                </a:cubicBezTo>
                <a:cubicBezTo>
                  <a:pt x="115674" y="140224"/>
                  <a:pt x="117578" y="139806"/>
                  <a:pt x="119169" y="139387"/>
                </a:cubicBezTo>
                <a:lnTo>
                  <a:pt x="122559" y="163372"/>
                </a:lnTo>
                <a:cubicBezTo>
                  <a:pt x="120132" y="164795"/>
                  <a:pt x="117285" y="166030"/>
                  <a:pt x="114020" y="167076"/>
                </a:cubicBezTo>
                <a:cubicBezTo>
                  <a:pt x="110755" y="168123"/>
                  <a:pt x="107281" y="168981"/>
                  <a:pt x="103598" y="169651"/>
                </a:cubicBezTo>
                <a:cubicBezTo>
                  <a:pt x="99914" y="170320"/>
                  <a:pt x="96084" y="170843"/>
                  <a:pt x="92108" y="171220"/>
                </a:cubicBezTo>
                <a:cubicBezTo>
                  <a:pt x="88131" y="171597"/>
                  <a:pt x="84218" y="171785"/>
                  <a:pt x="80367" y="171785"/>
                </a:cubicBezTo>
                <a:cubicBezTo>
                  <a:pt x="72916" y="171785"/>
                  <a:pt x="66156" y="170802"/>
                  <a:pt x="60086" y="168834"/>
                </a:cubicBezTo>
                <a:cubicBezTo>
                  <a:pt x="54017" y="166867"/>
                  <a:pt x="48848" y="163790"/>
                  <a:pt x="44578" y="159605"/>
                </a:cubicBezTo>
                <a:cubicBezTo>
                  <a:pt x="40225" y="155503"/>
                  <a:pt x="36876" y="150249"/>
                  <a:pt x="34532" y="143845"/>
                </a:cubicBezTo>
                <a:cubicBezTo>
                  <a:pt x="32188" y="137441"/>
                  <a:pt x="31016" y="129760"/>
                  <a:pt x="31016" y="120802"/>
                </a:cubicBezTo>
                <a:lnTo>
                  <a:pt x="31016" y="59020"/>
                </a:lnTo>
                <a:lnTo>
                  <a:pt x="0" y="59020"/>
                </a:lnTo>
                <a:lnTo>
                  <a:pt x="0" y="33277"/>
                </a:lnTo>
                <a:lnTo>
                  <a:pt x="31016" y="33277"/>
                </a:lnTo>
                <a:lnTo>
                  <a:pt x="310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5ABF126-2815-43BC-BB70-6EB290A1D722}"/>
              </a:ext>
            </a:extLst>
          </p:cNvPr>
          <p:cNvSpPr txBox="1"/>
          <p:nvPr/>
        </p:nvSpPr>
        <p:spPr>
          <a:xfrm>
            <a:off x="7442680" y="5340128"/>
            <a:ext cx="104160" cy="182835"/>
          </a:xfrm>
          <a:custGeom>
            <a:avLst/>
            <a:gdLst/>
            <a:ahLst/>
            <a:cxnLst/>
            <a:rect l="l" t="t" r="r" b="b"/>
            <a:pathLst>
              <a:path w="104728" h="138382">
                <a:moveTo>
                  <a:pt x="79237" y="0"/>
                </a:moveTo>
                <a:cubicBezTo>
                  <a:pt x="84511" y="0"/>
                  <a:pt x="89387" y="356"/>
                  <a:pt x="93866" y="1067"/>
                </a:cubicBezTo>
                <a:cubicBezTo>
                  <a:pt x="98345" y="1779"/>
                  <a:pt x="101966" y="2553"/>
                  <a:pt x="104728" y="3390"/>
                </a:cubicBezTo>
                <a:lnTo>
                  <a:pt x="99580" y="38174"/>
                </a:lnTo>
                <a:cubicBezTo>
                  <a:pt x="94976" y="37086"/>
                  <a:pt x="90266" y="36270"/>
                  <a:pt x="85453" y="35726"/>
                </a:cubicBezTo>
                <a:cubicBezTo>
                  <a:pt x="80639" y="35182"/>
                  <a:pt x="76056" y="34909"/>
                  <a:pt x="71703" y="34909"/>
                </a:cubicBezTo>
                <a:cubicBezTo>
                  <a:pt x="67182" y="34909"/>
                  <a:pt x="63101" y="35307"/>
                  <a:pt x="59459" y="36102"/>
                </a:cubicBezTo>
                <a:cubicBezTo>
                  <a:pt x="55817" y="36898"/>
                  <a:pt x="52573" y="38091"/>
                  <a:pt x="49727" y="39681"/>
                </a:cubicBezTo>
                <a:cubicBezTo>
                  <a:pt x="46295" y="41523"/>
                  <a:pt x="43365" y="43867"/>
                  <a:pt x="40937" y="46713"/>
                </a:cubicBezTo>
                <a:cubicBezTo>
                  <a:pt x="38509" y="49560"/>
                  <a:pt x="36500" y="52908"/>
                  <a:pt x="34909" y="56759"/>
                </a:cubicBezTo>
                <a:lnTo>
                  <a:pt x="34909" y="138382"/>
                </a:lnTo>
                <a:lnTo>
                  <a:pt x="0" y="138382"/>
                </a:lnTo>
                <a:lnTo>
                  <a:pt x="0" y="2511"/>
                </a:lnTo>
                <a:lnTo>
                  <a:pt x="32524" y="2511"/>
                </a:lnTo>
                <a:lnTo>
                  <a:pt x="33905" y="21724"/>
                </a:lnTo>
                <a:lnTo>
                  <a:pt x="34156" y="24738"/>
                </a:lnTo>
                <a:cubicBezTo>
                  <a:pt x="39681" y="17036"/>
                  <a:pt x="46295" y="10988"/>
                  <a:pt x="53997" y="6593"/>
                </a:cubicBezTo>
                <a:cubicBezTo>
                  <a:pt x="61698" y="2198"/>
                  <a:pt x="70112" y="0"/>
                  <a:pt x="79237" y="0"/>
                </a:cubicBez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8F74D4A-2C1F-4C32-837C-6DB040E325E7}"/>
              </a:ext>
            </a:extLst>
          </p:cNvPr>
          <p:cNvSpPr txBox="1"/>
          <p:nvPr/>
        </p:nvSpPr>
        <p:spPr>
          <a:xfrm>
            <a:off x="7595080" y="5384581"/>
            <a:ext cx="104728" cy="138382"/>
          </a:xfrm>
          <a:custGeom>
            <a:avLst/>
            <a:gdLst/>
            <a:ahLst/>
            <a:cxnLst/>
            <a:rect l="l" t="t" r="r" b="b"/>
            <a:pathLst>
              <a:path w="104728" h="138382">
                <a:moveTo>
                  <a:pt x="79237" y="0"/>
                </a:moveTo>
                <a:cubicBezTo>
                  <a:pt x="84511" y="0"/>
                  <a:pt x="89387" y="356"/>
                  <a:pt x="93866" y="1067"/>
                </a:cubicBezTo>
                <a:cubicBezTo>
                  <a:pt x="98345" y="1779"/>
                  <a:pt x="101966" y="2553"/>
                  <a:pt x="104728" y="3390"/>
                </a:cubicBezTo>
                <a:lnTo>
                  <a:pt x="99580" y="38174"/>
                </a:lnTo>
                <a:cubicBezTo>
                  <a:pt x="94976" y="37086"/>
                  <a:pt x="90266" y="36270"/>
                  <a:pt x="85453" y="35726"/>
                </a:cubicBezTo>
                <a:cubicBezTo>
                  <a:pt x="80639" y="35182"/>
                  <a:pt x="76056" y="34909"/>
                  <a:pt x="71703" y="34909"/>
                </a:cubicBezTo>
                <a:cubicBezTo>
                  <a:pt x="67182" y="34909"/>
                  <a:pt x="63101" y="35307"/>
                  <a:pt x="59459" y="36102"/>
                </a:cubicBezTo>
                <a:cubicBezTo>
                  <a:pt x="55817" y="36898"/>
                  <a:pt x="52573" y="38091"/>
                  <a:pt x="49727" y="39681"/>
                </a:cubicBezTo>
                <a:cubicBezTo>
                  <a:pt x="46295" y="41523"/>
                  <a:pt x="43365" y="43867"/>
                  <a:pt x="40937" y="46713"/>
                </a:cubicBezTo>
                <a:cubicBezTo>
                  <a:pt x="38509" y="49560"/>
                  <a:pt x="36500" y="52908"/>
                  <a:pt x="34909" y="56759"/>
                </a:cubicBezTo>
                <a:lnTo>
                  <a:pt x="34909" y="138382"/>
                </a:lnTo>
                <a:lnTo>
                  <a:pt x="0" y="138382"/>
                </a:lnTo>
                <a:lnTo>
                  <a:pt x="0" y="2511"/>
                </a:lnTo>
                <a:lnTo>
                  <a:pt x="32524" y="2511"/>
                </a:lnTo>
                <a:lnTo>
                  <a:pt x="33905" y="21724"/>
                </a:lnTo>
                <a:lnTo>
                  <a:pt x="34156" y="24738"/>
                </a:lnTo>
                <a:cubicBezTo>
                  <a:pt x="39681" y="17036"/>
                  <a:pt x="46295" y="10988"/>
                  <a:pt x="53997" y="6593"/>
                </a:cubicBezTo>
                <a:cubicBezTo>
                  <a:pt x="61698" y="2198"/>
                  <a:pt x="70112" y="0"/>
                  <a:pt x="79237" y="0"/>
                </a:cubicBez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CF77878-96AD-4235-8D30-4821BA6A16C7}"/>
              </a:ext>
            </a:extLst>
          </p:cNvPr>
          <p:cNvSpPr txBox="1"/>
          <p:nvPr/>
        </p:nvSpPr>
        <p:spPr>
          <a:xfrm>
            <a:off x="7724374" y="5384581"/>
            <a:ext cx="94618" cy="137544"/>
          </a:xfrm>
          <a:custGeom>
            <a:avLst/>
            <a:gdLst/>
            <a:ahLst/>
            <a:cxnLst/>
            <a:rect l="l" t="t" r="r" b="b"/>
            <a:pathLst>
              <a:path w="94618" h="137544">
                <a:moveTo>
                  <a:pt x="64043" y="0"/>
                </a:moveTo>
                <a:cubicBezTo>
                  <a:pt x="74256" y="0"/>
                  <a:pt x="83339" y="1758"/>
                  <a:pt x="91292" y="5274"/>
                </a:cubicBezTo>
                <a:lnTo>
                  <a:pt x="94618" y="7670"/>
                </a:lnTo>
                <a:lnTo>
                  <a:pt x="83490" y="37446"/>
                </a:lnTo>
                <a:lnTo>
                  <a:pt x="77479" y="31519"/>
                </a:lnTo>
                <a:cubicBezTo>
                  <a:pt x="73796" y="29342"/>
                  <a:pt x="69317" y="28254"/>
                  <a:pt x="64043" y="28254"/>
                </a:cubicBezTo>
                <a:cubicBezTo>
                  <a:pt x="58853" y="28254"/>
                  <a:pt x="54415" y="29342"/>
                  <a:pt x="50732" y="31519"/>
                </a:cubicBezTo>
                <a:cubicBezTo>
                  <a:pt x="47049" y="33696"/>
                  <a:pt x="44035" y="36668"/>
                  <a:pt x="41691" y="40435"/>
                </a:cubicBezTo>
                <a:cubicBezTo>
                  <a:pt x="39347" y="44202"/>
                  <a:pt x="37631" y="48555"/>
                  <a:pt x="36542" y="53494"/>
                </a:cubicBezTo>
                <a:cubicBezTo>
                  <a:pt x="35454" y="58434"/>
                  <a:pt x="34910" y="63666"/>
                  <a:pt x="34910" y="69191"/>
                </a:cubicBezTo>
                <a:lnTo>
                  <a:pt x="34910" y="71828"/>
                </a:lnTo>
                <a:cubicBezTo>
                  <a:pt x="34910" y="77521"/>
                  <a:pt x="35454" y="82858"/>
                  <a:pt x="36542" y="87839"/>
                </a:cubicBezTo>
                <a:cubicBezTo>
                  <a:pt x="37631" y="92820"/>
                  <a:pt x="39347" y="97152"/>
                  <a:pt x="41691" y="100836"/>
                </a:cubicBezTo>
                <a:cubicBezTo>
                  <a:pt x="44035" y="104603"/>
                  <a:pt x="47070" y="107575"/>
                  <a:pt x="50795" y="109751"/>
                </a:cubicBezTo>
                <a:lnTo>
                  <a:pt x="55997" y="111009"/>
                </a:lnTo>
                <a:lnTo>
                  <a:pt x="46080" y="137544"/>
                </a:lnTo>
                <a:lnTo>
                  <a:pt x="36982" y="135808"/>
                </a:lnTo>
                <a:cubicBezTo>
                  <a:pt x="28987" y="132334"/>
                  <a:pt x="22269" y="127499"/>
                  <a:pt x="16827" y="121304"/>
                </a:cubicBezTo>
                <a:cubicBezTo>
                  <a:pt x="11302" y="115109"/>
                  <a:pt x="7116" y="107805"/>
                  <a:pt x="4270" y="99392"/>
                </a:cubicBezTo>
                <a:cubicBezTo>
                  <a:pt x="1424" y="90978"/>
                  <a:pt x="0" y="81790"/>
                  <a:pt x="0" y="71828"/>
                </a:cubicBezTo>
                <a:lnTo>
                  <a:pt x="0" y="69191"/>
                </a:lnTo>
                <a:cubicBezTo>
                  <a:pt x="0" y="59313"/>
                  <a:pt x="1424" y="50167"/>
                  <a:pt x="4270" y="41753"/>
                </a:cubicBezTo>
                <a:cubicBezTo>
                  <a:pt x="7116" y="33340"/>
                  <a:pt x="11302" y="26036"/>
                  <a:pt x="16827" y="19841"/>
                </a:cubicBezTo>
                <a:cubicBezTo>
                  <a:pt x="22269" y="13646"/>
                  <a:pt x="28945" y="8790"/>
                  <a:pt x="36856" y="5274"/>
                </a:cubicBezTo>
                <a:cubicBezTo>
                  <a:pt x="44767" y="1758"/>
                  <a:pt x="53830" y="0"/>
                  <a:pt x="64043" y="0"/>
                </a:cubicBez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921CA-F863-43A4-A69E-570C1BC3017B}"/>
              </a:ext>
            </a:extLst>
          </p:cNvPr>
          <p:cNvSpPr txBox="1"/>
          <p:nvPr/>
        </p:nvSpPr>
        <p:spPr>
          <a:xfrm>
            <a:off x="6847144" y="5412835"/>
            <a:ext cx="57262" cy="29384"/>
          </a:xfrm>
          <a:custGeom>
            <a:avLst/>
            <a:gdLst/>
            <a:ahLst/>
            <a:cxnLst/>
            <a:rect l="l" t="t" r="r" b="b"/>
            <a:pathLst>
              <a:path w="57262" h="29384">
                <a:moveTo>
                  <a:pt x="29384" y="0"/>
                </a:moveTo>
                <a:cubicBezTo>
                  <a:pt x="33821" y="0"/>
                  <a:pt x="37735" y="691"/>
                  <a:pt x="41126" y="2072"/>
                </a:cubicBezTo>
                <a:cubicBezTo>
                  <a:pt x="44516" y="3453"/>
                  <a:pt x="47383" y="5316"/>
                  <a:pt x="49727" y="7660"/>
                </a:cubicBezTo>
                <a:cubicBezTo>
                  <a:pt x="52071" y="10088"/>
                  <a:pt x="53913" y="12934"/>
                  <a:pt x="55253" y="16199"/>
                </a:cubicBezTo>
                <a:cubicBezTo>
                  <a:pt x="56592" y="19464"/>
                  <a:pt x="57262" y="22938"/>
                  <a:pt x="57262" y="26622"/>
                </a:cubicBezTo>
                <a:lnTo>
                  <a:pt x="57262" y="29384"/>
                </a:lnTo>
                <a:lnTo>
                  <a:pt x="0" y="29384"/>
                </a:lnTo>
                <a:cubicBezTo>
                  <a:pt x="837" y="24947"/>
                  <a:pt x="2093" y="20929"/>
                  <a:pt x="3767" y="17329"/>
                </a:cubicBezTo>
                <a:cubicBezTo>
                  <a:pt x="5442" y="13729"/>
                  <a:pt x="7535" y="10632"/>
                  <a:pt x="10046" y="8037"/>
                </a:cubicBezTo>
                <a:cubicBezTo>
                  <a:pt x="12474" y="5442"/>
                  <a:pt x="15320" y="3453"/>
                  <a:pt x="18585" y="2072"/>
                </a:cubicBezTo>
                <a:cubicBezTo>
                  <a:pt x="21850" y="691"/>
                  <a:pt x="25450" y="0"/>
                  <a:pt x="29384" y="0"/>
                </a:cubicBez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7E0CF19-A2C6-411F-B675-CE333ED51975}"/>
              </a:ext>
            </a:extLst>
          </p:cNvPr>
          <p:cNvSpPr txBox="1"/>
          <p:nvPr/>
        </p:nvSpPr>
        <p:spPr>
          <a:xfrm>
            <a:off x="7780372" y="5422027"/>
            <a:ext cx="37179" cy="75570"/>
          </a:xfrm>
          <a:custGeom>
            <a:avLst/>
            <a:gdLst/>
            <a:ahLst/>
            <a:cxnLst/>
            <a:rect l="l" t="t" r="r" b="b"/>
            <a:pathLst>
              <a:path w="37179" h="75570">
                <a:moveTo>
                  <a:pt x="27493" y="0"/>
                </a:moveTo>
                <a:lnTo>
                  <a:pt x="30524" y="2989"/>
                </a:lnTo>
                <a:cubicBezTo>
                  <a:pt x="32784" y="6756"/>
                  <a:pt x="34458" y="11109"/>
                  <a:pt x="35547" y="16048"/>
                </a:cubicBezTo>
                <a:cubicBezTo>
                  <a:pt x="36635" y="20988"/>
                  <a:pt x="37179" y="26220"/>
                  <a:pt x="37179" y="31745"/>
                </a:cubicBezTo>
                <a:lnTo>
                  <a:pt x="37179" y="34382"/>
                </a:lnTo>
                <a:cubicBezTo>
                  <a:pt x="37179" y="40075"/>
                  <a:pt x="36635" y="45412"/>
                  <a:pt x="35547" y="50393"/>
                </a:cubicBezTo>
                <a:cubicBezTo>
                  <a:pt x="34458" y="55374"/>
                  <a:pt x="32784" y="59706"/>
                  <a:pt x="30524" y="63390"/>
                </a:cubicBezTo>
                <a:cubicBezTo>
                  <a:pt x="28179" y="67157"/>
                  <a:pt x="25166" y="70129"/>
                  <a:pt x="21482" y="72305"/>
                </a:cubicBezTo>
                <a:cubicBezTo>
                  <a:pt x="17799" y="74482"/>
                  <a:pt x="13404" y="75570"/>
                  <a:pt x="8297" y="75570"/>
                </a:cubicBezTo>
                <a:lnTo>
                  <a:pt x="0" y="73563"/>
                </a:lnTo>
                <a:lnTo>
                  <a:pt x="27493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6D46235-CFDB-4458-8B9D-178EA7E06E3E}"/>
              </a:ext>
            </a:extLst>
          </p:cNvPr>
          <p:cNvSpPr txBox="1"/>
          <p:nvPr/>
        </p:nvSpPr>
        <p:spPr>
          <a:xfrm>
            <a:off x="6965264" y="5351177"/>
            <a:ext cx="129089" cy="171786"/>
          </a:xfrm>
          <a:custGeom>
            <a:avLst/>
            <a:gdLst/>
            <a:ahLst/>
            <a:cxnLst/>
            <a:rect l="l" t="t" r="r" b="b"/>
            <a:pathLst>
              <a:path w="129089" h="198532">
                <a:moveTo>
                  <a:pt x="96566" y="0"/>
                </a:moveTo>
                <a:cubicBezTo>
                  <a:pt x="99496" y="0"/>
                  <a:pt x="102321" y="105"/>
                  <a:pt x="105042" y="314"/>
                </a:cubicBezTo>
                <a:cubicBezTo>
                  <a:pt x="107763" y="523"/>
                  <a:pt x="110421" y="795"/>
                  <a:pt x="113016" y="1130"/>
                </a:cubicBezTo>
                <a:cubicBezTo>
                  <a:pt x="115611" y="1465"/>
                  <a:pt x="118227" y="1842"/>
                  <a:pt x="120864" y="2261"/>
                </a:cubicBezTo>
                <a:cubicBezTo>
                  <a:pt x="123501" y="2679"/>
                  <a:pt x="126243" y="3140"/>
                  <a:pt x="129089" y="3642"/>
                </a:cubicBezTo>
                <a:lnTo>
                  <a:pt x="126829" y="31017"/>
                </a:lnTo>
                <a:cubicBezTo>
                  <a:pt x="123648" y="30347"/>
                  <a:pt x="120048" y="29761"/>
                  <a:pt x="116030" y="29259"/>
                </a:cubicBezTo>
                <a:cubicBezTo>
                  <a:pt x="112011" y="28757"/>
                  <a:pt x="107281" y="28505"/>
                  <a:pt x="101840" y="28505"/>
                </a:cubicBezTo>
                <a:cubicBezTo>
                  <a:pt x="95980" y="28505"/>
                  <a:pt x="90999" y="29175"/>
                  <a:pt x="86897" y="30515"/>
                </a:cubicBezTo>
                <a:cubicBezTo>
                  <a:pt x="82795" y="31854"/>
                  <a:pt x="79530" y="33821"/>
                  <a:pt x="77102" y="36417"/>
                </a:cubicBezTo>
                <a:cubicBezTo>
                  <a:pt x="74925" y="38593"/>
                  <a:pt x="73314" y="41272"/>
                  <a:pt x="72267" y="44453"/>
                </a:cubicBezTo>
                <a:cubicBezTo>
                  <a:pt x="71221" y="47634"/>
                  <a:pt x="70698" y="51234"/>
                  <a:pt x="70698" y="55253"/>
                </a:cubicBezTo>
                <a:lnTo>
                  <a:pt x="70698" y="62661"/>
                </a:lnTo>
                <a:lnTo>
                  <a:pt x="119671" y="62661"/>
                </a:lnTo>
                <a:lnTo>
                  <a:pt x="119671" y="88404"/>
                </a:lnTo>
                <a:lnTo>
                  <a:pt x="70698" y="88404"/>
                </a:lnTo>
                <a:lnTo>
                  <a:pt x="70698" y="198532"/>
                </a:lnTo>
                <a:lnTo>
                  <a:pt x="35663" y="198532"/>
                </a:lnTo>
                <a:lnTo>
                  <a:pt x="35663" y="88404"/>
                </a:lnTo>
                <a:lnTo>
                  <a:pt x="0" y="88404"/>
                </a:lnTo>
                <a:lnTo>
                  <a:pt x="0" y="62661"/>
                </a:lnTo>
                <a:lnTo>
                  <a:pt x="35663" y="62661"/>
                </a:lnTo>
                <a:lnTo>
                  <a:pt x="35663" y="55253"/>
                </a:lnTo>
                <a:cubicBezTo>
                  <a:pt x="35663" y="46295"/>
                  <a:pt x="37086" y="38384"/>
                  <a:pt x="39932" y="31519"/>
                </a:cubicBezTo>
                <a:cubicBezTo>
                  <a:pt x="42778" y="24654"/>
                  <a:pt x="46839" y="18878"/>
                  <a:pt x="52113" y="14190"/>
                </a:cubicBezTo>
                <a:cubicBezTo>
                  <a:pt x="57387" y="9502"/>
                  <a:pt x="63791" y="5965"/>
                  <a:pt x="71325" y="3579"/>
                </a:cubicBezTo>
                <a:cubicBezTo>
                  <a:pt x="78860" y="1193"/>
                  <a:pt x="87273" y="0"/>
                  <a:pt x="96566" y="0"/>
                </a:cubicBez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B87F970-C0A2-4358-85AE-6D6F2F88E18B}"/>
              </a:ext>
            </a:extLst>
          </p:cNvPr>
          <p:cNvSpPr txBox="1"/>
          <p:nvPr/>
        </p:nvSpPr>
        <p:spPr>
          <a:xfrm>
            <a:off x="6669628" y="5330083"/>
            <a:ext cx="159981" cy="192881"/>
          </a:xfrm>
          <a:custGeom>
            <a:avLst/>
            <a:gdLst/>
            <a:ahLst/>
            <a:cxnLst/>
            <a:rect l="l" t="t" r="r" b="b"/>
            <a:pathLst>
              <a:path w="114900" h="192881">
                <a:moveTo>
                  <a:pt x="0" y="0"/>
                </a:moveTo>
                <a:lnTo>
                  <a:pt x="75972" y="0"/>
                </a:lnTo>
                <a:lnTo>
                  <a:pt x="75972" y="164502"/>
                </a:lnTo>
                <a:lnTo>
                  <a:pt x="114900" y="164502"/>
                </a:lnTo>
                <a:lnTo>
                  <a:pt x="114900" y="192881"/>
                </a:lnTo>
                <a:lnTo>
                  <a:pt x="0" y="192881"/>
                </a:lnTo>
                <a:lnTo>
                  <a:pt x="0" y="164502"/>
                </a:lnTo>
                <a:lnTo>
                  <a:pt x="40686" y="164502"/>
                </a:lnTo>
                <a:lnTo>
                  <a:pt x="40686" y="28505"/>
                </a:lnTo>
                <a:lnTo>
                  <a:pt x="0" y="28505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EE0BB8E-20C3-4B01-AB1E-4430F8911FCF}"/>
              </a:ext>
            </a:extLst>
          </p:cNvPr>
          <p:cNvSpPr txBox="1"/>
          <p:nvPr/>
        </p:nvSpPr>
        <p:spPr>
          <a:xfrm>
            <a:off x="6824495" y="5371772"/>
            <a:ext cx="127583" cy="140894"/>
          </a:xfrm>
          <a:custGeom>
            <a:avLst/>
            <a:gdLst/>
            <a:ahLst/>
            <a:cxnLst/>
            <a:rect l="l" t="t" r="r" b="b"/>
            <a:pathLst>
              <a:path w="127583" h="140894">
                <a:moveTo>
                  <a:pt x="65676" y="0"/>
                </a:moveTo>
                <a:cubicBezTo>
                  <a:pt x="75470" y="0"/>
                  <a:pt x="84198" y="1612"/>
                  <a:pt x="91858" y="4835"/>
                </a:cubicBezTo>
                <a:cubicBezTo>
                  <a:pt x="99518" y="8058"/>
                  <a:pt x="106027" y="12599"/>
                  <a:pt x="111384" y="18459"/>
                </a:cubicBezTo>
                <a:cubicBezTo>
                  <a:pt x="116658" y="24319"/>
                  <a:pt x="120677" y="31372"/>
                  <a:pt x="123439" y="39618"/>
                </a:cubicBezTo>
                <a:cubicBezTo>
                  <a:pt x="126202" y="47865"/>
                  <a:pt x="127583" y="56969"/>
                  <a:pt x="127583" y="66931"/>
                </a:cubicBezTo>
                <a:lnTo>
                  <a:pt x="127583" y="81748"/>
                </a:lnTo>
                <a:lnTo>
                  <a:pt x="35412" y="81748"/>
                </a:lnTo>
                <a:lnTo>
                  <a:pt x="35412" y="82125"/>
                </a:lnTo>
                <a:cubicBezTo>
                  <a:pt x="36584" y="87567"/>
                  <a:pt x="38091" y="91941"/>
                  <a:pt x="39933" y="95248"/>
                </a:cubicBezTo>
                <a:cubicBezTo>
                  <a:pt x="41775" y="98554"/>
                  <a:pt x="44244" y="101547"/>
                  <a:pt x="47342" y="104226"/>
                </a:cubicBezTo>
                <a:cubicBezTo>
                  <a:pt x="50523" y="106989"/>
                  <a:pt x="54165" y="109124"/>
                  <a:pt x="58267" y="110630"/>
                </a:cubicBezTo>
                <a:cubicBezTo>
                  <a:pt x="62369" y="112137"/>
                  <a:pt x="66848" y="112891"/>
                  <a:pt x="71703" y="112891"/>
                </a:cubicBezTo>
                <a:cubicBezTo>
                  <a:pt x="78568" y="112891"/>
                  <a:pt x="85223" y="111593"/>
                  <a:pt x="91669" y="108998"/>
                </a:cubicBezTo>
                <a:cubicBezTo>
                  <a:pt x="98115" y="106403"/>
                  <a:pt x="103348" y="102510"/>
                  <a:pt x="107366" y="97320"/>
                </a:cubicBezTo>
                <a:lnTo>
                  <a:pt x="124821" y="116156"/>
                </a:lnTo>
                <a:cubicBezTo>
                  <a:pt x="120384" y="122434"/>
                  <a:pt x="113352" y="128127"/>
                  <a:pt x="103724" y="133234"/>
                </a:cubicBezTo>
                <a:cubicBezTo>
                  <a:pt x="94097" y="138340"/>
                  <a:pt x="82712" y="140894"/>
                  <a:pt x="69568" y="140894"/>
                </a:cubicBezTo>
                <a:cubicBezTo>
                  <a:pt x="59104" y="140894"/>
                  <a:pt x="49602" y="139178"/>
                  <a:pt x="41063" y="135745"/>
                </a:cubicBezTo>
                <a:cubicBezTo>
                  <a:pt x="32524" y="132313"/>
                  <a:pt x="25199" y="127625"/>
                  <a:pt x="19088" y="121681"/>
                </a:cubicBezTo>
                <a:cubicBezTo>
                  <a:pt x="12976" y="115821"/>
                  <a:pt x="8267" y="108893"/>
                  <a:pt x="4961" y="100898"/>
                </a:cubicBezTo>
                <a:cubicBezTo>
                  <a:pt x="1654" y="92904"/>
                  <a:pt x="0" y="84344"/>
                  <a:pt x="0" y="75219"/>
                </a:cubicBezTo>
                <a:lnTo>
                  <a:pt x="0" y="70196"/>
                </a:lnTo>
                <a:cubicBezTo>
                  <a:pt x="0" y="59815"/>
                  <a:pt x="1633" y="50334"/>
                  <a:pt x="4898" y="41753"/>
                </a:cubicBezTo>
                <a:cubicBezTo>
                  <a:pt x="8163" y="33172"/>
                  <a:pt x="12725" y="25784"/>
                  <a:pt x="18585" y="19589"/>
                </a:cubicBezTo>
                <a:cubicBezTo>
                  <a:pt x="24445" y="13395"/>
                  <a:pt x="31394" y="8581"/>
                  <a:pt x="39431" y="5149"/>
                </a:cubicBezTo>
                <a:cubicBezTo>
                  <a:pt x="47467" y="1716"/>
                  <a:pt x="56216" y="0"/>
                  <a:pt x="65676" y="0"/>
                </a:cubicBezTo>
                <a:close/>
                <a:moveTo>
                  <a:pt x="65424" y="28254"/>
                </a:moveTo>
                <a:cubicBezTo>
                  <a:pt x="61490" y="28254"/>
                  <a:pt x="57890" y="28945"/>
                  <a:pt x="54625" y="30326"/>
                </a:cubicBezTo>
                <a:cubicBezTo>
                  <a:pt x="51360" y="31707"/>
                  <a:pt x="48514" y="33696"/>
                  <a:pt x="46086" y="36291"/>
                </a:cubicBezTo>
                <a:cubicBezTo>
                  <a:pt x="43575" y="38886"/>
                  <a:pt x="41482" y="41983"/>
                  <a:pt x="39807" y="45583"/>
                </a:cubicBezTo>
                <a:cubicBezTo>
                  <a:pt x="38133" y="49183"/>
                  <a:pt x="36877" y="53201"/>
                  <a:pt x="36040" y="57638"/>
                </a:cubicBezTo>
                <a:lnTo>
                  <a:pt x="93302" y="57638"/>
                </a:lnTo>
                <a:lnTo>
                  <a:pt x="93302" y="54876"/>
                </a:lnTo>
                <a:cubicBezTo>
                  <a:pt x="93302" y="51192"/>
                  <a:pt x="92632" y="47718"/>
                  <a:pt x="91293" y="44453"/>
                </a:cubicBezTo>
                <a:cubicBezTo>
                  <a:pt x="89953" y="41188"/>
                  <a:pt x="88111" y="38342"/>
                  <a:pt x="85767" y="35914"/>
                </a:cubicBezTo>
                <a:cubicBezTo>
                  <a:pt x="83423" y="33570"/>
                  <a:pt x="80556" y="31707"/>
                  <a:pt x="77166" y="30326"/>
                </a:cubicBezTo>
                <a:cubicBezTo>
                  <a:pt x="73775" y="28945"/>
                  <a:pt x="69861" y="28254"/>
                  <a:pt x="65424" y="282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A1581C-A601-42BD-810E-F47C6E852BBA}"/>
              </a:ext>
            </a:extLst>
          </p:cNvPr>
          <p:cNvSpPr txBox="1"/>
          <p:nvPr/>
        </p:nvSpPr>
        <p:spPr>
          <a:xfrm>
            <a:off x="7867232" y="5387093"/>
            <a:ext cx="145037" cy="135871"/>
          </a:xfrm>
          <a:custGeom>
            <a:avLst/>
            <a:gdLst/>
            <a:ahLst/>
            <a:cxnLst/>
            <a:rect l="l" t="t" r="r" b="b"/>
            <a:pathLst>
              <a:path w="145037" h="135871">
                <a:moveTo>
                  <a:pt x="0" y="0"/>
                </a:moveTo>
                <a:lnTo>
                  <a:pt x="31895" y="0"/>
                </a:lnTo>
                <a:lnTo>
                  <a:pt x="42067" y="80744"/>
                </a:lnTo>
                <a:lnTo>
                  <a:pt x="43699" y="93678"/>
                </a:lnTo>
                <a:lnTo>
                  <a:pt x="46085" y="80744"/>
                </a:lnTo>
                <a:lnTo>
                  <a:pt x="60777" y="0"/>
                </a:lnTo>
                <a:lnTo>
                  <a:pt x="84134" y="0"/>
                </a:lnTo>
                <a:lnTo>
                  <a:pt x="98826" y="80368"/>
                </a:lnTo>
                <a:lnTo>
                  <a:pt x="101212" y="93302"/>
                </a:lnTo>
                <a:lnTo>
                  <a:pt x="102970" y="80116"/>
                </a:lnTo>
                <a:lnTo>
                  <a:pt x="113016" y="0"/>
                </a:lnTo>
                <a:lnTo>
                  <a:pt x="145037" y="0"/>
                </a:lnTo>
                <a:lnTo>
                  <a:pt x="120676" y="135871"/>
                </a:lnTo>
                <a:lnTo>
                  <a:pt x="90036" y="135871"/>
                </a:lnTo>
                <a:lnTo>
                  <a:pt x="75093" y="63290"/>
                </a:lnTo>
                <a:lnTo>
                  <a:pt x="72205" y="49477"/>
                </a:lnTo>
                <a:lnTo>
                  <a:pt x="69442" y="63290"/>
                </a:lnTo>
                <a:lnTo>
                  <a:pt x="55001" y="135871"/>
                </a:lnTo>
                <a:lnTo>
                  <a:pt x="24361" y="135871"/>
                </a:lnTo>
                <a:lnTo>
                  <a:pt x="0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1C9996F-FC76-49DF-A978-24A2CF0A1E7E}"/>
              </a:ext>
            </a:extLst>
          </p:cNvPr>
          <p:cNvSpPr txBox="1"/>
          <p:nvPr/>
        </p:nvSpPr>
        <p:spPr>
          <a:xfrm>
            <a:off x="7262774" y="5353817"/>
            <a:ext cx="45719" cy="119546"/>
          </a:xfrm>
          <a:custGeom>
            <a:avLst/>
            <a:gdLst/>
            <a:ahLst/>
            <a:cxnLst/>
            <a:rect l="l" t="t" r="r" b="b"/>
            <a:pathLst>
              <a:path w="37923" h="67308">
                <a:moveTo>
                  <a:pt x="19213" y="0"/>
                </a:moveTo>
                <a:lnTo>
                  <a:pt x="37923" y="67308"/>
                </a:lnTo>
                <a:lnTo>
                  <a:pt x="0" y="67308"/>
                </a:lnTo>
                <a:lnTo>
                  <a:pt x="192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E0BFC3D-E7E0-495E-A6E9-35C13D211070}"/>
              </a:ext>
            </a:extLst>
          </p:cNvPr>
          <p:cNvSpPr txBox="1"/>
          <p:nvPr/>
        </p:nvSpPr>
        <p:spPr>
          <a:xfrm>
            <a:off x="7761427" y="5412835"/>
            <a:ext cx="82131" cy="133349"/>
          </a:xfrm>
          <a:custGeom>
            <a:avLst/>
            <a:gdLst/>
            <a:ahLst/>
            <a:cxnLst/>
            <a:rect l="l" t="t" r="r" b="b"/>
            <a:pathLst>
              <a:path w="82131" h="133349">
                <a:moveTo>
                  <a:pt x="48538" y="0"/>
                </a:moveTo>
                <a:lnTo>
                  <a:pt x="65430" y="12171"/>
                </a:lnTo>
                <a:cubicBezTo>
                  <a:pt x="70871" y="18366"/>
                  <a:pt x="75015" y="25670"/>
                  <a:pt x="77862" y="34083"/>
                </a:cubicBezTo>
                <a:cubicBezTo>
                  <a:pt x="80708" y="42497"/>
                  <a:pt x="82131" y="51643"/>
                  <a:pt x="82131" y="61521"/>
                </a:cubicBezTo>
                <a:lnTo>
                  <a:pt x="82131" y="64158"/>
                </a:lnTo>
                <a:cubicBezTo>
                  <a:pt x="82131" y="74120"/>
                  <a:pt x="80708" y="83308"/>
                  <a:pt x="77862" y="91722"/>
                </a:cubicBezTo>
                <a:cubicBezTo>
                  <a:pt x="75015" y="100135"/>
                  <a:pt x="70871" y="107439"/>
                  <a:pt x="65430" y="113634"/>
                </a:cubicBezTo>
                <a:cubicBezTo>
                  <a:pt x="59988" y="119829"/>
                  <a:pt x="53291" y="124664"/>
                  <a:pt x="45338" y="128138"/>
                </a:cubicBezTo>
                <a:cubicBezTo>
                  <a:pt x="37385" y="131612"/>
                  <a:pt x="28344" y="133349"/>
                  <a:pt x="18214" y="133349"/>
                </a:cubicBezTo>
                <a:lnTo>
                  <a:pt x="0" y="129874"/>
                </a:lnTo>
                <a:lnTo>
                  <a:pt x="9917" y="103339"/>
                </a:lnTo>
                <a:lnTo>
                  <a:pt x="18214" y="105346"/>
                </a:lnTo>
                <a:cubicBezTo>
                  <a:pt x="23321" y="105346"/>
                  <a:pt x="27716" y="104258"/>
                  <a:pt x="31399" y="102081"/>
                </a:cubicBezTo>
                <a:cubicBezTo>
                  <a:pt x="35083" y="99905"/>
                  <a:pt x="38096" y="96933"/>
                  <a:pt x="40441" y="93166"/>
                </a:cubicBezTo>
                <a:cubicBezTo>
                  <a:pt x="42701" y="89482"/>
                  <a:pt x="44375" y="85150"/>
                  <a:pt x="45464" y="80169"/>
                </a:cubicBezTo>
                <a:cubicBezTo>
                  <a:pt x="46552" y="75188"/>
                  <a:pt x="47096" y="69851"/>
                  <a:pt x="47096" y="64158"/>
                </a:cubicBezTo>
                <a:lnTo>
                  <a:pt x="47096" y="61521"/>
                </a:lnTo>
                <a:cubicBezTo>
                  <a:pt x="47096" y="55996"/>
                  <a:pt x="46552" y="50764"/>
                  <a:pt x="45464" y="45824"/>
                </a:cubicBezTo>
                <a:cubicBezTo>
                  <a:pt x="44375" y="40885"/>
                  <a:pt x="42701" y="36532"/>
                  <a:pt x="40441" y="32765"/>
                </a:cubicBezTo>
                <a:lnTo>
                  <a:pt x="37410" y="29776"/>
                </a:lnTo>
                <a:lnTo>
                  <a:pt x="48538" y="0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8BDDDC7-8A3F-410E-8030-E653696D21B2}"/>
              </a:ext>
            </a:extLst>
          </p:cNvPr>
          <p:cNvSpPr txBox="1"/>
          <p:nvPr/>
        </p:nvSpPr>
        <p:spPr>
          <a:xfrm>
            <a:off x="7741436" y="5422027"/>
            <a:ext cx="48580" cy="82755"/>
          </a:xfrm>
          <a:custGeom>
            <a:avLst/>
            <a:gdLst/>
            <a:ahLst/>
            <a:cxnLst/>
            <a:rect l="l" t="t" r="r" b="b"/>
            <a:pathLst>
              <a:path w="48580" h="82755">
                <a:moveTo>
                  <a:pt x="29133" y="0"/>
                </a:moveTo>
                <a:cubicBezTo>
                  <a:pt x="34407" y="0"/>
                  <a:pt x="38886" y="1088"/>
                  <a:pt x="42569" y="3265"/>
                </a:cubicBezTo>
                <a:lnTo>
                  <a:pt x="48580" y="9192"/>
                </a:lnTo>
                <a:lnTo>
                  <a:pt x="21087" y="82755"/>
                </a:lnTo>
                <a:lnTo>
                  <a:pt x="15885" y="81497"/>
                </a:lnTo>
                <a:cubicBezTo>
                  <a:pt x="12160" y="79321"/>
                  <a:pt x="9125" y="76349"/>
                  <a:pt x="6781" y="72582"/>
                </a:cubicBezTo>
                <a:cubicBezTo>
                  <a:pt x="4437" y="68898"/>
                  <a:pt x="2721" y="64566"/>
                  <a:pt x="1632" y="59585"/>
                </a:cubicBezTo>
                <a:cubicBezTo>
                  <a:pt x="544" y="54604"/>
                  <a:pt x="0" y="49267"/>
                  <a:pt x="0" y="43574"/>
                </a:cubicBezTo>
                <a:lnTo>
                  <a:pt x="0" y="40937"/>
                </a:lnTo>
                <a:cubicBezTo>
                  <a:pt x="0" y="35412"/>
                  <a:pt x="544" y="30180"/>
                  <a:pt x="1632" y="25240"/>
                </a:cubicBezTo>
                <a:cubicBezTo>
                  <a:pt x="2721" y="20301"/>
                  <a:pt x="4437" y="15948"/>
                  <a:pt x="6781" y="12181"/>
                </a:cubicBezTo>
                <a:cubicBezTo>
                  <a:pt x="9125" y="8414"/>
                  <a:pt x="12139" y="5442"/>
                  <a:pt x="15822" y="3265"/>
                </a:cubicBezTo>
                <a:cubicBezTo>
                  <a:pt x="19505" y="1088"/>
                  <a:pt x="23943" y="0"/>
                  <a:pt x="291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EFC050-901A-4EB2-91D8-A582209F764F}"/>
              </a:ext>
            </a:extLst>
          </p:cNvPr>
          <p:cNvSpPr txBox="1"/>
          <p:nvPr/>
        </p:nvSpPr>
        <p:spPr>
          <a:xfrm>
            <a:off x="9138152" y="4839008"/>
            <a:ext cx="143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sz="2000" b="1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sz="2000" b="1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sz="2000" b="1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solidFill>
                  <a:srgbClr val="DDDDD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endParaRPr lang="en-US" sz="2000" b="1" dirty="0">
              <a:solidFill>
                <a:srgbClr val="DDDDDD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59E49CE-31DA-4F4D-A974-40C4B9590225}"/>
              </a:ext>
            </a:extLst>
          </p:cNvPr>
          <p:cNvSpPr txBox="1"/>
          <p:nvPr/>
        </p:nvSpPr>
        <p:spPr>
          <a:xfrm>
            <a:off x="9138151" y="5239653"/>
            <a:ext cx="1434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sz="2000" b="1" dirty="0">
                <a:solidFill>
                  <a:srgbClr val="22222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sz="20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solidFill>
                  <a:srgbClr val="22222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solidFill>
                  <a:srgbClr val="22222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19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0DB649D-5656-4D74-AA6E-1A35BB7756CE}"/>
              </a:ext>
            </a:extLst>
          </p:cNvPr>
          <p:cNvGrpSpPr/>
          <p:nvPr/>
        </p:nvGrpSpPr>
        <p:grpSpPr>
          <a:xfrm>
            <a:off x="279400" y="196850"/>
            <a:ext cx="1440000" cy="1440000"/>
            <a:chOff x="1727200" y="1003300"/>
            <a:chExt cx="1440000" cy="14400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CB38498-6931-45BD-A206-F67B3C3D84E1}"/>
                </a:ext>
              </a:extLst>
            </p:cNvPr>
            <p:cNvSpPr/>
            <p:nvPr/>
          </p:nvSpPr>
          <p:spPr>
            <a:xfrm>
              <a:off x="1727200" y="100330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657CC59-2998-40B5-A53E-0C0EB4F940F1}"/>
                </a:ext>
              </a:extLst>
            </p:cNvPr>
            <p:cNvSpPr/>
            <p:nvPr/>
          </p:nvSpPr>
          <p:spPr>
            <a:xfrm>
              <a:off x="1997200" y="1273300"/>
              <a:ext cx="90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978A3FD-4454-4ABB-80D9-8AFACFFF5468}"/>
                </a:ext>
              </a:extLst>
            </p:cNvPr>
            <p:cNvSpPr/>
            <p:nvPr/>
          </p:nvSpPr>
          <p:spPr>
            <a:xfrm>
              <a:off x="2267200" y="1543300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5CA652C0-804E-4C41-A176-7368BB1E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523" y="1739900"/>
            <a:ext cx="1444877" cy="143878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56492C7-EB8B-4748-A2BB-29461F78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6" y="3281731"/>
            <a:ext cx="1450974" cy="1444877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635CD75A-F8F5-4A23-8721-6E5B407560FE}"/>
              </a:ext>
            </a:extLst>
          </p:cNvPr>
          <p:cNvGrpSpPr/>
          <p:nvPr/>
        </p:nvGrpSpPr>
        <p:grpSpPr>
          <a:xfrm>
            <a:off x="1831649" y="196850"/>
            <a:ext cx="1440000" cy="1440000"/>
            <a:chOff x="1895149" y="177800"/>
            <a:chExt cx="1450974" cy="145097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8B38E20-959B-497E-ADB9-683111F376ED}"/>
                </a:ext>
              </a:extLst>
            </p:cNvPr>
            <p:cNvSpPr/>
            <p:nvPr/>
          </p:nvSpPr>
          <p:spPr>
            <a:xfrm>
              <a:off x="1895149" y="177800"/>
              <a:ext cx="1450974" cy="1450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7354E617-5445-464F-B822-083C5BF6F95C}"/>
                </a:ext>
              </a:extLst>
            </p:cNvPr>
            <p:cNvGrpSpPr/>
            <p:nvPr/>
          </p:nvGrpSpPr>
          <p:grpSpPr>
            <a:xfrm>
              <a:off x="1989400" y="273896"/>
              <a:ext cx="1260000" cy="1260000"/>
              <a:chOff x="5332763" y="370144"/>
              <a:chExt cx="1080000" cy="108000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BAC8175B-CEB0-467A-9DBF-792D218E2A3E}"/>
                  </a:ext>
                </a:extLst>
              </p:cNvPr>
              <p:cNvSpPr/>
              <p:nvPr/>
            </p:nvSpPr>
            <p:spPr>
              <a:xfrm>
                <a:off x="5332763" y="370144"/>
                <a:ext cx="1080000" cy="1080000"/>
              </a:xfrm>
              <a:prstGeom prst="rect">
                <a:avLst/>
              </a:prstGeom>
              <a:solidFill>
                <a:srgbClr val="22222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81225E5-EE2D-4486-AC45-64382D141B7A}"/>
                  </a:ext>
                </a:extLst>
              </p:cNvPr>
              <p:cNvSpPr/>
              <p:nvPr/>
            </p:nvSpPr>
            <p:spPr>
              <a:xfrm>
                <a:off x="5422763" y="460144"/>
                <a:ext cx="900000" cy="90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24B21318-198C-4CBC-BB9E-935F81296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13" y="1733803"/>
            <a:ext cx="1444877" cy="144487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0047F8-3BAE-483D-8B88-C1817496D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772" y="3275633"/>
            <a:ext cx="1444877" cy="1444877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006A5E2-79BC-4213-A542-9DBA436A5A93}"/>
              </a:ext>
            </a:extLst>
          </p:cNvPr>
          <p:cNvGrpSpPr/>
          <p:nvPr/>
        </p:nvGrpSpPr>
        <p:grpSpPr>
          <a:xfrm>
            <a:off x="3383898" y="205925"/>
            <a:ext cx="1440000" cy="1440000"/>
            <a:chOff x="1895149" y="177800"/>
            <a:chExt cx="1450974" cy="1450974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17484C09-C92F-429A-8B79-26D17B64AB6A}"/>
                </a:ext>
              </a:extLst>
            </p:cNvPr>
            <p:cNvSpPr/>
            <p:nvPr/>
          </p:nvSpPr>
          <p:spPr>
            <a:xfrm>
              <a:off x="1895149" y="177800"/>
              <a:ext cx="1450974" cy="1450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779D87A-AF34-4CAF-BB65-AD158093B867}"/>
                </a:ext>
              </a:extLst>
            </p:cNvPr>
            <p:cNvSpPr/>
            <p:nvPr/>
          </p:nvSpPr>
          <p:spPr>
            <a:xfrm>
              <a:off x="1989400" y="273896"/>
              <a:ext cx="1260000" cy="12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49" name="Grafik 48">
            <a:extLst>
              <a:ext uri="{FF2B5EF4-FFF2-40B4-BE49-F238E27FC236}">
                <a16:creationId xmlns:a16="http://schemas.microsoft.com/office/drawing/2014/main" id="{65C0C279-9219-47B7-A65E-895AB7FB4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117" y="1746677"/>
            <a:ext cx="1438781" cy="1438781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8B64A3AE-9E40-441D-B254-D8598997A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17" y="3275633"/>
            <a:ext cx="1438781" cy="1438781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8F4B880-3D6B-46BF-8294-1BD224B4ECCB}"/>
              </a:ext>
            </a:extLst>
          </p:cNvPr>
          <p:cNvGrpSpPr/>
          <p:nvPr/>
        </p:nvGrpSpPr>
        <p:grpSpPr>
          <a:xfrm>
            <a:off x="5132690" y="289457"/>
            <a:ext cx="1270500" cy="1272951"/>
            <a:chOff x="5132690" y="289457"/>
            <a:chExt cx="1270500" cy="1272951"/>
          </a:xfrm>
          <a:solidFill>
            <a:srgbClr val="222222"/>
          </a:solidFill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C578F727-1D79-45EA-A7D1-0E01622703B3}"/>
                </a:ext>
              </a:extLst>
            </p:cNvPr>
            <p:cNvSpPr/>
            <p:nvPr/>
          </p:nvSpPr>
          <p:spPr>
            <a:xfrm rot="10800000">
              <a:off x="5407940" y="574562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666D8A5-01AD-4CC1-89DA-D9F3A2F049F4}"/>
                </a:ext>
              </a:extLst>
            </p:cNvPr>
            <p:cNvSpPr/>
            <p:nvPr/>
          </p:nvSpPr>
          <p:spPr>
            <a:xfrm rot="10800000">
              <a:off x="5587940" y="1202408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78C10B82-3A50-47B2-BD82-0B88DED6BD54}"/>
                </a:ext>
              </a:extLst>
            </p:cNvPr>
            <p:cNvSpPr/>
            <p:nvPr/>
          </p:nvSpPr>
          <p:spPr>
            <a:xfrm rot="10800000">
              <a:off x="5132690" y="749609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D02082E9-8427-4EE7-B01B-521649BE0DEC}"/>
                </a:ext>
              </a:extLst>
            </p:cNvPr>
            <p:cNvSpPr/>
            <p:nvPr/>
          </p:nvSpPr>
          <p:spPr>
            <a:xfrm rot="10800000">
              <a:off x="6043190" y="749609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7F3777E0-EC9A-4FD6-BE7A-E52EB2E4F720}"/>
                </a:ext>
              </a:extLst>
            </p:cNvPr>
            <p:cNvSpPr/>
            <p:nvPr/>
          </p:nvSpPr>
          <p:spPr>
            <a:xfrm rot="10800000">
              <a:off x="5587939" y="28945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BBA44CC4-A864-4C6C-B7BB-BCAE6F790536}"/>
                </a:ext>
              </a:extLst>
            </p:cNvPr>
            <p:cNvSpPr/>
            <p:nvPr/>
          </p:nvSpPr>
          <p:spPr>
            <a:xfrm rot="10800000">
              <a:off x="5589847" y="74348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A998AB6A-D88F-4F59-B244-95A07CA718F9}"/>
                </a:ext>
              </a:extLst>
            </p:cNvPr>
            <p:cNvSpPr/>
            <p:nvPr/>
          </p:nvSpPr>
          <p:spPr>
            <a:xfrm rot="13500000">
              <a:off x="5265526" y="1060854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9A54E6AC-928C-4775-9A10-3D70E3B086DF}"/>
                </a:ext>
              </a:extLst>
            </p:cNvPr>
            <p:cNvSpPr/>
            <p:nvPr/>
          </p:nvSpPr>
          <p:spPr>
            <a:xfrm rot="13500000">
              <a:off x="5263793" y="426470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86A8AC2B-8A66-4A57-BB93-5B0D356C16E2}"/>
                </a:ext>
              </a:extLst>
            </p:cNvPr>
            <p:cNvSpPr/>
            <p:nvPr/>
          </p:nvSpPr>
          <p:spPr>
            <a:xfrm rot="13500000">
              <a:off x="5899910" y="106258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B7611F4A-54A4-4935-AFEE-84FCF5B98FCF}"/>
                </a:ext>
              </a:extLst>
            </p:cNvPr>
            <p:cNvSpPr/>
            <p:nvPr/>
          </p:nvSpPr>
          <p:spPr>
            <a:xfrm rot="13500000">
              <a:off x="5903375" y="42300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148" name="Grafik 147">
            <a:extLst>
              <a:ext uri="{FF2B5EF4-FFF2-40B4-BE49-F238E27FC236}">
                <a16:creationId xmlns:a16="http://schemas.microsoft.com/office/drawing/2014/main" id="{E60BD2CA-3C95-4F65-AF21-6315C31F9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5112" y="3357936"/>
            <a:ext cx="1268078" cy="1274174"/>
          </a:xfrm>
          <a:prstGeom prst="rect">
            <a:avLst/>
          </a:prstGeom>
        </p:spPr>
      </p:pic>
      <p:pic>
        <p:nvPicPr>
          <p:cNvPr id="162" name="Grafik 161">
            <a:extLst>
              <a:ext uri="{FF2B5EF4-FFF2-40B4-BE49-F238E27FC236}">
                <a16:creationId xmlns:a16="http://schemas.microsoft.com/office/drawing/2014/main" id="{8A40C509-BCF6-4912-B79D-36790A9DA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3900" y="1861860"/>
            <a:ext cx="1268078" cy="1274174"/>
          </a:xfrm>
          <a:prstGeom prst="rect">
            <a:avLst/>
          </a:prstGeom>
        </p:spPr>
      </p:pic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1FCE0DF-965D-4B5D-941C-358B8EEA690C}"/>
              </a:ext>
            </a:extLst>
          </p:cNvPr>
          <p:cNvGrpSpPr/>
          <p:nvPr/>
        </p:nvGrpSpPr>
        <p:grpSpPr>
          <a:xfrm rot="2700000">
            <a:off x="6680406" y="507874"/>
            <a:ext cx="1048003" cy="721450"/>
            <a:chOff x="8332978" y="532605"/>
            <a:chExt cx="1048003" cy="721450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EEAD600-D6D0-45B4-A1DE-BC116DF8D812}"/>
                </a:ext>
              </a:extLst>
            </p:cNvPr>
            <p:cNvSpPr/>
            <p:nvPr/>
          </p:nvSpPr>
          <p:spPr>
            <a:xfrm rot="2700000">
              <a:off x="8660981" y="53405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16280A4A-A028-43D4-8637-19F982C3A1A2}"/>
                </a:ext>
              </a:extLst>
            </p:cNvPr>
            <p:cNvSpPr/>
            <p:nvPr/>
          </p:nvSpPr>
          <p:spPr>
            <a:xfrm rot="2700000">
              <a:off x="8332978" y="532605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185" name="Grafik 184">
            <a:extLst>
              <a:ext uri="{FF2B5EF4-FFF2-40B4-BE49-F238E27FC236}">
                <a16:creationId xmlns:a16="http://schemas.microsoft.com/office/drawing/2014/main" id="{4818F0DB-905A-42B2-8EA7-D6AAF2C037A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0000"/>
          <a:stretch/>
        </p:blipFill>
        <p:spPr>
          <a:xfrm>
            <a:off x="6847090" y="3315260"/>
            <a:ext cx="679763" cy="1359526"/>
          </a:xfrm>
          <a:prstGeom prst="rect">
            <a:avLst/>
          </a:prstGeom>
        </p:spPr>
      </p:pic>
      <p:pic>
        <p:nvPicPr>
          <p:cNvPr id="186" name="Grafik 185">
            <a:extLst>
              <a:ext uri="{FF2B5EF4-FFF2-40B4-BE49-F238E27FC236}">
                <a16:creationId xmlns:a16="http://schemas.microsoft.com/office/drawing/2014/main" id="{76B2B912-AF4B-4CB8-863A-8D25B3B5276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l="50000"/>
          <a:stretch/>
        </p:blipFill>
        <p:spPr>
          <a:xfrm>
            <a:off x="6847091" y="1786304"/>
            <a:ext cx="679763" cy="1359526"/>
          </a:xfrm>
          <a:prstGeom prst="rect">
            <a:avLst/>
          </a:prstGeom>
        </p:spPr>
      </p:pic>
      <p:pic>
        <p:nvPicPr>
          <p:cNvPr id="191" name="Grafik 190">
            <a:extLst>
              <a:ext uri="{FF2B5EF4-FFF2-40B4-BE49-F238E27FC236}">
                <a16:creationId xmlns:a16="http://schemas.microsoft.com/office/drawing/2014/main" id="{6921022C-1BBE-4412-90CA-3CB0292E36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426" y="4823562"/>
            <a:ext cx="1438781" cy="1444877"/>
          </a:xfrm>
          <a:prstGeom prst="rect">
            <a:avLst/>
          </a:prstGeom>
        </p:spPr>
      </p:pic>
      <p:pic>
        <p:nvPicPr>
          <p:cNvPr id="201" name="Grafik 200">
            <a:extLst>
              <a:ext uri="{FF2B5EF4-FFF2-40B4-BE49-F238E27FC236}">
                <a16:creationId xmlns:a16="http://schemas.microsoft.com/office/drawing/2014/main" id="{79D0C62C-9411-4694-A99F-6EBC6EA162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26772" y="4836554"/>
            <a:ext cx="1438781" cy="1444877"/>
          </a:xfrm>
          <a:prstGeom prst="rect">
            <a:avLst/>
          </a:prstGeom>
        </p:spPr>
      </p:pic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BBF05503-5956-4B59-91B0-BE4E09FF6440}"/>
              </a:ext>
            </a:extLst>
          </p:cNvPr>
          <p:cNvGrpSpPr/>
          <p:nvPr/>
        </p:nvGrpSpPr>
        <p:grpSpPr>
          <a:xfrm>
            <a:off x="8154970" y="407562"/>
            <a:ext cx="900000" cy="900000"/>
            <a:chOff x="8678803" y="-1517"/>
            <a:chExt cx="1483804" cy="1440000"/>
          </a:xfrm>
        </p:grpSpPr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2081D2BB-213C-4578-A3B0-0DCDBF2CFA33}"/>
                </a:ext>
              </a:extLst>
            </p:cNvPr>
            <p:cNvSpPr/>
            <p:nvPr/>
          </p:nvSpPr>
          <p:spPr>
            <a:xfrm>
              <a:off x="8678803" y="-1517"/>
              <a:ext cx="556426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72F9EF08-683A-40F5-8D9C-81C0E91098B1}"/>
                </a:ext>
              </a:extLst>
            </p:cNvPr>
            <p:cNvSpPr/>
            <p:nvPr/>
          </p:nvSpPr>
          <p:spPr>
            <a:xfrm rot="10800000">
              <a:off x="9606181" y="-1517"/>
              <a:ext cx="556426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207" name="Grafik 206">
            <a:extLst>
              <a:ext uri="{FF2B5EF4-FFF2-40B4-BE49-F238E27FC236}">
                <a16:creationId xmlns:a16="http://schemas.microsoft.com/office/drawing/2014/main" id="{C492CA5F-81F9-4AC2-9DA7-733CADB8E6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4682" y="3543881"/>
            <a:ext cx="920576" cy="920576"/>
          </a:xfrm>
          <a:prstGeom prst="rect">
            <a:avLst/>
          </a:prstGeom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EFF43C0F-9CE3-4966-88C7-C769BA5DBA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4682" y="2038659"/>
            <a:ext cx="920576" cy="920576"/>
          </a:xfrm>
          <a:prstGeom prst="rect">
            <a:avLst/>
          </a:prstGeom>
        </p:spPr>
      </p:pic>
      <p:sp>
        <p:nvSpPr>
          <p:cNvPr id="210" name="Rechteck 209">
            <a:extLst>
              <a:ext uri="{FF2B5EF4-FFF2-40B4-BE49-F238E27FC236}">
                <a16:creationId xmlns:a16="http://schemas.microsoft.com/office/drawing/2014/main" id="{4AFCED9F-8362-4746-909E-8EA239981D0D}"/>
              </a:ext>
            </a:extLst>
          </p:cNvPr>
          <p:cNvSpPr/>
          <p:nvPr/>
        </p:nvSpPr>
        <p:spPr>
          <a:xfrm>
            <a:off x="3383898" y="482843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AF7EB361-016C-41CF-91E4-72002337A223}"/>
              </a:ext>
            </a:extLst>
          </p:cNvPr>
          <p:cNvGrpSpPr/>
          <p:nvPr/>
        </p:nvGrpSpPr>
        <p:grpSpPr>
          <a:xfrm>
            <a:off x="9530079" y="393466"/>
            <a:ext cx="853170" cy="902838"/>
            <a:chOff x="9643650" y="389282"/>
            <a:chExt cx="853170" cy="902838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1E90E268-91CB-431C-A453-85DEEC77F27A}"/>
                </a:ext>
              </a:extLst>
            </p:cNvPr>
            <p:cNvSpPr/>
            <p:nvPr/>
          </p:nvSpPr>
          <p:spPr>
            <a:xfrm>
              <a:off x="9643650" y="75212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7681F6D-1803-451A-8E36-9514F9939896}"/>
                </a:ext>
              </a:extLst>
            </p:cNvPr>
            <p:cNvSpPr/>
            <p:nvPr/>
          </p:nvSpPr>
          <p:spPr>
            <a:xfrm rot="10800000">
              <a:off x="10003650" y="390700"/>
              <a:ext cx="180000" cy="900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00BF0692-55D1-4AD0-A4ED-0895F8C4BAE3}"/>
                </a:ext>
              </a:extLst>
            </p:cNvPr>
            <p:cNvSpPr/>
            <p:nvPr/>
          </p:nvSpPr>
          <p:spPr>
            <a:xfrm rot="18900000">
              <a:off x="10316820" y="421289"/>
              <a:ext cx="180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7EBC8A29-7B7E-426D-99CE-205B74139409}"/>
                </a:ext>
              </a:extLst>
            </p:cNvPr>
            <p:cNvSpPr/>
            <p:nvPr/>
          </p:nvSpPr>
          <p:spPr>
            <a:xfrm>
              <a:off x="9820185" y="932120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0E34A822-2D5C-42DC-A46A-47856A508747}"/>
                </a:ext>
              </a:extLst>
            </p:cNvPr>
            <p:cNvSpPr/>
            <p:nvPr/>
          </p:nvSpPr>
          <p:spPr>
            <a:xfrm rot="16200000">
              <a:off x="10108800" y="284135"/>
              <a:ext cx="180000" cy="390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pic>
        <p:nvPicPr>
          <p:cNvPr id="248" name="Grafik 247">
            <a:extLst>
              <a:ext uri="{FF2B5EF4-FFF2-40B4-BE49-F238E27FC236}">
                <a16:creationId xmlns:a16="http://schemas.microsoft.com/office/drawing/2014/main" id="{93383B8D-0330-4FD2-B8B4-96CB8869B50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6693" y="3562171"/>
            <a:ext cx="902286" cy="902286"/>
          </a:xfrm>
          <a:prstGeom prst="rect">
            <a:avLst/>
          </a:prstGeom>
        </p:spPr>
      </p:pic>
      <p:pic>
        <p:nvPicPr>
          <p:cNvPr id="250" name="Grafik 249">
            <a:extLst>
              <a:ext uri="{FF2B5EF4-FFF2-40B4-BE49-F238E27FC236}">
                <a16:creationId xmlns:a16="http://schemas.microsoft.com/office/drawing/2014/main" id="{9E5230ED-9174-4FF9-B440-22A834A2DA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0971" y="2056949"/>
            <a:ext cx="902286" cy="902286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7D5B3EB6-C6B7-4984-821E-C7B3F9B6661F}"/>
              </a:ext>
            </a:extLst>
          </p:cNvPr>
          <p:cNvSpPr/>
          <p:nvPr/>
        </p:nvSpPr>
        <p:spPr>
          <a:xfrm>
            <a:off x="5047939" y="4823562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E4886E6D-E6BA-4710-B48E-6F294FAC7EA9}"/>
              </a:ext>
            </a:extLst>
          </p:cNvPr>
          <p:cNvSpPr/>
          <p:nvPr/>
        </p:nvSpPr>
        <p:spPr>
          <a:xfrm>
            <a:off x="6728954" y="4823562"/>
            <a:ext cx="1440000" cy="1440000"/>
          </a:xfrm>
          <a:custGeom>
            <a:avLst/>
            <a:gdLst>
              <a:gd name="connsiteX0" fmla="*/ 93538 w 1440000"/>
              <a:gd name="connsiteY0" fmla="*/ 95369 h 1440000"/>
              <a:gd name="connsiteX1" fmla="*/ 93538 w 1440000"/>
              <a:gd name="connsiteY1" fmla="*/ 1345839 h 1440000"/>
              <a:gd name="connsiteX2" fmla="*/ 1344008 w 1440000"/>
              <a:gd name="connsiteY2" fmla="*/ 1345839 h 1440000"/>
              <a:gd name="connsiteX3" fmla="*/ 1344008 w 1440000"/>
              <a:gd name="connsiteY3" fmla="*/ 95369 h 1440000"/>
              <a:gd name="connsiteX4" fmla="*/ 0 w 1440000"/>
              <a:gd name="connsiteY4" fmla="*/ 0 h 1440000"/>
              <a:gd name="connsiteX5" fmla="*/ 1440000 w 1440000"/>
              <a:gd name="connsiteY5" fmla="*/ 0 h 1440000"/>
              <a:gd name="connsiteX6" fmla="*/ 1440000 w 1440000"/>
              <a:gd name="connsiteY6" fmla="*/ 1440000 h 1440000"/>
              <a:gd name="connsiteX7" fmla="*/ 0 w 1440000"/>
              <a:gd name="connsiteY7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440000">
                <a:moveTo>
                  <a:pt x="93538" y="95369"/>
                </a:moveTo>
                <a:lnTo>
                  <a:pt x="93538" y="1345839"/>
                </a:lnTo>
                <a:lnTo>
                  <a:pt x="1344008" y="1345839"/>
                </a:lnTo>
                <a:lnTo>
                  <a:pt x="1344008" y="95369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82C3EC6-E62F-4E21-8BD5-992C8BE0DB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35579" y="4823562"/>
            <a:ext cx="1438781" cy="14387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16C2D4-0CF7-4E37-BD92-A3EB46A51F9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92470" y="5009331"/>
            <a:ext cx="14387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8903C74-7C83-49DF-B63F-FCF92AB1D802}"/>
              </a:ext>
            </a:extLst>
          </p:cNvPr>
          <p:cNvGrpSpPr/>
          <p:nvPr/>
        </p:nvGrpSpPr>
        <p:grpSpPr>
          <a:xfrm>
            <a:off x="452210" y="397186"/>
            <a:ext cx="1440000" cy="1440000"/>
            <a:chOff x="2809516" y="2368599"/>
            <a:chExt cx="1440000" cy="1440000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4DF40E3-5DF2-478B-AA3F-DE549086AA78}"/>
                </a:ext>
              </a:extLst>
            </p:cNvPr>
            <p:cNvSpPr/>
            <p:nvPr/>
          </p:nvSpPr>
          <p:spPr>
            <a:xfrm rot="2700000">
              <a:off x="2809516" y="2368599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2081D2BB-213C-4578-A3B0-0DCDBF2CFA33}"/>
                </a:ext>
              </a:extLst>
            </p:cNvPr>
            <p:cNvSpPr/>
            <p:nvPr/>
          </p:nvSpPr>
          <p:spPr>
            <a:xfrm rot="10800000">
              <a:off x="2809516" y="2368599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FC2F11-F29D-4C5F-AA8B-093E35EF7BD0}"/>
                </a:ext>
              </a:extLst>
            </p:cNvPr>
            <p:cNvSpPr/>
            <p:nvPr/>
          </p:nvSpPr>
          <p:spPr>
            <a:xfrm rot="10800000">
              <a:off x="3079515" y="2638599"/>
              <a:ext cx="90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1B26EE2-879A-4D54-9987-58CC3FC326C6}"/>
                </a:ext>
              </a:extLst>
            </p:cNvPr>
            <p:cNvSpPr/>
            <p:nvPr/>
          </p:nvSpPr>
          <p:spPr>
            <a:xfrm rot="2700000">
              <a:off x="3079515" y="2638599"/>
              <a:ext cx="90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9F3E3E1-FB28-4C8F-8EB7-A3095D35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976" y="2334496"/>
            <a:ext cx="2042337" cy="2042337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2B56E352-48D2-451C-9331-B983D0B77B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58" y="4575909"/>
            <a:ext cx="2042337" cy="2042337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EE2C713-A1A8-4458-A01E-3C308A3EDD45}"/>
              </a:ext>
            </a:extLst>
          </p:cNvPr>
          <p:cNvGrpSpPr/>
          <p:nvPr/>
        </p:nvGrpSpPr>
        <p:grpSpPr>
          <a:xfrm>
            <a:off x="2458600" y="285413"/>
            <a:ext cx="1641211" cy="1634079"/>
            <a:chOff x="2899278" y="294631"/>
            <a:chExt cx="1641211" cy="1634079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863A96E3-B4EB-48E4-8B3C-6A06839021F1}"/>
                </a:ext>
              </a:extLst>
            </p:cNvPr>
            <p:cNvGrpSpPr/>
            <p:nvPr/>
          </p:nvGrpSpPr>
          <p:grpSpPr>
            <a:xfrm>
              <a:off x="2987083" y="397186"/>
              <a:ext cx="1440000" cy="1440000"/>
              <a:chOff x="2809516" y="2368599"/>
              <a:chExt cx="1440000" cy="144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F4FF3AC5-3200-4EFB-8030-AE1205F09EB3}"/>
                  </a:ext>
                </a:extLst>
              </p:cNvPr>
              <p:cNvSpPr/>
              <p:nvPr/>
            </p:nvSpPr>
            <p:spPr>
              <a:xfrm rot="10800000">
                <a:off x="2809516" y="2368599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EACAEE44-4234-402F-B3E4-8C7F8CAC4C27}"/>
                  </a:ext>
                </a:extLst>
              </p:cNvPr>
              <p:cNvSpPr/>
              <p:nvPr/>
            </p:nvSpPr>
            <p:spPr>
              <a:xfrm rot="10800000">
                <a:off x="2993255" y="2543861"/>
                <a:ext cx="1080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2BB815-135A-41B5-B5C5-2715BBAF5614}"/>
                </a:ext>
              </a:extLst>
            </p:cNvPr>
            <p:cNvSpPr/>
            <p:nvPr/>
          </p:nvSpPr>
          <p:spPr>
            <a:xfrm rot="18900000">
              <a:off x="2899278" y="1014384"/>
              <a:ext cx="1641211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DB3AD4D-2C27-4BEA-B350-D162852380FD}"/>
                </a:ext>
              </a:extLst>
            </p:cNvPr>
            <p:cNvSpPr/>
            <p:nvPr/>
          </p:nvSpPr>
          <p:spPr>
            <a:xfrm rot="2700000">
              <a:off x="2884526" y="1021671"/>
              <a:ext cx="1634079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10C16719-7403-4A4E-A76C-B7A0AB346AB2}"/>
              </a:ext>
            </a:extLst>
          </p:cNvPr>
          <p:cNvSpPr/>
          <p:nvPr/>
        </p:nvSpPr>
        <p:spPr>
          <a:xfrm>
            <a:off x="8937997" y="-689726"/>
            <a:ext cx="1630853" cy="8115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621099E-A846-48D2-AFC6-0214259A46B9}"/>
              </a:ext>
            </a:extLst>
          </p:cNvPr>
          <p:cNvSpPr/>
          <p:nvPr/>
        </p:nvSpPr>
        <p:spPr>
          <a:xfrm>
            <a:off x="10562263" y="-689726"/>
            <a:ext cx="1629737" cy="811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4A6D681-369A-4FCD-A07C-C7A1ACE30D6A}"/>
              </a:ext>
            </a:extLst>
          </p:cNvPr>
          <p:cNvGrpSpPr/>
          <p:nvPr/>
        </p:nvGrpSpPr>
        <p:grpSpPr>
          <a:xfrm>
            <a:off x="9422366" y="3634367"/>
            <a:ext cx="2298860" cy="1502437"/>
            <a:chOff x="9412623" y="2213227"/>
            <a:chExt cx="2298860" cy="1502437"/>
          </a:xfrm>
          <a:solidFill>
            <a:srgbClr val="FF007D"/>
          </a:solidFill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B4188227-2A02-4CA4-B878-B13FFB7B59DD}"/>
                </a:ext>
              </a:extLst>
            </p:cNvPr>
            <p:cNvSpPr/>
            <p:nvPr/>
          </p:nvSpPr>
          <p:spPr>
            <a:xfrm rot="10800000">
              <a:off x="9562342" y="2604840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7CBCD12-F4F8-4439-9B6F-B4FB94FD68D1}"/>
                </a:ext>
              </a:extLst>
            </p:cNvPr>
            <p:cNvSpPr/>
            <p:nvPr/>
          </p:nvSpPr>
          <p:spPr>
            <a:xfrm rot="10800000">
              <a:off x="11016296" y="2604840"/>
              <a:ext cx="540000" cy="53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2149F85-F815-4C21-931B-8CC806C7B39A}"/>
                </a:ext>
              </a:extLst>
            </p:cNvPr>
            <p:cNvSpPr/>
            <p:nvPr/>
          </p:nvSpPr>
          <p:spPr>
            <a:xfrm rot="4800000">
              <a:off x="10382054" y="3073609"/>
              <a:ext cx="360000" cy="924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E7FD9E4C-1B83-4EF5-B645-A0C3DB450164}"/>
                </a:ext>
              </a:extLst>
            </p:cNvPr>
            <p:cNvSpPr/>
            <p:nvPr/>
          </p:nvSpPr>
          <p:spPr>
            <a:xfrm rot="4800000">
              <a:off x="9682623" y="1943227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0823FA0B-019A-4711-947F-307FDD186830}"/>
                </a:ext>
              </a:extLst>
            </p:cNvPr>
            <p:cNvSpPr/>
            <p:nvPr/>
          </p:nvSpPr>
          <p:spPr>
            <a:xfrm rot="6000000">
              <a:off x="11261483" y="1943228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930263B0-0BAF-4C8C-9086-B97139AB3FCF}"/>
              </a:ext>
            </a:extLst>
          </p:cNvPr>
          <p:cNvGrpSpPr/>
          <p:nvPr/>
        </p:nvGrpSpPr>
        <p:grpSpPr>
          <a:xfrm>
            <a:off x="9473961" y="5678724"/>
            <a:ext cx="2182076" cy="1269475"/>
            <a:chOff x="9464219" y="2266189"/>
            <a:chExt cx="2182076" cy="1269475"/>
          </a:xfrm>
          <a:solidFill>
            <a:srgbClr val="FF007D"/>
          </a:solidFill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D44D14A-BC9B-499A-B5E3-1E721EEC92B1}"/>
                </a:ext>
              </a:extLst>
            </p:cNvPr>
            <p:cNvSpPr/>
            <p:nvPr/>
          </p:nvSpPr>
          <p:spPr>
            <a:xfrm rot="10800000">
              <a:off x="9554219" y="2604840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8BD9BAAA-7EA7-4258-BB05-4BFC8660978D}"/>
                </a:ext>
              </a:extLst>
            </p:cNvPr>
            <p:cNvSpPr/>
            <p:nvPr/>
          </p:nvSpPr>
          <p:spPr>
            <a:xfrm rot="10800000">
              <a:off x="11016296" y="2604840"/>
              <a:ext cx="540000" cy="53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449F5255-BAC5-4AE7-8476-46E09A68DF30}"/>
                </a:ext>
              </a:extLst>
            </p:cNvPr>
            <p:cNvSpPr/>
            <p:nvPr/>
          </p:nvSpPr>
          <p:spPr>
            <a:xfrm rot="5400000">
              <a:off x="10472054" y="2983609"/>
              <a:ext cx="180000" cy="924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9A444BAA-1E00-48E9-AD71-55A0058DACE2}"/>
                </a:ext>
              </a:extLst>
            </p:cNvPr>
            <p:cNvSpPr/>
            <p:nvPr/>
          </p:nvSpPr>
          <p:spPr>
            <a:xfrm rot="5400000">
              <a:off x="9734219" y="1996189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2E87E579-8312-4484-B98E-739593A224D5}"/>
                </a:ext>
              </a:extLst>
            </p:cNvPr>
            <p:cNvSpPr/>
            <p:nvPr/>
          </p:nvSpPr>
          <p:spPr>
            <a:xfrm rot="5400000">
              <a:off x="11196295" y="1996189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BD0694-F6E9-4EEE-AB8A-26A4AC005C0D}"/>
              </a:ext>
            </a:extLst>
          </p:cNvPr>
          <p:cNvGrpSpPr/>
          <p:nvPr/>
        </p:nvGrpSpPr>
        <p:grpSpPr>
          <a:xfrm>
            <a:off x="6748578" y="480789"/>
            <a:ext cx="1863347" cy="1377146"/>
            <a:chOff x="5172536" y="2709609"/>
            <a:chExt cx="1216048" cy="898746"/>
          </a:xfrm>
        </p:grpSpPr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D7924697-DFD2-4311-ACBC-6B42D784EFC7}"/>
                </a:ext>
              </a:extLst>
            </p:cNvPr>
            <p:cNvSpPr/>
            <p:nvPr/>
          </p:nvSpPr>
          <p:spPr>
            <a:xfrm rot="5400000">
              <a:off x="5716804" y="3289573"/>
              <a:ext cx="127513" cy="510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EE7F23B-B136-4D91-A3D1-C6E292252193}"/>
                </a:ext>
              </a:extLst>
            </p:cNvPr>
            <p:cNvGrpSpPr/>
            <p:nvPr/>
          </p:nvGrpSpPr>
          <p:grpSpPr>
            <a:xfrm>
              <a:off x="5172536" y="2709609"/>
              <a:ext cx="1216048" cy="622443"/>
              <a:chOff x="5117855" y="2709051"/>
              <a:chExt cx="1216048" cy="622443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1899C31-A043-45F1-AE77-9E10AB26B217}"/>
                  </a:ext>
                </a:extLst>
              </p:cNvPr>
              <p:cNvSpPr/>
              <p:nvPr/>
            </p:nvSpPr>
            <p:spPr>
              <a:xfrm rot="10800000">
                <a:off x="5181611" y="2948954"/>
                <a:ext cx="382540" cy="3825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E4568570-6CEC-45ED-B915-B7D38DEB649E}"/>
                  </a:ext>
                </a:extLst>
              </p:cNvPr>
              <p:cNvSpPr/>
              <p:nvPr/>
            </p:nvSpPr>
            <p:spPr>
              <a:xfrm rot="10800000">
                <a:off x="5887607" y="2948954"/>
                <a:ext cx="382540" cy="382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AFFCC28B-5FDD-484D-B776-A22E642BF035}"/>
                  </a:ext>
                </a:extLst>
              </p:cNvPr>
              <p:cNvSpPr/>
              <p:nvPr/>
            </p:nvSpPr>
            <p:spPr>
              <a:xfrm rot="5400000">
                <a:off x="5309125" y="2517781"/>
                <a:ext cx="127513" cy="510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D9F15FDB-9560-49A3-B6F1-CA315BBD26BD}"/>
                  </a:ext>
                </a:extLst>
              </p:cNvPr>
              <p:cNvSpPr/>
              <p:nvPr/>
            </p:nvSpPr>
            <p:spPr>
              <a:xfrm rot="5400000">
                <a:off x="6015120" y="2517781"/>
                <a:ext cx="127513" cy="510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6A618887-65E9-4991-AF6C-A81E2C3E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716" y="4910461"/>
            <a:ext cx="1868339" cy="1373229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15480C61-5FA7-4830-81B6-6DD4605D8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3587" y="2742385"/>
            <a:ext cx="1868339" cy="1373229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CE1433-ABFB-485F-B27D-F44DC5D26542}"/>
              </a:ext>
            </a:extLst>
          </p:cNvPr>
          <p:cNvGrpSpPr/>
          <p:nvPr/>
        </p:nvGrpSpPr>
        <p:grpSpPr>
          <a:xfrm>
            <a:off x="4522735" y="387968"/>
            <a:ext cx="1440000" cy="1440000"/>
            <a:chOff x="4522735" y="387968"/>
            <a:chExt cx="1440000" cy="1440000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55110B0D-6934-4039-A5E9-0DFE53D0E593}"/>
                </a:ext>
              </a:extLst>
            </p:cNvPr>
            <p:cNvGrpSpPr/>
            <p:nvPr/>
          </p:nvGrpSpPr>
          <p:grpSpPr>
            <a:xfrm>
              <a:off x="4522735" y="387968"/>
              <a:ext cx="1440000" cy="1440000"/>
              <a:chOff x="2809516" y="2368599"/>
              <a:chExt cx="1440000" cy="1440000"/>
            </a:xfrm>
          </p:grpSpPr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A011151D-1180-4F74-BAED-72E26C9520E8}"/>
                  </a:ext>
                </a:extLst>
              </p:cNvPr>
              <p:cNvSpPr/>
              <p:nvPr/>
            </p:nvSpPr>
            <p:spPr>
              <a:xfrm rot="2700000">
                <a:off x="2809516" y="2368599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84240D07-5937-4918-9237-06C04C09C04F}"/>
                  </a:ext>
                </a:extLst>
              </p:cNvPr>
              <p:cNvSpPr/>
              <p:nvPr/>
            </p:nvSpPr>
            <p:spPr>
              <a:xfrm rot="10800000">
                <a:off x="2989516" y="2543862"/>
                <a:ext cx="1080000" cy="10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C4D96687-7410-4828-9CC5-1EBDE9CD5CE0}"/>
                </a:ext>
              </a:extLst>
            </p:cNvPr>
            <p:cNvSpPr/>
            <p:nvPr/>
          </p:nvSpPr>
          <p:spPr>
            <a:xfrm rot="2700000">
              <a:off x="4972735" y="83253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265700B5-3C25-47AC-83D6-926D56CC9C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9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4501" y="4575909"/>
            <a:ext cx="2048434" cy="204233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D7B8E58-8BE5-4E3B-A16E-F0023EA04C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4501" y="2282091"/>
            <a:ext cx="2048434" cy="204233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74D69C8-990B-41CC-A0F5-A8DA699354F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6405" y="2618179"/>
            <a:ext cx="1438781" cy="14387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D1C7EB7-50DB-4D27-921F-F13333D75E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4535" y="4877686"/>
            <a:ext cx="1444877" cy="1438781"/>
          </a:xfrm>
          <a:prstGeom prst="rect">
            <a:avLst/>
          </a:prstGeom>
        </p:spPr>
      </p:pic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440B0B6-E323-46A1-AB65-3EE7F709455B}"/>
              </a:ext>
            </a:extLst>
          </p:cNvPr>
          <p:cNvGrpSpPr/>
          <p:nvPr/>
        </p:nvGrpSpPr>
        <p:grpSpPr>
          <a:xfrm>
            <a:off x="9349391" y="1941568"/>
            <a:ext cx="2432277" cy="1157348"/>
            <a:chOff x="9346446" y="666470"/>
            <a:chExt cx="2432277" cy="1157348"/>
          </a:xfrm>
          <a:solidFill>
            <a:srgbClr val="FF007D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3526AC-8858-44DD-AE69-9CEF3F9293A4}"/>
                </a:ext>
              </a:extLst>
            </p:cNvPr>
            <p:cNvSpPr/>
            <p:nvPr/>
          </p:nvSpPr>
          <p:spPr>
            <a:xfrm rot="10200000">
              <a:off x="9623754" y="1090009"/>
              <a:ext cx="54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4A99826-289E-44D6-A998-884BBEB94059}"/>
                </a:ext>
              </a:extLst>
            </p:cNvPr>
            <p:cNvSpPr/>
            <p:nvPr/>
          </p:nvSpPr>
          <p:spPr>
            <a:xfrm rot="11400000">
              <a:off x="10960354" y="1090010"/>
              <a:ext cx="54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52C0654-17D4-4F1E-AA20-64834E0DE971}"/>
                </a:ext>
              </a:extLst>
            </p:cNvPr>
            <p:cNvSpPr/>
            <p:nvPr/>
          </p:nvSpPr>
          <p:spPr>
            <a:xfrm rot="5400000">
              <a:off x="10469318" y="1373818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B1ED4088-F436-469B-84F6-346959EAA514}"/>
                </a:ext>
              </a:extLst>
            </p:cNvPr>
            <p:cNvSpPr/>
            <p:nvPr/>
          </p:nvSpPr>
          <p:spPr>
            <a:xfrm rot="4173503">
              <a:off x="9616446" y="396470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256D94A-95E9-4972-9989-5C86D277B873}"/>
                </a:ext>
              </a:extLst>
            </p:cNvPr>
            <p:cNvSpPr/>
            <p:nvPr/>
          </p:nvSpPr>
          <p:spPr>
            <a:xfrm rot="6600000">
              <a:off x="11328723" y="398833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BA4FD02E-E4F6-4255-A31A-5427DF3684DE}"/>
              </a:ext>
            </a:extLst>
          </p:cNvPr>
          <p:cNvGrpSpPr/>
          <p:nvPr/>
        </p:nvGrpSpPr>
        <p:grpSpPr>
          <a:xfrm>
            <a:off x="9368401" y="-150558"/>
            <a:ext cx="2387724" cy="1241506"/>
            <a:chOff x="9365456" y="570481"/>
            <a:chExt cx="2387724" cy="1241506"/>
          </a:xfrm>
          <a:solidFill>
            <a:srgbClr val="FF007D"/>
          </a:solidFill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3BE2BB5-240D-40D3-8203-92849215D43B}"/>
                </a:ext>
              </a:extLst>
            </p:cNvPr>
            <p:cNvSpPr/>
            <p:nvPr/>
          </p:nvSpPr>
          <p:spPr>
            <a:xfrm rot="10200000">
              <a:off x="9575628" y="985677"/>
              <a:ext cx="54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7C0DE98-A20A-4120-9F89-7A89D6A9DC59}"/>
                </a:ext>
              </a:extLst>
            </p:cNvPr>
            <p:cNvSpPr/>
            <p:nvPr/>
          </p:nvSpPr>
          <p:spPr>
            <a:xfrm rot="11400000">
              <a:off x="11008480" y="985677"/>
              <a:ext cx="54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B961E10-7CE0-4836-9A2D-476F3785CBFC}"/>
                </a:ext>
              </a:extLst>
            </p:cNvPr>
            <p:cNvSpPr/>
            <p:nvPr/>
          </p:nvSpPr>
          <p:spPr>
            <a:xfrm rot="5400000">
              <a:off x="10472054" y="1259932"/>
              <a:ext cx="180000" cy="924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C9AB7AA-6F93-4CB5-A7E6-4AC4DD856C08}"/>
                </a:ext>
              </a:extLst>
            </p:cNvPr>
            <p:cNvSpPr/>
            <p:nvPr/>
          </p:nvSpPr>
          <p:spPr>
            <a:xfrm rot="4173503">
              <a:off x="9635456" y="300481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7F7BA91-3B19-46CD-9CAC-727915F90477}"/>
                </a:ext>
              </a:extLst>
            </p:cNvPr>
            <p:cNvSpPr/>
            <p:nvPr/>
          </p:nvSpPr>
          <p:spPr>
            <a:xfrm rot="6600000">
              <a:off x="11303180" y="300481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E88737-098B-E7D1-5E26-738F008B3768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1C62E-7B2A-FD14-116C-9D7824DD5822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4AFCED9F-8362-4746-909E-8EA239981D0D}"/>
              </a:ext>
            </a:extLst>
          </p:cNvPr>
          <p:cNvSpPr/>
          <p:nvPr/>
        </p:nvSpPr>
        <p:spPr>
          <a:xfrm>
            <a:off x="249809" y="22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F54BB3C-9F82-49CD-9B62-78C89D2E6060}"/>
              </a:ext>
            </a:extLst>
          </p:cNvPr>
          <p:cNvSpPr/>
          <p:nvPr/>
        </p:nvSpPr>
        <p:spPr>
          <a:xfrm>
            <a:off x="1689809" y="22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3238EEA-0927-4621-806A-AD727CEF1CB4}"/>
              </a:ext>
            </a:extLst>
          </p:cNvPr>
          <p:cNvSpPr/>
          <p:nvPr/>
        </p:nvSpPr>
        <p:spPr>
          <a:xfrm>
            <a:off x="3129809" y="22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1FCAA3C-C995-47B0-B525-73332A1A7874}"/>
              </a:ext>
            </a:extLst>
          </p:cNvPr>
          <p:cNvSpPr/>
          <p:nvPr/>
        </p:nvSpPr>
        <p:spPr>
          <a:xfrm>
            <a:off x="4569809" y="22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AE991-8364-4DCA-8C17-9D86D3D3E4AF}"/>
              </a:ext>
            </a:extLst>
          </p:cNvPr>
          <p:cNvSpPr/>
          <p:nvPr/>
        </p:nvSpPr>
        <p:spPr>
          <a:xfrm>
            <a:off x="6009809" y="22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4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7D49325-4B75-4A72-8D92-22EA2121234C}"/>
              </a:ext>
            </a:extLst>
          </p:cNvPr>
          <p:cNvSpPr/>
          <p:nvPr/>
        </p:nvSpPr>
        <p:spPr>
          <a:xfrm>
            <a:off x="249809" y="166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D78256D-0FBE-41ED-B6A4-37FD4375E9CC}"/>
              </a:ext>
            </a:extLst>
          </p:cNvPr>
          <p:cNvSpPr/>
          <p:nvPr/>
        </p:nvSpPr>
        <p:spPr>
          <a:xfrm>
            <a:off x="1689809" y="166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6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CC886EC-AA00-4571-9853-EF1D233E3B50}"/>
              </a:ext>
            </a:extLst>
          </p:cNvPr>
          <p:cNvSpPr/>
          <p:nvPr/>
        </p:nvSpPr>
        <p:spPr>
          <a:xfrm>
            <a:off x="3129809" y="166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7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0EB1947-E3C6-4CCB-8843-4C6D267E3DD8}"/>
              </a:ext>
            </a:extLst>
          </p:cNvPr>
          <p:cNvSpPr/>
          <p:nvPr/>
        </p:nvSpPr>
        <p:spPr>
          <a:xfrm>
            <a:off x="4569809" y="166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8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A9CDDBD-B49A-4C41-B0CE-6072EB8F3544}"/>
              </a:ext>
            </a:extLst>
          </p:cNvPr>
          <p:cNvSpPr/>
          <p:nvPr/>
        </p:nvSpPr>
        <p:spPr>
          <a:xfrm>
            <a:off x="6009809" y="1668519"/>
            <a:ext cx="1440000" cy="1440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8C896E4-2E0F-4D1E-A2A7-8BACC4837BA7}"/>
              </a:ext>
            </a:extLst>
          </p:cNvPr>
          <p:cNvSpPr/>
          <p:nvPr/>
        </p:nvSpPr>
        <p:spPr>
          <a:xfrm>
            <a:off x="249809" y="374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5F8FE13-CAA4-4580-9D08-515486681E06}"/>
              </a:ext>
            </a:extLst>
          </p:cNvPr>
          <p:cNvSpPr/>
          <p:nvPr/>
        </p:nvSpPr>
        <p:spPr>
          <a:xfrm>
            <a:off x="1689809" y="374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F6DBB9D-1185-449E-968B-E6529BA3167C}"/>
              </a:ext>
            </a:extLst>
          </p:cNvPr>
          <p:cNvSpPr/>
          <p:nvPr/>
        </p:nvSpPr>
        <p:spPr>
          <a:xfrm>
            <a:off x="3129809" y="374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3C0BDE5-7C8B-4422-9B4F-AD1953AEFB68}"/>
              </a:ext>
            </a:extLst>
          </p:cNvPr>
          <p:cNvSpPr/>
          <p:nvPr/>
        </p:nvSpPr>
        <p:spPr>
          <a:xfrm>
            <a:off x="4569809" y="374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7D770D66-4A6E-4633-B7BA-D27B35DC86AD}"/>
              </a:ext>
            </a:extLst>
          </p:cNvPr>
          <p:cNvSpPr/>
          <p:nvPr/>
        </p:nvSpPr>
        <p:spPr>
          <a:xfrm>
            <a:off x="6009809" y="374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4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C1331F7-D122-4D37-8403-C2AA155D3C86}"/>
              </a:ext>
            </a:extLst>
          </p:cNvPr>
          <p:cNvSpPr/>
          <p:nvPr/>
        </p:nvSpPr>
        <p:spPr>
          <a:xfrm>
            <a:off x="249809" y="518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5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470376-F9B9-46BD-8F30-85E0B8F7C2C4}"/>
              </a:ext>
            </a:extLst>
          </p:cNvPr>
          <p:cNvSpPr/>
          <p:nvPr/>
        </p:nvSpPr>
        <p:spPr>
          <a:xfrm>
            <a:off x="1689809" y="518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6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A20BC15-95DF-4D03-9520-944798DB0E50}"/>
              </a:ext>
            </a:extLst>
          </p:cNvPr>
          <p:cNvSpPr/>
          <p:nvPr/>
        </p:nvSpPr>
        <p:spPr>
          <a:xfrm>
            <a:off x="3129809" y="518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7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D4FFD2E-1BC5-4B54-8A79-5054B56577B5}"/>
              </a:ext>
            </a:extLst>
          </p:cNvPr>
          <p:cNvSpPr/>
          <p:nvPr/>
        </p:nvSpPr>
        <p:spPr>
          <a:xfrm>
            <a:off x="4569809" y="518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8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06B893E9-2AF8-46CE-91CD-22D1FE018A1A}"/>
              </a:ext>
            </a:extLst>
          </p:cNvPr>
          <p:cNvSpPr/>
          <p:nvPr/>
        </p:nvSpPr>
        <p:spPr>
          <a:xfrm>
            <a:off x="6009809" y="5189481"/>
            <a:ext cx="1440000" cy="14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500" b="1" dirty="0">
                <a:solidFill>
                  <a:srgbClr val="FF007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9</a:t>
            </a:r>
          </a:p>
        </p:txBody>
      </p:sp>
      <p:grpSp>
        <p:nvGrpSpPr>
          <p:cNvPr id="11" name="Gruppieren 15">
            <a:extLst>
              <a:ext uri="{FF2B5EF4-FFF2-40B4-BE49-F238E27FC236}">
                <a16:creationId xmlns:a16="http://schemas.microsoft.com/office/drawing/2014/main" id="{2D66CD00-FFAB-05BB-3AD7-CAAC384CDC1E}"/>
              </a:ext>
            </a:extLst>
          </p:cNvPr>
          <p:cNvGrpSpPr/>
          <p:nvPr/>
        </p:nvGrpSpPr>
        <p:grpSpPr>
          <a:xfrm>
            <a:off x="8725300" y="440426"/>
            <a:ext cx="2298860" cy="1502437"/>
            <a:chOff x="9412623" y="2213227"/>
            <a:chExt cx="2298860" cy="1502437"/>
          </a:xfrm>
          <a:solidFill>
            <a:srgbClr val="FF007D"/>
          </a:solidFill>
        </p:grpSpPr>
        <p:sp>
          <p:nvSpPr>
            <p:cNvPr id="12" name="Rechteck 101">
              <a:extLst>
                <a:ext uri="{FF2B5EF4-FFF2-40B4-BE49-F238E27FC236}">
                  <a16:creationId xmlns:a16="http://schemas.microsoft.com/office/drawing/2014/main" id="{BDC6AB85-A85E-3872-5806-B7951DAFABE1}"/>
                </a:ext>
              </a:extLst>
            </p:cNvPr>
            <p:cNvSpPr/>
            <p:nvPr/>
          </p:nvSpPr>
          <p:spPr>
            <a:xfrm rot="10800000">
              <a:off x="9562342" y="2604840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hteck 102">
              <a:extLst>
                <a:ext uri="{FF2B5EF4-FFF2-40B4-BE49-F238E27FC236}">
                  <a16:creationId xmlns:a16="http://schemas.microsoft.com/office/drawing/2014/main" id="{0527B07A-E046-3DBC-61EA-6C289F60179C}"/>
                </a:ext>
              </a:extLst>
            </p:cNvPr>
            <p:cNvSpPr/>
            <p:nvPr/>
          </p:nvSpPr>
          <p:spPr>
            <a:xfrm rot="10800000">
              <a:off x="11016296" y="2604840"/>
              <a:ext cx="540000" cy="53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hteck 103">
              <a:extLst>
                <a:ext uri="{FF2B5EF4-FFF2-40B4-BE49-F238E27FC236}">
                  <a16:creationId xmlns:a16="http://schemas.microsoft.com/office/drawing/2014/main" id="{0AA2EE13-DA56-2D79-A3C1-9EB01445D81C}"/>
                </a:ext>
              </a:extLst>
            </p:cNvPr>
            <p:cNvSpPr/>
            <p:nvPr/>
          </p:nvSpPr>
          <p:spPr>
            <a:xfrm rot="4800000">
              <a:off x="10382054" y="3073609"/>
              <a:ext cx="360000" cy="9241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hteck 104">
              <a:extLst>
                <a:ext uri="{FF2B5EF4-FFF2-40B4-BE49-F238E27FC236}">
                  <a16:creationId xmlns:a16="http://schemas.microsoft.com/office/drawing/2014/main" id="{30CC2458-DA61-5B64-36F1-DB7A3C6F9EE8}"/>
                </a:ext>
              </a:extLst>
            </p:cNvPr>
            <p:cNvSpPr/>
            <p:nvPr/>
          </p:nvSpPr>
          <p:spPr>
            <a:xfrm rot="4800000">
              <a:off x="9682623" y="1943227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hteck 105">
              <a:extLst>
                <a:ext uri="{FF2B5EF4-FFF2-40B4-BE49-F238E27FC236}">
                  <a16:creationId xmlns:a16="http://schemas.microsoft.com/office/drawing/2014/main" id="{8BDDD7D5-0599-6D68-3B5C-4FC5B5FFD306}"/>
                </a:ext>
              </a:extLst>
            </p:cNvPr>
            <p:cNvSpPr/>
            <p:nvPr/>
          </p:nvSpPr>
          <p:spPr>
            <a:xfrm rot="6000000">
              <a:off x="11261483" y="1943228"/>
              <a:ext cx="18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E6CFB8-03FD-D9D4-3E4F-535E8A6A03CA}"/>
              </a:ext>
            </a:extLst>
          </p:cNvPr>
          <p:cNvGrpSpPr/>
          <p:nvPr/>
        </p:nvGrpSpPr>
        <p:grpSpPr>
          <a:xfrm>
            <a:off x="7579667" y="3758370"/>
            <a:ext cx="4569807" cy="2892550"/>
            <a:chOff x="7592343" y="228519"/>
            <a:chExt cx="4569807" cy="2892550"/>
          </a:xfrm>
        </p:grpSpPr>
        <p:grpSp>
          <p:nvGrpSpPr>
            <p:cNvPr id="20" name="Gruppieren 15">
              <a:extLst>
                <a:ext uri="{FF2B5EF4-FFF2-40B4-BE49-F238E27FC236}">
                  <a16:creationId xmlns:a16="http://schemas.microsoft.com/office/drawing/2014/main" id="{41800140-082A-65C2-1BF2-CF9BEC39CDD6}"/>
                </a:ext>
              </a:extLst>
            </p:cNvPr>
            <p:cNvGrpSpPr/>
            <p:nvPr/>
          </p:nvGrpSpPr>
          <p:grpSpPr>
            <a:xfrm>
              <a:off x="8727816" y="228519"/>
              <a:ext cx="2298860" cy="1502437"/>
              <a:chOff x="9412623" y="2213227"/>
              <a:chExt cx="2298860" cy="1502437"/>
            </a:xfrm>
            <a:solidFill>
              <a:srgbClr val="FF007D"/>
            </a:solidFill>
          </p:grpSpPr>
          <p:sp>
            <p:nvSpPr>
              <p:cNvPr id="22" name="Rechteck 101">
                <a:extLst>
                  <a:ext uri="{FF2B5EF4-FFF2-40B4-BE49-F238E27FC236}">
                    <a16:creationId xmlns:a16="http://schemas.microsoft.com/office/drawing/2014/main" id="{A7846F81-0D85-6047-17B3-49DF2324AC08}"/>
                  </a:ext>
                </a:extLst>
              </p:cNvPr>
              <p:cNvSpPr/>
              <p:nvPr/>
            </p:nvSpPr>
            <p:spPr>
              <a:xfrm rot="10800000">
                <a:off x="9562342" y="2604840"/>
                <a:ext cx="540000" cy="5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hteck 102">
                <a:extLst>
                  <a:ext uri="{FF2B5EF4-FFF2-40B4-BE49-F238E27FC236}">
                    <a16:creationId xmlns:a16="http://schemas.microsoft.com/office/drawing/2014/main" id="{533AEEE9-2CD3-C5FB-9DB3-B03186C3B6A4}"/>
                  </a:ext>
                </a:extLst>
              </p:cNvPr>
              <p:cNvSpPr/>
              <p:nvPr/>
            </p:nvSpPr>
            <p:spPr>
              <a:xfrm rot="10800000">
                <a:off x="11016296" y="2604840"/>
                <a:ext cx="540000" cy="539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hteck 103">
                <a:extLst>
                  <a:ext uri="{FF2B5EF4-FFF2-40B4-BE49-F238E27FC236}">
                    <a16:creationId xmlns:a16="http://schemas.microsoft.com/office/drawing/2014/main" id="{C2863701-170F-26F0-BD78-7A5DE62BDDA8}"/>
                  </a:ext>
                </a:extLst>
              </p:cNvPr>
              <p:cNvSpPr/>
              <p:nvPr/>
            </p:nvSpPr>
            <p:spPr>
              <a:xfrm rot="4800000">
                <a:off x="10382054" y="3073609"/>
                <a:ext cx="360000" cy="924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hteck 104">
                <a:extLst>
                  <a:ext uri="{FF2B5EF4-FFF2-40B4-BE49-F238E27FC236}">
                    <a16:creationId xmlns:a16="http://schemas.microsoft.com/office/drawing/2014/main" id="{7074DAF8-1B95-8458-3FD8-DD4750FFB60C}"/>
                  </a:ext>
                </a:extLst>
              </p:cNvPr>
              <p:cNvSpPr/>
              <p:nvPr/>
            </p:nvSpPr>
            <p:spPr>
              <a:xfrm rot="4800000">
                <a:off x="9682623" y="1943227"/>
                <a:ext cx="18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hteck 105">
                <a:extLst>
                  <a:ext uri="{FF2B5EF4-FFF2-40B4-BE49-F238E27FC236}">
                    <a16:creationId xmlns:a16="http://schemas.microsoft.com/office/drawing/2014/main" id="{8C740E0D-2F85-47F3-5395-38DB9BF00FDF}"/>
                  </a:ext>
                </a:extLst>
              </p:cNvPr>
              <p:cNvSpPr/>
              <p:nvPr/>
            </p:nvSpPr>
            <p:spPr>
              <a:xfrm rot="6000000">
                <a:off x="11261483" y="1943228"/>
                <a:ext cx="18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B92ED0-C5C1-AD8A-7679-3CDAF039248F}"/>
                </a:ext>
              </a:extLst>
            </p:cNvPr>
            <p:cNvSpPr txBox="1"/>
            <p:nvPr/>
          </p:nvSpPr>
          <p:spPr>
            <a:xfrm>
              <a:off x="7592343" y="2290072"/>
              <a:ext cx="4569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007D"/>
                  </a:solidFill>
                  <a:latin typeface="Pixel" panose="00000400000000000000" pitchFamily="2" charset="0"/>
                  <a:cs typeface="Pixel" panose="00000400000000000000" pitchFamily="2" charset="0"/>
                </a:rPr>
                <a:t>GOOD JOB!</a:t>
              </a:r>
              <a:endParaRPr lang="LID4096" sz="4800" b="1" dirty="0">
                <a:solidFill>
                  <a:srgbClr val="FF007D"/>
                </a:solidFill>
                <a:latin typeface="Pixel" panose="00000400000000000000" pitchFamily="2" charset="0"/>
                <a:cs typeface="Pixel" panose="00000400000000000000" pitchFamily="2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9801692-D50D-4ABC-6CEB-E05CC56D8E24}"/>
              </a:ext>
            </a:extLst>
          </p:cNvPr>
          <p:cNvSpPr/>
          <p:nvPr/>
        </p:nvSpPr>
        <p:spPr>
          <a:xfrm>
            <a:off x="8493699" y="2519614"/>
            <a:ext cx="2762063" cy="446461"/>
          </a:xfrm>
          <a:custGeom>
            <a:avLst/>
            <a:gdLst/>
            <a:ahLst/>
            <a:cxnLst/>
            <a:rect l="l" t="t" r="r" b="b"/>
            <a:pathLst>
              <a:path w="2762063" h="446461">
                <a:moveTo>
                  <a:pt x="2695575" y="380270"/>
                </a:moveTo>
                <a:lnTo>
                  <a:pt x="2762063" y="380270"/>
                </a:lnTo>
                <a:lnTo>
                  <a:pt x="2762063" y="446461"/>
                </a:lnTo>
                <a:lnTo>
                  <a:pt x="2695575" y="446461"/>
                </a:lnTo>
                <a:close/>
                <a:moveTo>
                  <a:pt x="2419163" y="229330"/>
                </a:moveTo>
                <a:lnTo>
                  <a:pt x="2419163" y="380270"/>
                </a:lnTo>
                <a:lnTo>
                  <a:pt x="2569805" y="380270"/>
                </a:lnTo>
                <a:lnTo>
                  <a:pt x="2569805" y="229330"/>
                </a:lnTo>
                <a:close/>
                <a:moveTo>
                  <a:pt x="2419163" y="66191"/>
                </a:moveTo>
                <a:lnTo>
                  <a:pt x="2419163" y="163139"/>
                </a:lnTo>
                <a:lnTo>
                  <a:pt x="2569805" y="163139"/>
                </a:lnTo>
                <a:lnTo>
                  <a:pt x="2569805" y="66191"/>
                </a:lnTo>
                <a:close/>
                <a:moveTo>
                  <a:pt x="2076263" y="66191"/>
                </a:moveTo>
                <a:lnTo>
                  <a:pt x="2076263" y="380270"/>
                </a:lnTo>
                <a:lnTo>
                  <a:pt x="2226905" y="380270"/>
                </a:lnTo>
                <a:lnTo>
                  <a:pt x="2226905" y="66191"/>
                </a:lnTo>
                <a:close/>
                <a:moveTo>
                  <a:pt x="1095189" y="66191"/>
                </a:moveTo>
                <a:lnTo>
                  <a:pt x="1095189" y="380270"/>
                </a:lnTo>
                <a:lnTo>
                  <a:pt x="1245831" y="380270"/>
                </a:lnTo>
                <a:lnTo>
                  <a:pt x="1245831" y="66191"/>
                </a:lnTo>
                <a:close/>
                <a:moveTo>
                  <a:pt x="752289" y="66191"/>
                </a:moveTo>
                <a:lnTo>
                  <a:pt x="752289" y="380270"/>
                </a:lnTo>
                <a:lnTo>
                  <a:pt x="902931" y="380270"/>
                </a:lnTo>
                <a:lnTo>
                  <a:pt x="902931" y="66191"/>
                </a:lnTo>
                <a:close/>
                <a:moveTo>
                  <a:pt x="409389" y="66191"/>
                </a:moveTo>
                <a:lnTo>
                  <a:pt x="409389" y="380270"/>
                </a:lnTo>
                <a:lnTo>
                  <a:pt x="560030" y="380270"/>
                </a:lnTo>
                <a:lnTo>
                  <a:pt x="560030" y="66191"/>
                </a:lnTo>
                <a:close/>
                <a:moveTo>
                  <a:pt x="2695575" y="0"/>
                </a:moveTo>
                <a:lnTo>
                  <a:pt x="2762063" y="0"/>
                </a:lnTo>
                <a:lnTo>
                  <a:pt x="2762063" y="337896"/>
                </a:lnTo>
                <a:lnTo>
                  <a:pt x="2695575" y="337896"/>
                </a:lnTo>
                <a:close/>
                <a:moveTo>
                  <a:pt x="2352675" y="0"/>
                </a:moveTo>
                <a:lnTo>
                  <a:pt x="2582009" y="0"/>
                </a:lnTo>
                <a:lnTo>
                  <a:pt x="2582009" y="54285"/>
                </a:lnTo>
                <a:lnTo>
                  <a:pt x="2636295" y="54285"/>
                </a:lnTo>
                <a:lnTo>
                  <a:pt x="2636295" y="175045"/>
                </a:lnTo>
                <a:lnTo>
                  <a:pt x="2582009" y="175045"/>
                </a:lnTo>
                <a:lnTo>
                  <a:pt x="2582009" y="217424"/>
                </a:lnTo>
                <a:lnTo>
                  <a:pt x="2636295" y="217424"/>
                </a:lnTo>
                <a:lnTo>
                  <a:pt x="2636295" y="392176"/>
                </a:lnTo>
                <a:lnTo>
                  <a:pt x="2582009" y="392176"/>
                </a:lnTo>
                <a:lnTo>
                  <a:pt x="2582009" y="446461"/>
                </a:lnTo>
                <a:lnTo>
                  <a:pt x="2352675" y="446461"/>
                </a:lnTo>
                <a:close/>
                <a:moveTo>
                  <a:pt x="2064059" y="0"/>
                </a:moveTo>
                <a:lnTo>
                  <a:pt x="2239109" y="0"/>
                </a:lnTo>
                <a:lnTo>
                  <a:pt x="2239109" y="54285"/>
                </a:lnTo>
                <a:lnTo>
                  <a:pt x="2293395" y="54285"/>
                </a:lnTo>
                <a:lnTo>
                  <a:pt x="2293395" y="392176"/>
                </a:lnTo>
                <a:lnTo>
                  <a:pt x="2239109" y="392176"/>
                </a:lnTo>
                <a:lnTo>
                  <a:pt x="2239109" y="446461"/>
                </a:lnTo>
                <a:lnTo>
                  <a:pt x="2064059" y="446461"/>
                </a:lnTo>
                <a:lnTo>
                  <a:pt x="2064059" y="392176"/>
                </a:lnTo>
                <a:lnTo>
                  <a:pt x="2009775" y="392176"/>
                </a:lnTo>
                <a:lnTo>
                  <a:pt x="2009775" y="54285"/>
                </a:lnTo>
                <a:lnTo>
                  <a:pt x="2064059" y="54285"/>
                </a:lnTo>
                <a:close/>
                <a:moveTo>
                  <a:pt x="1666875" y="0"/>
                </a:moveTo>
                <a:lnTo>
                  <a:pt x="1950495" y="0"/>
                </a:lnTo>
                <a:lnTo>
                  <a:pt x="1950495" y="392176"/>
                </a:lnTo>
                <a:lnTo>
                  <a:pt x="1896209" y="392176"/>
                </a:lnTo>
                <a:lnTo>
                  <a:pt x="1896209" y="446461"/>
                </a:lnTo>
                <a:lnTo>
                  <a:pt x="1721160" y="446461"/>
                </a:lnTo>
                <a:lnTo>
                  <a:pt x="1721160" y="392176"/>
                </a:lnTo>
                <a:lnTo>
                  <a:pt x="1666875" y="392176"/>
                </a:lnTo>
                <a:lnTo>
                  <a:pt x="1666875" y="271704"/>
                </a:lnTo>
                <a:lnTo>
                  <a:pt x="1733363" y="271704"/>
                </a:lnTo>
                <a:lnTo>
                  <a:pt x="1733363" y="380270"/>
                </a:lnTo>
                <a:lnTo>
                  <a:pt x="1884005" y="380270"/>
                </a:lnTo>
                <a:lnTo>
                  <a:pt x="1884005" y="66191"/>
                </a:lnTo>
                <a:lnTo>
                  <a:pt x="1666875" y="66191"/>
                </a:lnTo>
                <a:close/>
                <a:moveTo>
                  <a:pt x="1028700" y="0"/>
                </a:moveTo>
                <a:lnTo>
                  <a:pt x="1258034" y="0"/>
                </a:lnTo>
                <a:lnTo>
                  <a:pt x="1258034" y="54285"/>
                </a:lnTo>
                <a:lnTo>
                  <a:pt x="1312319" y="54285"/>
                </a:lnTo>
                <a:lnTo>
                  <a:pt x="1312319" y="392176"/>
                </a:lnTo>
                <a:lnTo>
                  <a:pt x="1258034" y="392176"/>
                </a:lnTo>
                <a:lnTo>
                  <a:pt x="1258034" y="446461"/>
                </a:lnTo>
                <a:lnTo>
                  <a:pt x="1028700" y="446461"/>
                </a:lnTo>
                <a:close/>
                <a:moveTo>
                  <a:pt x="740085" y="0"/>
                </a:moveTo>
                <a:lnTo>
                  <a:pt x="915134" y="0"/>
                </a:lnTo>
                <a:lnTo>
                  <a:pt x="915134" y="54285"/>
                </a:lnTo>
                <a:lnTo>
                  <a:pt x="969419" y="54285"/>
                </a:lnTo>
                <a:lnTo>
                  <a:pt x="969419" y="392176"/>
                </a:lnTo>
                <a:lnTo>
                  <a:pt x="915134" y="392176"/>
                </a:lnTo>
                <a:lnTo>
                  <a:pt x="915134" y="446461"/>
                </a:lnTo>
                <a:lnTo>
                  <a:pt x="740085" y="446461"/>
                </a:lnTo>
                <a:lnTo>
                  <a:pt x="740085" y="392176"/>
                </a:lnTo>
                <a:lnTo>
                  <a:pt x="685799" y="392176"/>
                </a:lnTo>
                <a:lnTo>
                  <a:pt x="685799" y="54285"/>
                </a:lnTo>
                <a:lnTo>
                  <a:pt x="740085" y="54285"/>
                </a:lnTo>
                <a:close/>
                <a:moveTo>
                  <a:pt x="397185" y="0"/>
                </a:moveTo>
                <a:lnTo>
                  <a:pt x="572234" y="0"/>
                </a:lnTo>
                <a:lnTo>
                  <a:pt x="572234" y="54285"/>
                </a:lnTo>
                <a:lnTo>
                  <a:pt x="626519" y="54285"/>
                </a:lnTo>
                <a:lnTo>
                  <a:pt x="626519" y="392176"/>
                </a:lnTo>
                <a:lnTo>
                  <a:pt x="572234" y="392176"/>
                </a:lnTo>
                <a:lnTo>
                  <a:pt x="572234" y="446461"/>
                </a:lnTo>
                <a:lnTo>
                  <a:pt x="397185" y="446461"/>
                </a:lnTo>
                <a:lnTo>
                  <a:pt x="397185" y="392176"/>
                </a:lnTo>
                <a:lnTo>
                  <a:pt x="342900" y="392176"/>
                </a:lnTo>
                <a:lnTo>
                  <a:pt x="342900" y="54285"/>
                </a:lnTo>
                <a:lnTo>
                  <a:pt x="397185" y="54285"/>
                </a:lnTo>
                <a:close/>
                <a:moveTo>
                  <a:pt x="54285" y="0"/>
                </a:moveTo>
                <a:lnTo>
                  <a:pt x="283619" y="0"/>
                </a:lnTo>
                <a:lnTo>
                  <a:pt x="283619" y="66191"/>
                </a:lnTo>
                <a:lnTo>
                  <a:pt x="66489" y="66191"/>
                </a:lnTo>
                <a:lnTo>
                  <a:pt x="66489" y="380270"/>
                </a:lnTo>
                <a:lnTo>
                  <a:pt x="217130" y="380270"/>
                </a:lnTo>
                <a:lnTo>
                  <a:pt x="217130" y="229330"/>
                </a:lnTo>
                <a:lnTo>
                  <a:pt x="162850" y="229330"/>
                </a:lnTo>
                <a:lnTo>
                  <a:pt x="162850" y="163139"/>
                </a:lnTo>
                <a:lnTo>
                  <a:pt x="283619" y="163139"/>
                </a:lnTo>
                <a:lnTo>
                  <a:pt x="283619" y="446461"/>
                </a:lnTo>
                <a:lnTo>
                  <a:pt x="54285" y="446461"/>
                </a:lnTo>
                <a:lnTo>
                  <a:pt x="54285" y="392176"/>
                </a:lnTo>
                <a:lnTo>
                  <a:pt x="0" y="392176"/>
                </a:lnTo>
                <a:lnTo>
                  <a:pt x="0" y="54285"/>
                </a:lnTo>
                <a:lnTo>
                  <a:pt x="54285" y="54285"/>
                </a:lnTo>
                <a:close/>
              </a:path>
            </a:pathLst>
          </a:custGeom>
          <a:solidFill>
            <a:srgbClr val="F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8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829A15-A42F-4B7F-993F-0545FF8D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049" y="-316005"/>
            <a:ext cx="5135390" cy="494448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2A8CD52-BE5A-495D-A14E-ACE29C68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32" y="-369795"/>
            <a:ext cx="5135393" cy="49444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C7C32D9-CCD0-460A-9BEC-E81DA4B7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16" y="-423582"/>
            <a:ext cx="5135390" cy="49444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919735E-91A4-44EF-B74F-6E7EAD2D8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4133" y="3989652"/>
            <a:ext cx="5135393" cy="494448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1EA7E45-A091-4973-B66C-909321398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741" y="3935865"/>
            <a:ext cx="5135390" cy="494448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114CFE-4074-AE75-9803-EE9DC17F5B11}"/>
              </a:ext>
            </a:extLst>
          </p:cNvPr>
          <p:cNvSpPr/>
          <p:nvPr/>
        </p:nvSpPr>
        <p:spPr>
          <a:xfrm>
            <a:off x="9088540" y="4249523"/>
            <a:ext cx="2451100" cy="2451100"/>
          </a:xfrm>
          <a:custGeom>
            <a:avLst/>
            <a:gdLst/>
            <a:ahLst/>
            <a:cxnLst/>
            <a:rect l="l" t="t" r="r" b="b"/>
            <a:pathLst>
              <a:path w="2451100" h="2451100">
                <a:moveTo>
                  <a:pt x="1863757" y="1088390"/>
                </a:moveTo>
                <a:lnTo>
                  <a:pt x="1863757" y="1440815"/>
                </a:lnTo>
                <a:lnTo>
                  <a:pt x="2216181" y="1440815"/>
                </a:lnTo>
                <a:lnTo>
                  <a:pt x="2216181" y="1323455"/>
                </a:lnTo>
                <a:lnTo>
                  <a:pt x="2098649" y="1323455"/>
                </a:lnTo>
                <a:lnTo>
                  <a:pt x="2098649" y="1205923"/>
                </a:lnTo>
                <a:lnTo>
                  <a:pt x="2216181" y="1205923"/>
                </a:lnTo>
                <a:lnTo>
                  <a:pt x="2216181" y="1088390"/>
                </a:lnTo>
                <a:close/>
                <a:moveTo>
                  <a:pt x="1552492" y="1088390"/>
                </a:moveTo>
                <a:lnTo>
                  <a:pt x="1552492" y="1323455"/>
                </a:lnTo>
                <a:lnTo>
                  <a:pt x="1435131" y="1323455"/>
                </a:lnTo>
                <a:lnTo>
                  <a:pt x="1435131" y="1440815"/>
                </a:lnTo>
                <a:lnTo>
                  <a:pt x="1670024" y="1440815"/>
                </a:lnTo>
                <a:lnTo>
                  <a:pt x="1670024" y="1205923"/>
                </a:lnTo>
                <a:lnTo>
                  <a:pt x="1787557" y="1205923"/>
                </a:lnTo>
                <a:lnTo>
                  <a:pt x="1787557" y="1088390"/>
                </a:lnTo>
                <a:close/>
                <a:moveTo>
                  <a:pt x="1006507" y="1088390"/>
                </a:moveTo>
                <a:lnTo>
                  <a:pt x="1006507" y="1440815"/>
                </a:lnTo>
                <a:lnTo>
                  <a:pt x="1358931" y="1440815"/>
                </a:lnTo>
                <a:lnTo>
                  <a:pt x="1358931" y="1088390"/>
                </a:lnTo>
                <a:lnTo>
                  <a:pt x="1241399" y="1088390"/>
                </a:lnTo>
                <a:lnTo>
                  <a:pt x="1241399" y="1323455"/>
                </a:lnTo>
                <a:lnTo>
                  <a:pt x="1123867" y="1323455"/>
                </a:lnTo>
                <a:lnTo>
                  <a:pt x="1123867" y="1088390"/>
                </a:lnTo>
                <a:close/>
                <a:moveTo>
                  <a:pt x="695242" y="1088390"/>
                </a:moveTo>
                <a:lnTo>
                  <a:pt x="695242" y="1205923"/>
                </a:lnTo>
                <a:lnTo>
                  <a:pt x="577882" y="1205923"/>
                </a:lnTo>
                <a:lnTo>
                  <a:pt x="577882" y="1440815"/>
                </a:lnTo>
                <a:lnTo>
                  <a:pt x="695242" y="1440815"/>
                </a:lnTo>
                <a:lnTo>
                  <a:pt x="695242" y="1323455"/>
                </a:lnTo>
                <a:lnTo>
                  <a:pt x="812774" y="1323455"/>
                </a:lnTo>
                <a:lnTo>
                  <a:pt x="812774" y="1440815"/>
                </a:lnTo>
                <a:lnTo>
                  <a:pt x="930307" y="1440815"/>
                </a:lnTo>
                <a:lnTo>
                  <a:pt x="930307" y="1205923"/>
                </a:lnTo>
                <a:lnTo>
                  <a:pt x="812774" y="1205923"/>
                </a:lnTo>
                <a:lnTo>
                  <a:pt x="812774" y="1088390"/>
                </a:lnTo>
                <a:close/>
                <a:moveTo>
                  <a:pt x="149257" y="1088390"/>
                </a:moveTo>
                <a:lnTo>
                  <a:pt x="149257" y="1440815"/>
                </a:lnTo>
                <a:lnTo>
                  <a:pt x="266617" y="1440815"/>
                </a:lnTo>
                <a:lnTo>
                  <a:pt x="266617" y="1323455"/>
                </a:lnTo>
                <a:lnTo>
                  <a:pt x="501682" y="1323455"/>
                </a:lnTo>
                <a:lnTo>
                  <a:pt x="501682" y="1088390"/>
                </a:lnTo>
                <a:close/>
                <a:moveTo>
                  <a:pt x="0" y="0"/>
                </a:moveTo>
                <a:lnTo>
                  <a:pt x="2451100" y="0"/>
                </a:lnTo>
                <a:lnTo>
                  <a:pt x="2451100" y="2451100"/>
                </a:lnTo>
                <a:lnTo>
                  <a:pt x="0" y="24511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923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230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3x3p</vt:lpstr>
      <vt:lpstr>Arial</vt:lpstr>
      <vt:lpstr>Calibri</vt:lpstr>
      <vt:lpstr>Calibri Light</vt:lpstr>
      <vt:lpstr>Pixel</vt:lpstr>
      <vt:lpstr>Roboto Mono</vt:lpstr>
      <vt:lpstr>Roboto Mono Thin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Bucher</dc:creator>
  <cp:lastModifiedBy>Lukas Bucher</cp:lastModifiedBy>
  <cp:revision>69</cp:revision>
  <dcterms:created xsi:type="dcterms:W3CDTF">2020-07-27T15:31:59Z</dcterms:created>
  <dcterms:modified xsi:type="dcterms:W3CDTF">2023-05-16T07:46:08Z</dcterms:modified>
</cp:coreProperties>
</file>