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59" r:id="rId4"/>
    <p:sldId id="261" r:id="rId5"/>
    <p:sldId id="265" r:id="rId6"/>
    <p:sldId id="264" r:id="rId7"/>
    <p:sldId id="267" r:id="rId8"/>
    <p:sldId id="263" r:id="rId9"/>
    <p:sldId id="268" r:id="rId10"/>
    <p:sldId id="269" r:id="rId11"/>
    <p:sldId id="270" r:id="rId12"/>
    <p:sldId id="266" r:id="rId13"/>
    <p:sldId id="276" r:id="rId14"/>
    <p:sldId id="271" r:id="rId15"/>
    <p:sldId id="272" r:id="rId16"/>
    <p:sldId id="273" r:id="rId17"/>
    <p:sldId id="27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1F1FD-E482-441A-86A2-3F146828022F}" v="487" dt="2021-11-19T17:54:1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7A1A-5C8F-4659-B602-9F0138B45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4E2F5-DB5E-4E43-AD8E-6753D412E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F4338-2F1D-47CE-95F2-7502D839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DBDD-0EDA-44DF-A0BC-A4D79909342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E7CD3-2749-45A8-80F0-3BBA6848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6E24-57FD-46D2-9423-2BA0D98F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DEBD-E2DC-41A2-B986-9CB2DC6B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F316-C868-48EA-8A94-DB553D65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57DFC-AE04-4EEC-9EA1-BA1EF0AC6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0AEA-2752-498C-89AC-781A3978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DBDD-0EDA-44DF-A0BC-A4D79909342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8F697-2677-4A09-8E49-8AEE1AF1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D56D-A97E-442D-8754-C6A1800E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DEBD-E2DC-41A2-B986-9CB2DC6B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5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3426D-9203-459A-A7C3-D37FB4912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BFA73-FC81-412D-9079-EEAC1EF4E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79F5-6EC7-430B-ABBF-885F7421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DBDD-0EDA-44DF-A0BC-A4D79909342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DA6F1-2B11-4157-AF7A-881F0641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C832B-6583-41C7-A51E-13890F9F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DEBD-E2DC-41A2-B986-9CB2DC6B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AC36-88C4-402E-B341-22ACD041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1B60-7455-4282-A682-C4F25D0F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E73BD-15CA-4976-957E-43DD8D34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DBDD-0EDA-44DF-A0BC-A4D79909342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2E131-D979-40DF-AF2B-EC14516A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6E04-FB46-4D00-9E05-F4BAB39A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DEBD-E2DC-41A2-B986-9CB2DC6B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6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B4E7-1767-4ED5-BD99-64E835D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2AFF-C176-4CA7-9788-193348BE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3FCF-F556-48FE-82EE-AE9D8A44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DBDD-0EDA-44DF-A0BC-A4D79909342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55011-E4EF-4F90-885A-7AB8827D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5C54-2F16-49E7-8C88-F5F1188A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DEBD-E2DC-41A2-B986-9CB2DC6B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5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0D8E-9EA7-40EC-AB6E-0E0CE667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D8CE-7AE7-4DC7-B34B-0926644D1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DF4FF-A02C-41AB-8B80-1729D0C24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B6E9D-E4B6-4875-92BD-D9777530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DBDD-0EDA-44DF-A0BC-A4D79909342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61A23-97D5-42C7-A0F9-5E1D832A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F0B9D-404A-452A-826C-39B25E3B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DEBD-E2DC-41A2-B986-9CB2DC6B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81EA-3906-4408-8F28-D5334BFE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9EC3D-91DC-4990-9C22-ED75F9A9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907E1-827C-4113-B629-2C77E79A1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13C4A-7B4C-4086-8A8A-CFFF5C765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50D9C-0765-4775-97ED-E9ED046B2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35036-6F84-4479-809C-14860156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DBDD-0EDA-44DF-A0BC-A4D79909342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0CBF6-C16E-4F8B-AEAC-2DA27A8E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6EB0E-4D40-4AD5-9831-DDC4F691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DEBD-E2DC-41A2-B986-9CB2DC6B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7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593C-78D5-400C-A02F-2C6F0DBA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AA1F2-B105-4679-A059-E9898EE2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DBDD-0EDA-44DF-A0BC-A4D79909342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39D93-C72F-49A4-9757-4FEADF97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D9674-552E-41A1-A9FF-4444E8CF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DEBD-E2DC-41A2-B986-9CB2DC6B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1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DA433-251A-4E0A-AAA7-0A0BB29D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DBDD-0EDA-44DF-A0BC-A4D79909342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64354-AB96-4DAF-AD0A-D5F6AB22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B8EC3-2934-4C37-8E83-2DDC6DE9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DEBD-E2DC-41A2-B986-9CB2DC6B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2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EB8B-C2ED-4A95-AB8E-3D04E384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1E3E-A560-4E5B-ADE1-40C13FAF3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D79C8-FD6F-40E1-99CF-ED078C3D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F2F4C-F7FC-4A96-AF66-FF6F2366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DBDD-0EDA-44DF-A0BC-A4D79909342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29E01-91DF-4C39-B7F4-5408C0A9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953CE-25A4-4B49-80A7-573E5B85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DEBD-E2DC-41A2-B986-9CB2DC6B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0E20-D5FC-40A2-9B88-5369DA92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B9F7E-2AB3-45E7-B235-CB2411D5D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3FE55-4B65-4AE5-9083-9687E44D1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4EB90-5813-457C-950C-15E60130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DBDD-0EDA-44DF-A0BC-A4D79909342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CE0E3-DCC4-4130-A3FA-3AD0701D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5ED3E-FFF4-4369-8891-56A481FE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DEBD-E2DC-41A2-B986-9CB2DC6B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9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EBF3D-7CB0-4DE0-99E3-7EFD554A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518CF-0D4E-4E74-9CC5-413672DFD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66BC-DF29-417C-AFE0-261A3FB2E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DBDD-0EDA-44DF-A0BC-A4D79909342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584C-DA0A-4C60-8639-124DF7F73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46B8-9235-4DB5-9678-AD5C8C003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4DEBD-E2DC-41A2-B986-9CB2DC6B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amazon.com/Apple-EarPods-Lightning-Connector-White/dp/B01M0GB8CC/ref=sr_1_3?keywords=apple+earbuds+wired&amp;qid=1637344414&amp;qsid=130-1296076-6576859&amp;sr=8-3&amp;sres=B01M0GB8CC%2CB09JK5DWDW%2CB07KKMRD4M%2CB07PXGQC1Q%2CB09JNQQ7LT%2CB09DFK8NN5%2CB09JNMFZLF%2CB095WC8FV6%2CB08L6ZYW21%2CB09K7B3L73%2CB09CTFSY1M%2CB08CDJFSNG%2CB095RHGZKB%2CB096SSCV5K%2CB08DFWPY94%2CB09JVKYB9M&amp;srpt=HEADPHON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AIJI-Adjustable-Rotating-Aluminum-Nintendo/dp/B0814XRMJJ/ref=sxts_rp_s_a1_0?cv_ct_cx=tablet+stand&amp;keywords=tablet+stand&amp;pd_rd_i=B0814XRMJJ&amp;pd_rd_r=f9142b81-7cc2-46f2-8f6a-02b68a0379b2&amp;pd_rd_w=8cjzv&amp;pd_rd_wg=3F5Sn&amp;pf_rd_p=d57dfec8-c3f9-44ac-96fb-73a6536106ab&amp;pf_rd_r=V87WQ0CCFBFA4K9YDGQ5&amp;psc=1&amp;qid=1637338367&amp;sr=1-1-5985efba-8948-4f09-9122-d605505c9d1e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hotography-Lighting-Continuous-Equipment-Portraits/dp/B07FNMHPBJ/ref=sr_1_3?keywords=soft+box&amp;qid=1637338502&amp;qsid=130-1296076-6576859&amp;sr=8-3&amp;sres=B07FNMHPBJ%2CB08RDHC5JG%2CB096THSHLP%2CB017D7W57S%2CB0833X7CZJ%2CB07DVLR56C%2CB00PIM3I6I%2CB08DG3J97R%2CB085973RRH%2CB092CW7R3V%2CB07TJWJ9YX%2CB07NBP6D98%2CB095RZBFYN%2CB08FX5RFCV%2CB08G175D8S%2CB07G3423NQ&amp;srpt=CAMERA_STAGE_LIGHTING_MODIFIER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join-a-teams-meeting-on-a-second-device-c28e7407-183b-46ea-ab17-2212700e5f4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7E37-74D1-407B-B04A-63E6CB030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Kick-Ass Video Conferencing Setup @Home</a:t>
            </a:r>
          </a:p>
        </p:txBody>
      </p:sp>
    </p:spTree>
    <p:extLst>
      <p:ext uri="{BB962C8B-B14F-4D97-AF65-F5344CB8AC3E}">
        <p14:creationId xmlns:p14="http://schemas.microsoft.com/office/powerpoint/2010/main" val="81911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est.">
            <a:extLst>
              <a:ext uri="{FF2B5EF4-FFF2-40B4-BE49-F238E27FC236}">
                <a16:creationId xmlns:a16="http://schemas.microsoft.com/office/drawing/2014/main" id="{7506FB12-A08C-4469-8C38-EF4561C4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475" y="1414117"/>
            <a:ext cx="7826571" cy="282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43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B52CC5A-4182-44D6-A823-AE207BE7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93" y="487973"/>
            <a:ext cx="2673183" cy="61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63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furbished 11-inch iPad Pro Wi‑Fi 64GB - Space Gray - Apple">
            <a:extLst>
              <a:ext uri="{FF2B5EF4-FFF2-40B4-BE49-F238E27FC236}">
                <a16:creationId xmlns:a16="http://schemas.microsoft.com/office/drawing/2014/main" id="{AEBAF229-70FD-423D-952E-0D0C26340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335" y="457200"/>
            <a:ext cx="5833696" cy="583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46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FCA727F-E9EB-4ED2-AA83-DC7868ACC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1" y="1627993"/>
            <a:ext cx="10891905" cy="377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E3737-9663-4C01-B1C1-499A072E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9" y="362792"/>
            <a:ext cx="12103722" cy="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6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328E9697-CCA9-4421-B862-AE15763D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27" y="602273"/>
            <a:ext cx="6205676" cy="576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91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6FBEFBD-C5C3-4786-88E4-5C9504095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0"/>
            <a:ext cx="10010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0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OS R6">
            <a:extLst>
              <a:ext uri="{FF2B5EF4-FFF2-40B4-BE49-F238E27FC236}">
                <a16:creationId xmlns:a16="http://schemas.microsoft.com/office/drawing/2014/main" id="{0D8D49FB-3CEB-4741-8813-87854DF3A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1285875"/>
            <a:ext cx="64293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7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non 24-70mm f/2.8 L ">
            <a:extLst>
              <a:ext uri="{FF2B5EF4-FFF2-40B4-BE49-F238E27FC236}">
                <a16:creationId xmlns:a16="http://schemas.microsoft.com/office/drawing/2014/main" id="{DED5179A-C80B-4700-9C52-821B68AF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24" y="1272720"/>
            <a:ext cx="6063588" cy="424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65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3D7A272-1038-4C69-B7FD-4B9D5DDE3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0"/>
            <a:ext cx="9145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08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D">
            <a:extLst>
              <a:ext uri="{FF2B5EF4-FFF2-40B4-BE49-F238E27FC236}">
                <a16:creationId xmlns:a16="http://schemas.microsoft.com/office/drawing/2014/main" id="{35DE0947-0EFE-4AC4-AF61-8BAA44A8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53" y="2657475"/>
            <a:ext cx="27527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1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31,626 Backlit Portrait Stock Photos, Pictures &amp;amp; Royalty-Free Images -  iStock">
            <a:extLst>
              <a:ext uri="{FF2B5EF4-FFF2-40B4-BE49-F238E27FC236}">
                <a16:creationId xmlns:a16="http://schemas.microsoft.com/office/drawing/2014/main" id="{8D5474BE-26ED-4260-8AE8-B9AD3088E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485900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9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B4091AF-51E3-4892-9C15-E118E9AF9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36" y="0"/>
            <a:ext cx="9603683" cy="68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0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etter: Going beyond pretty things to deliver a better customer experience  — Startup Competitors">
            <a:extLst>
              <a:ext uri="{FF2B5EF4-FFF2-40B4-BE49-F238E27FC236}">
                <a16:creationId xmlns:a16="http://schemas.microsoft.com/office/drawing/2014/main" id="{8ECDBE59-B419-4557-8777-729D6BC20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26" y="1027435"/>
            <a:ext cx="4803129" cy="480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98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9695A-554A-4278-A66A-F651404F4125}"/>
              </a:ext>
            </a:extLst>
          </p:cNvPr>
          <p:cNvSpPr txBox="1"/>
          <p:nvPr/>
        </p:nvSpPr>
        <p:spPr>
          <a:xfrm>
            <a:off x="8604433" y="236850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92D050"/>
                </a:solidFill>
              </a:rPr>
              <a:t>$19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14875-F58A-4387-8564-256FAA3FB2FA}"/>
              </a:ext>
            </a:extLst>
          </p:cNvPr>
          <p:cNvSpPr txBox="1"/>
          <p:nvPr/>
        </p:nvSpPr>
        <p:spPr>
          <a:xfrm>
            <a:off x="11464190" y="637913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6314533-DBB0-4798-9FCF-E62321520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21" y="394362"/>
            <a:ext cx="3387275" cy="606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40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EB91D3E3-22A6-4397-B00B-478EB4D33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0"/>
            <a:ext cx="4699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8E0930-6976-4D7C-B953-D5EB01EA20DD}"/>
              </a:ext>
            </a:extLst>
          </p:cNvPr>
          <p:cNvSpPr txBox="1"/>
          <p:nvPr/>
        </p:nvSpPr>
        <p:spPr>
          <a:xfrm>
            <a:off x="8604433" y="236850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92D050"/>
                </a:solidFill>
              </a:rPr>
              <a:t>$20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0D73E-00AA-48A8-BFA6-83563C7134A2}"/>
              </a:ext>
            </a:extLst>
          </p:cNvPr>
          <p:cNvSpPr txBox="1"/>
          <p:nvPr/>
        </p:nvSpPr>
        <p:spPr>
          <a:xfrm>
            <a:off x="11464190" y="637913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2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B9D4C5C-E005-4FBE-B140-7F232B70A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147" y="146423"/>
            <a:ext cx="6876616" cy="67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029EC3-5623-4C4A-8C53-EAC056F3FC10}"/>
              </a:ext>
            </a:extLst>
          </p:cNvPr>
          <p:cNvSpPr txBox="1"/>
          <p:nvPr/>
        </p:nvSpPr>
        <p:spPr>
          <a:xfrm>
            <a:off x="8604433" y="236850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92D050"/>
                </a:solidFill>
              </a:rPr>
              <a:t>$70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58563-F617-491C-8CEA-F621E595A0D3}"/>
              </a:ext>
            </a:extLst>
          </p:cNvPr>
          <p:cNvSpPr txBox="1"/>
          <p:nvPr/>
        </p:nvSpPr>
        <p:spPr>
          <a:xfrm>
            <a:off x="11464190" y="637913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8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DDB36-55C4-4CAD-8125-BBF0CD31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52" y="0"/>
            <a:ext cx="483689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8041C-47DB-4D26-BFEB-36C89D2595FD}"/>
              </a:ext>
            </a:extLst>
          </p:cNvPr>
          <p:cNvSpPr txBox="1"/>
          <p:nvPr/>
        </p:nvSpPr>
        <p:spPr>
          <a:xfrm>
            <a:off x="11464190" y="637913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7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</Words>
  <Application>Microsoft Office PowerPoint</Application>
  <PresentationFormat>Widescreen</PresentationFormat>
  <Paragraphs>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Building a Kick-Ass Video Conferencing Setup @Home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Conferencing @Home</dc:title>
  <dc:creator>John Lam (DEVDIV)</dc:creator>
  <cp:lastModifiedBy>John Lam (DEVDIV)</cp:lastModifiedBy>
  <cp:revision>2</cp:revision>
  <dcterms:created xsi:type="dcterms:W3CDTF">2021-11-19T15:58:55Z</dcterms:created>
  <dcterms:modified xsi:type="dcterms:W3CDTF">2022-01-08T19:32:56Z</dcterms:modified>
</cp:coreProperties>
</file>