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6"/>
  </p:notesMasterIdLst>
  <p:handoutMasterIdLst>
    <p:handoutMasterId r:id="rId27"/>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3" r:id="rId17"/>
    <p:sldId id="266" r:id="rId18"/>
    <p:sldId id="334" r:id="rId19"/>
    <p:sldId id="311" r:id="rId20"/>
    <p:sldId id="312" r:id="rId21"/>
    <p:sldId id="313" r:id="rId22"/>
    <p:sldId id="314" r:id="rId23"/>
    <p:sldId id="315" r:id="rId24"/>
    <p:sldId id="271"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36" autoAdjust="0"/>
    <p:restoredTop sz="94633" autoAdjust="0"/>
  </p:normalViewPr>
  <p:slideViewPr>
    <p:cSldViewPr>
      <p:cViewPr>
        <p:scale>
          <a:sx n="70" d="100"/>
          <a:sy n="70" d="100"/>
        </p:scale>
        <p:origin x="-1170" y="-55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80" d="100"/>
        <a:sy n="80" d="100"/>
      </p:scale>
      <p:origin x="0" y="0"/>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 </a:t>
          </a:r>
          <a:r>
            <a:rPr lang="en-US" smtClean="0"/>
            <a:t>[Chakra]</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 </a:t>
          </a:r>
          <a:r>
            <a:rPr lang="en-US" sz="1700" kern="1200" smtClean="0"/>
            <a:t>[Chakra]</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6/5/2012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2:05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2:05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2:05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2:05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18110536"/>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8 Things About Building Great Metro style apps</a:t>
            </a:r>
            <a:endParaRPr lang="en-US" dirty="0"/>
          </a:p>
        </p:txBody>
      </p:sp>
      <p:sp>
        <p:nvSpPr>
          <p:cNvPr id="4" name="Text Placeholder 3"/>
          <p:cNvSpPr>
            <a:spLocks noGrp="1"/>
          </p:cNvSpPr>
          <p:nvPr>
            <p:ph type="body" sz="quarter" idx="10"/>
          </p:nvPr>
        </p:nvSpPr>
        <p:spPr>
          <a:xfrm>
            <a:off x="519112" y="1447799"/>
            <a:ext cx="11149013" cy="4235006"/>
          </a:xfrm>
        </p:spPr>
        <p:txBody>
          <a:bodyPr/>
          <a:lstStyle/>
          <a:p>
            <a:pPr marL="514350" indent="-514350">
              <a:buAutoNum type="arabicPeriod"/>
            </a:pPr>
            <a:r>
              <a:rPr lang="en-US" dirty="0">
                <a:solidFill>
                  <a:schemeClr val="tx1">
                    <a:alpha val="99000"/>
                  </a:schemeClr>
                </a:solidFill>
              </a:rPr>
              <a:t>Use what you know</a:t>
            </a:r>
          </a:p>
          <a:p>
            <a:pPr marL="514350" indent="-514350">
              <a:buAutoNum type="arabicPeriod"/>
            </a:pPr>
            <a:r>
              <a:rPr lang="en-US" dirty="0">
                <a:solidFill>
                  <a:schemeClr val="tx1">
                    <a:alpha val="99000"/>
                  </a:schemeClr>
                </a:solidFill>
              </a:rPr>
              <a:t>Use what you have</a:t>
            </a:r>
          </a:p>
          <a:p>
            <a:pPr marL="514350" indent="-514350">
              <a:buAutoNum type="arabicPeriod"/>
            </a:pPr>
            <a:r>
              <a:rPr lang="en-US" dirty="0">
                <a:solidFill>
                  <a:schemeClr val="tx1">
                    <a:alpha val="99000"/>
                  </a:schemeClr>
                </a:solidFill>
              </a:rPr>
              <a:t>Light up on the OS</a:t>
            </a:r>
          </a:p>
          <a:p>
            <a:pPr marL="514350" indent="-514350">
              <a:buAutoNum type="arabicPeriod"/>
            </a:pPr>
            <a:r>
              <a:rPr lang="en-US" dirty="0">
                <a:solidFill>
                  <a:schemeClr val="tx1">
                    <a:alpha val="99000"/>
                  </a:schemeClr>
                </a:solidFill>
              </a:rPr>
              <a:t>Mix and match your languages</a:t>
            </a:r>
          </a:p>
          <a:p>
            <a:pPr marL="514350" indent="-514350">
              <a:buAutoNum type="arabicPeriod"/>
            </a:pPr>
            <a:r>
              <a:rPr lang="en-US" dirty="0">
                <a:solidFill>
                  <a:schemeClr val="tx1">
                    <a:alpha val="99000"/>
                  </a:schemeClr>
                </a:solidFill>
              </a:rPr>
              <a:t>When bad things happen</a:t>
            </a:r>
          </a:p>
          <a:p>
            <a:pPr marL="514350" indent="-514350">
              <a:buAutoNum type="arabicPeriod"/>
            </a:pPr>
            <a:r>
              <a:rPr lang="en-US" dirty="0">
                <a:solidFill>
                  <a:schemeClr val="tx1">
                    <a:alpha val="99000"/>
                  </a:schemeClr>
                </a:solidFill>
              </a:rPr>
              <a:t>Use what others know</a:t>
            </a:r>
          </a:p>
          <a:p>
            <a:pPr marL="514350" indent="-514350">
              <a:buAutoNum type="arabicPeriod"/>
            </a:pPr>
            <a:r>
              <a:rPr lang="en-US" dirty="0">
                <a:solidFill>
                  <a:schemeClr val="tx1">
                    <a:alpha val="99000"/>
                  </a:schemeClr>
                </a:solidFill>
              </a:rPr>
              <a:t>Getting it right</a:t>
            </a:r>
          </a:p>
          <a:p>
            <a:pPr marL="514350" indent="-514350">
              <a:buAutoNum type="arabicPeriod"/>
            </a:pPr>
            <a:r>
              <a:rPr lang="en-US" dirty="0">
                <a:solidFill>
                  <a:schemeClr val="tx1">
                    <a:alpha val="99000"/>
                  </a:schemeClr>
                </a:solidFill>
              </a:rPr>
              <a:t>Ship it</a:t>
            </a:r>
            <a:r>
              <a:rPr lang="en-US" dirty="0" smtClean="0">
                <a:solidFill>
                  <a:schemeClr val="tx1">
                    <a:alpha val="99000"/>
                  </a:schemeClr>
                </a:solidFill>
              </a:rPr>
              <a:t>!</a:t>
            </a:r>
            <a:endParaRPr lang="en-US" dirty="0">
              <a:solidFill>
                <a:schemeClr val="tx1">
                  <a:alpha val="99000"/>
                </a:schemeClr>
              </a:solidFill>
            </a:endParaRPr>
          </a:p>
        </p:txBody>
      </p:sp>
    </p:spTree>
    <p:extLst>
      <p:ext uri="{BB962C8B-B14F-4D97-AF65-F5344CB8AC3E}">
        <p14:creationId xmlns:p14="http://schemas.microsoft.com/office/powerpoint/2010/main" val="2104477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Things About Building Great Metro style apps</a:t>
            </a:r>
          </a:p>
        </p:txBody>
      </p:sp>
      <p:sp>
        <p:nvSpPr>
          <p:cNvPr id="4" name="Text Placeholder 3"/>
          <p:cNvSpPr>
            <a:spLocks noGrp="1"/>
          </p:cNvSpPr>
          <p:nvPr>
            <p:ph type="body" sz="quarter" idx="10"/>
          </p:nvPr>
        </p:nvSpPr>
        <p:spPr>
          <a:xfrm>
            <a:off x="519112" y="1447799"/>
            <a:ext cx="11149013" cy="4235006"/>
          </a:xfrm>
        </p:spPr>
        <p:txBody>
          <a:bodyPr/>
          <a:lstStyle/>
          <a:p>
            <a:pPr marL="514350" indent="-514350">
              <a:buAutoNum type="arabicPeriod"/>
            </a:pPr>
            <a:r>
              <a:rPr lang="en-US" dirty="0">
                <a:solidFill>
                  <a:schemeClr val="tx1">
                    <a:alpha val="99000"/>
                  </a:schemeClr>
                </a:solidFill>
              </a:rPr>
              <a:t>Use what you know</a:t>
            </a:r>
          </a:p>
          <a:p>
            <a:pPr marL="514350" indent="-514350">
              <a:buAutoNum type="arabicPeriod"/>
            </a:pPr>
            <a:r>
              <a:rPr lang="en-US" dirty="0">
                <a:solidFill>
                  <a:schemeClr val="tx1">
                    <a:alpha val="99000"/>
                  </a:schemeClr>
                </a:solidFill>
              </a:rPr>
              <a:t>Use what you have</a:t>
            </a:r>
          </a:p>
          <a:p>
            <a:pPr marL="514350" indent="-514350">
              <a:buAutoNum type="arabicPeriod"/>
            </a:pPr>
            <a:r>
              <a:rPr lang="en-US" dirty="0">
                <a:solidFill>
                  <a:schemeClr val="tx1">
                    <a:alpha val="99000"/>
                  </a:schemeClr>
                </a:solidFill>
              </a:rPr>
              <a:t>Light up on the OS</a:t>
            </a:r>
          </a:p>
          <a:p>
            <a:pPr marL="514350" indent="-514350">
              <a:buAutoNum type="arabicPeriod"/>
            </a:pPr>
            <a:r>
              <a:rPr lang="en-US" dirty="0">
                <a:solidFill>
                  <a:schemeClr val="tx1">
                    <a:alpha val="99000"/>
                  </a:schemeClr>
                </a:solidFill>
              </a:rPr>
              <a:t>Mix and match your languages</a:t>
            </a:r>
          </a:p>
          <a:p>
            <a:pPr marL="514350" indent="-514350">
              <a:buAutoNum type="arabicPeriod"/>
            </a:pPr>
            <a:r>
              <a:rPr lang="en-US" dirty="0">
                <a:solidFill>
                  <a:schemeClr val="tx1">
                    <a:alpha val="99000"/>
                  </a:schemeClr>
                </a:solidFill>
              </a:rPr>
              <a:t>When bad things happen</a:t>
            </a:r>
          </a:p>
          <a:p>
            <a:pPr marL="514350" indent="-514350">
              <a:buAutoNum type="arabicPeriod"/>
            </a:pPr>
            <a:r>
              <a:rPr lang="en-US" dirty="0">
                <a:solidFill>
                  <a:schemeClr val="tx1">
                    <a:alpha val="99000"/>
                  </a:schemeClr>
                </a:solidFill>
              </a:rPr>
              <a:t>Use what others know</a:t>
            </a:r>
          </a:p>
          <a:p>
            <a:pPr marL="514350" indent="-514350">
              <a:buAutoNum type="arabicPeriod"/>
            </a:pPr>
            <a:r>
              <a:rPr lang="en-US" dirty="0">
                <a:solidFill>
                  <a:schemeClr val="tx1">
                    <a:alpha val="99000"/>
                  </a:schemeClr>
                </a:solidFill>
              </a:rPr>
              <a:t>Getting it right</a:t>
            </a:r>
          </a:p>
          <a:p>
            <a:pPr marL="514350" indent="-514350">
              <a:buAutoNum type="arabicPeriod"/>
            </a:pPr>
            <a:r>
              <a:rPr lang="en-US" dirty="0">
                <a:solidFill>
                  <a:schemeClr val="tx1">
                    <a:alpha val="99000"/>
                  </a:schemeClr>
                </a:solidFill>
              </a:rPr>
              <a:t>Ship it</a:t>
            </a:r>
            <a:r>
              <a:rPr lang="en-US" dirty="0" smtClean="0">
                <a:solidFill>
                  <a:schemeClr val="tx1">
                    <a:alpha val="99000"/>
                  </a:schemeClr>
                </a:solidFill>
              </a:rPr>
              <a:t>!</a:t>
            </a:r>
            <a:endParaRPr lang="en-US" dirty="0">
              <a:solidFill>
                <a:schemeClr val="tx1">
                  <a:alpha val="99000"/>
                </a:schemeClr>
              </a:solidFill>
            </a:endParaRPr>
          </a:p>
        </p:txBody>
      </p:sp>
    </p:spTree>
    <p:extLst>
      <p:ext uri="{BB962C8B-B14F-4D97-AF65-F5344CB8AC3E}">
        <p14:creationId xmlns:p14="http://schemas.microsoft.com/office/powerpoint/2010/main" val="321570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07868" y="26289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6" name="Rectangle 15"/>
          <p:cNvSpPr/>
          <p:nvPr/>
        </p:nvSpPr>
        <p:spPr bwMode="auto">
          <a:xfrm>
            <a:off x="515814" y="1988840"/>
            <a:ext cx="11165143"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1778949"/>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Breakout Sessions</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DEV352: </a:t>
            </a:r>
            <a:r>
              <a:rPr lang="en-US" sz="2000" dirty="0"/>
              <a:t>What Web Developers Need to Know When Building Metro style Apps </a:t>
            </a:r>
            <a:endParaRPr lang="en-US" sz="2000" dirty="0" smtClean="0">
              <a:solidFill>
                <a:schemeClr val="tx1">
                  <a:alpha val="99000"/>
                </a:schemeClr>
              </a:solidFill>
            </a:endParaRP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DEV353: Building Metro style Apps with XAML</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DEV354: </a:t>
            </a:r>
            <a:r>
              <a:rPr lang="en-US" sz="2000" dirty="0"/>
              <a:t>Building Windows 8 Metro style UIs </a:t>
            </a:r>
            <a:endParaRPr lang="en-US" sz="2000" dirty="0" smtClean="0"/>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DEV366: </a:t>
            </a:r>
            <a:r>
              <a:rPr lang="en-US" sz="2000" dirty="0"/>
              <a:t>Building Metro style Apps with HTML and JavaScript </a:t>
            </a:r>
            <a:endParaRPr lang="en-US" sz="20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000" fill="hold"/>
                                        <p:tgtEl>
                                          <p:spTgt spid="16"/>
                                        </p:tgtEl>
                                        <p:attrNameLst>
                                          <p:attrName>ppt_x</p:attrName>
                                        </p:attrNameLst>
                                      </p:cBhvr>
                                      <p:tavLst>
                                        <p:tav tm="0">
                                          <p:val>
                                            <p:strVal val="0-#ppt_w/2"/>
                                          </p:val>
                                        </p:tav>
                                        <p:tav tm="100000">
                                          <p:val>
                                            <p:strVal val="#ppt_x"/>
                                          </p:val>
                                        </p:tav>
                                      </p:tavLst>
                                    </p:anim>
                                    <p:anim calcmode="lin" valueType="num">
                                      <p:cBhvr additive="base">
                                        <p:cTn id="21" dur="10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animBg="1"/>
      <p:bldP spid="8" grpId="0"/>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177</TotalTime>
  <Words>898</Words>
  <Application>Microsoft Office PowerPoint</Application>
  <PresentationFormat>Custom</PresentationFormat>
  <Paragraphs>104</Paragraphs>
  <Slides>20</Slides>
  <Notes>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Things About Building Great Metro style apps</vt:lpstr>
      <vt:lpstr>Let’s code!</vt:lpstr>
      <vt:lpstr>8 Things About Building Great Metro style apps</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47</cp:revision>
  <cp:lastPrinted>2010-05-11T05:02:34Z</cp:lastPrinted>
  <dcterms:created xsi:type="dcterms:W3CDTF">2012-05-03T15:33:54Z</dcterms:created>
  <dcterms:modified xsi:type="dcterms:W3CDTF">2012-06-05T22:55:09Z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