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2020-07-05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7287" y="3471326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2784" y="5267674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6340643" y="1949772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7DAAC0-F8D2-40CD-B60F-5DBE9A6FD955}"/>
              </a:ext>
            </a:extLst>
          </p:cNvPr>
          <p:cNvSpPr/>
          <p:nvPr/>
        </p:nvSpPr>
        <p:spPr>
          <a:xfrm>
            <a:off x="4382846" y="3471326"/>
            <a:ext cx="1500597" cy="1109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35FB9175-67C9-40DB-8135-0640A10A3A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5944" y="3560834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  <a:endCxn id="13" idx="1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  <a:endCxn id="13" idx="1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  <a:endCxn id="35" idx="2"/>
          </p:cNvCxnSpPr>
          <p:nvPr/>
        </p:nvCxnSpPr>
        <p:spPr>
          <a:xfrm flipV="1">
            <a:off x="2407184" y="4581322"/>
            <a:ext cx="2725961" cy="114355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stCxn id="35" idx="0"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stCxn id="35" idx="0"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6A6991-9E85-4544-9C96-C2C5125B7152}"/>
              </a:ext>
            </a:extLst>
          </p:cNvPr>
          <p:cNvSpPr/>
          <p:nvPr/>
        </p:nvSpPr>
        <p:spPr>
          <a:xfrm>
            <a:off x="270588" y="501109"/>
            <a:ext cx="5710334" cy="5927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487158" y="5997408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4523041" y="595878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F87DF-F2ED-4475-9407-EE20527072A2}"/>
              </a:ext>
            </a:extLst>
          </p:cNvPr>
          <p:cNvSpPr txBox="1"/>
          <p:nvPr/>
        </p:nvSpPr>
        <p:spPr>
          <a:xfrm>
            <a:off x="194888" y="178613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 err="1"/>
              <a:t>Competition</a:t>
            </a:r>
            <a:r>
              <a:rPr lang="fr-CA" i="1" dirty="0"/>
              <a:t> Site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1351" y="5267674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5154577" y="4616268"/>
            <a:ext cx="421174" cy="1108606"/>
          </a:xfrm>
          <a:prstGeom prst="curvedConnector4">
            <a:avLst>
              <a:gd name="adj1" fmla="val -54277"/>
              <a:gd name="adj2" fmla="val 706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743DF60-0745-49C0-8B08-35D5932404E4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D2A7CF-CE2D-4938-B579-C2C4CD9A4D07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265CF5-E4F4-44F5-B868-59DD32D25AA5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39782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2784" y="5267674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407184" y="4581322"/>
            <a:ext cx="2725961" cy="114355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487158" y="5997408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4523041" y="595878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F87DF-F2ED-4475-9407-EE20527072A2}"/>
              </a:ext>
            </a:extLst>
          </p:cNvPr>
          <p:cNvSpPr txBox="1"/>
          <p:nvPr/>
        </p:nvSpPr>
        <p:spPr>
          <a:xfrm>
            <a:off x="194888" y="178613"/>
            <a:ext cx="17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 err="1"/>
              <a:t>Competition</a:t>
            </a:r>
            <a:r>
              <a:rPr lang="fr-CA" i="1" dirty="0"/>
              <a:t> Site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1351" y="5267674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5154577" y="4616268"/>
            <a:ext cx="421174" cy="1108606"/>
          </a:xfrm>
          <a:prstGeom prst="curvedConnector4">
            <a:avLst>
              <a:gd name="adj1" fmla="val -54277"/>
              <a:gd name="adj2" fmla="val 706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C831EE-7DD3-4DB4-88EE-43B5B9336F34}"/>
              </a:ext>
            </a:extLst>
          </p:cNvPr>
          <p:cNvSpPr/>
          <p:nvPr/>
        </p:nvSpPr>
        <p:spPr>
          <a:xfrm>
            <a:off x="363894" y="541176"/>
            <a:ext cx="5561045" cy="5850293"/>
          </a:xfrm>
          <a:custGeom>
            <a:avLst/>
            <a:gdLst>
              <a:gd name="connsiteX0" fmla="*/ 0 w 5561045"/>
              <a:gd name="connsiteY0" fmla="*/ 0 h 5850293"/>
              <a:gd name="connsiteX1" fmla="*/ 0 w 5561045"/>
              <a:gd name="connsiteY1" fmla="*/ 5850293 h 5850293"/>
              <a:gd name="connsiteX2" fmla="*/ 5561045 w 5561045"/>
              <a:gd name="connsiteY2" fmla="*/ 5850293 h 5850293"/>
              <a:gd name="connsiteX3" fmla="*/ 5561045 w 5561045"/>
              <a:gd name="connsiteY3" fmla="*/ 4310742 h 5850293"/>
              <a:gd name="connsiteX4" fmla="*/ 3881535 w 5561045"/>
              <a:gd name="connsiteY4" fmla="*/ 4310742 h 5850293"/>
              <a:gd name="connsiteX5" fmla="*/ 3881535 w 5561045"/>
              <a:gd name="connsiteY5" fmla="*/ 9330 h 5850293"/>
              <a:gd name="connsiteX6" fmla="*/ 0 w 5561045"/>
              <a:gd name="connsiteY6" fmla="*/ 0 h 58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1045" h="5850293">
                <a:moveTo>
                  <a:pt x="0" y="0"/>
                </a:moveTo>
                <a:lnTo>
                  <a:pt x="0" y="5850293"/>
                </a:lnTo>
                <a:lnTo>
                  <a:pt x="5561045" y="5850293"/>
                </a:lnTo>
                <a:lnTo>
                  <a:pt x="5561045" y="4310742"/>
                </a:lnTo>
                <a:lnTo>
                  <a:pt x="3881535" y="4310742"/>
                </a:lnTo>
                <a:lnTo>
                  <a:pt x="3881535" y="933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C9088-1905-427F-9799-B9AFEEE55E29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E609-3116-4A58-BFCC-E95074A6D61A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35EC6-418A-4BDE-AA8E-4E4CFBB262D3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258304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598906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260" y="3556334"/>
            <a:ext cx="914400" cy="91440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819" y="2497283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2632" y="2497283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3445" y="2497283"/>
            <a:ext cx="457200" cy="457200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508" y="3556334"/>
            <a:ext cx="914400" cy="91440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690" y="1035372"/>
            <a:ext cx="914400" cy="91440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7687" y="1056106"/>
            <a:ext cx="914400" cy="91440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5685" y="1035372"/>
            <a:ext cx="914400" cy="9144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2784" y="5267674"/>
            <a:ext cx="914400" cy="91440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6245" y="603032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306574" y="1725836"/>
            <a:ext cx="5415353" cy="3082249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097219" y="2439308"/>
            <a:ext cx="1063551" cy="20938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2671813" y="2013902"/>
            <a:ext cx="1063551" cy="29447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246406" y="1588495"/>
            <a:ext cx="1063551" cy="379552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407184" y="4581322"/>
            <a:ext cx="2725961" cy="114355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2142072" y="480253"/>
            <a:ext cx="1958020" cy="4024126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2766348" y="1104529"/>
            <a:ext cx="1953894" cy="2779700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2865889" y="836497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865889" y="24027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1487158" y="5997408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4523041" y="595878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90344" y="4013534"/>
            <a:ext cx="1428916" cy="45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1351" y="5267674"/>
            <a:ext cx="914400" cy="9144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706826" y="42469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5154577" y="4616268"/>
            <a:ext cx="421174" cy="1108606"/>
          </a:xfrm>
          <a:prstGeom prst="curvedConnector4">
            <a:avLst>
              <a:gd name="adj1" fmla="val -54277"/>
              <a:gd name="adj2" fmla="val 706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787713" y="4356637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7933660" y="1492572"/>
            <a:ext cx="140430" cy="2520962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7933660" y="1513306"/>
            <a:ext cx="1758427" cy="250022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7933660" y="1492572"/>
            <a:ext cx="3376425" cy="2520962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7210721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8812873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10430870" y="769313"/>
            <a:ext cx="7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9</cp:revision>
  <dcterms:created xsi:type="dcterms:W3CDTF">2020-07-05T19:05:46Z</dcterms:created>
  <dcterms:modified xsi:type="dcterms:W3CDTF">2020-07-05T20:20:39Z</dcterms:modified>
</cp:coreProperties>
</file>