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3A1C-FCB8-4BA5-809E-4B44C7F4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69C9-4001-4057-908E-B0D5C4F89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001B8-C213-463B-B517-51452471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D2DE-DC2F-49A9-9008-FB3394C8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687A-8311-488E-B8CB-B956B85C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026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C64C-670F-4AD2-B860-AE17729A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5ED45-0030-4080-85DD-D7AC3266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380C-7422-4F03-9001-AC621938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2BBE-68F8-4008-9FB3-1D2DC3C0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8F4D-3CDD-486C-BB13-E78320E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256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72F0B-A6CA-459D-B478-249294E5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F1459-F534-4B50-823A-1BDA5169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9EF8-220B-4977-91AA-E42B19E9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B843-ECE2-4EAB-9982-067DFC17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3A56-EAD1-42AF-8A4F-55D95F76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04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784-3800-4B3E-83D6-BCFE294D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E1F7-5B21-4D38-8B3C-A4F2FDD6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04FA-32D9-41DF-A527-0BEABAF3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654C-C879-4075-84A7-745B4B67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243E-A6BF-45D1-8CE1-39167C9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41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0C8B-6C3D-499F-A914-E304EBBD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FE9F7-1203-4CE8-86B1-FE6BF8D8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D580-EC76-4D55-9278-37828740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11C-EDB8-4F51-BF70-CEEE2444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0878-BB2F-4AE8-BFBA-B8E729B8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74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C414-A9CA-4284-A32B-71D64BE2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3511-A41A-4804-ADB0-0D148473E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3997-0C07-4059-A2CD-1E3D0A50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AFB2B-86CD-4CFC-8864-704BA212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DD868-740D-449E-B97F-828299B4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2AF92-604B-4F4B-AA98-C551AE9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13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92D7-3501-4513-B0AD-1B0A9391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F08EF-71BE-4810-9649-B2DCC105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DEEAE-96A4-4CE3-8824-C0D59FC4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0945-8BB2-4B38-BC69-7F794B24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C810-E038-41C8-A63B-1A11EA93A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35B4E-A140-46FD-9BD1-C55E68C5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2651-CC2C-4FEC-8983-3AE52CA4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B4C9F-0BB4-4B39-8BC0-546C49DA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0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4425-E8B9-415D-9669-15DEC3E7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2D716-1615-43FE-8BA1-43191469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93AC2-3746-4A12-BC22-15A963D6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A436-5D8C-408C-AD9D-6974CC48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52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4700F-E2DE-4C73-824F-28DB1F7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3E4E3-1901-4B21-98DE-3DBEB240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91A2-0CD5-4656-8B4A-E65A1CE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82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A821-87C0-45FF-A4A0-C4F2C6C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11FB-6BC1-449B-8BA6-67A98940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0A4C-3639-4428-AA6A-C490F1BD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70B45-5692-4D06-9B19-E1ED4F0F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79B9E-B113-40E5-943A-D8A038E2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2C7A-F928-4FA6-BE8B-636C7980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116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7BD5-A19A-4F1E-A0F5-B4DAFA29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031B-410C-4D1C-90EA-562CECD3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A3FE8-734F-4A33-AAA0-3428C9D3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2F91B-DFAC-44DA-8BAC-87546DC3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AD95-1FC0-4706-9E73-FC1AFA2E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5C88-C0E6-490F-8678-C7B9CBD3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74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8F880-00D5-4719-920D-3DEAC8A5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FEC1-7D04-45F7-864D-1F4529C1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1BEB-2334-47F3-AB96-2715B26B9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E70D-9E41-4BCF-B1A9-7D5C84DFB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E749-E6CE-4259-9D5B-F6D0939C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24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7287" y="3471326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57DAAC0-F8D2-40CD-B60F-5DBE9A6FD955}"/>
              </a:ext>
            </a:extLst>
          </p:cNvPr>
          <p:cNvSpPr/>
          <p:nvPr/>
        </p:nvSpPr>
        <p:spPr>
          <a:xfrm>
            <a:off x="4382846" y="3471326"/>
            <a:ext cx="1500597" cy="1109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35FB9175-67C9-40DB-8135-0640A10A3A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5944" y="3560834"/>
            <a:ext cx="914400" cy="914400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  <a:endCxn id="13" idx="1"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  <a:endCxn id="13" idx="1"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stCxn id="35" idx="0"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6A6991-9E85-4544-9C96-C2C5125B7152}"/>
              </a:ext>
            </a:extLst>
          </p:cNvPr>
          <p:cNvSpPr/>
          <p:nvPr/>
        </p:nvSpPr>
        <p:spPr>
          <a:xfrm>
            <a:off x="270588" y="501109"/>
            <a:ext cx="5710334" cy="5927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pic>
        <p:nvPicPr>
          <p:cNvPr id="154" name="Graphic 153" descr="Laptop">
            <a:extLst>
              <a:ext uri="{FF2B5EF4-FFF2-40B4-BE49-F238E27FC236}">
                <a16:creationId xmlns:a16="http://schemas.microsoft.com/office/drawing/2014/main" id="{1FE590CF-F62A-4093-AFAD-AB65C7674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7A05CA49-62A3-4359-B5D3-C07959EC419C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0927868-087C-4D8A-B1BF-9AB6ABBB1128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8DAE8A-90B8-4485-89BD-50A942871BEA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158" name="Graphic 157" descr="Laptop">
            <a:extLst>
              <a:ext uri="{FF2B5EF4-FFF2-40B4-BE49-F238E27FC236}">
                <a16:creationId xmlns:a16="http://schemas.microsoft.com/office/drawing/2014/main" id="{2D7F9F30-85CD-4DD8-9573-B16DB4E0AE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B18880F1-F4B2-41E9-A430-E4A62708BD6E}"/>
              </a:ext>
            </a:extLst>
          </p:cNvPr>
          <p:cNvCxnSpPr>
            <a:stCxn id="158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53F4CA7-1D24-4779-80FB-FEBE1B16FFEB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397827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260" y="3556334"/>
            <a:ext cx="914400" cy="91440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7287" y="3471326"/>
            <a:ext cx="914400" cy="91440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690" y="1035372"/>
            <a:ext cx="914400" cy="91440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7687" y="1056106"/>
            <a:ext cx="914400" cy="91440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5685" y="1035372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6340643" y="1949772"/>
            <a:ext cx="5415353" cy="3082249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7DAAC0-F8D2-40CD-B60F-5DBE9A6FD955}"/>
              </a:ext>
            </a:extLst>
          </p:cNvPr>
          <p:cNvSpPr/>
          <p:nvPr/>
        </p:nvSpPr>
        <p:spPr>
          <a:xfrm>
            <a:off x="4382846" y="3471326"/>
            <a:ext cx="1500597" cy="1109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35FB9175-67C9-40DB-8135-0640A10A3A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5944" y="3560834"/>
            <a:ext cx="914400" cy="914400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  <a:endCxn id="13" idx="1"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  <a:endCxn id="13" idx="1"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stCxn id="35" idx="0"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6A6991-9E85-4544-9C96-C2C5125B7152}"/>
              </a:ext>
            </a:extLst>
          </p:cNvPr>
          <p:cNvSpPr/>
          <p:nvPr/>
        </p:nvSpPr>
        <p:spPr>
          <a:xfrm>
            <a:off x="270588" y="501109"/>
            <a:ext cx="5710334" cy="5927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5590344" y="4013534"/>
            <a:ext cx="1428916" cy="45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787713" y="4356637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7933660" y="1492572"/>
            <a:ext cx="140430" cy="2520962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7933660" y="1513306"/>
            <a:ext cx="1758427" cy="250022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7933660" y="1492572"/>
            <a:ext cx="3376425" cy="2520962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743DF60-0745-49C0-8B08-35D5932404E4}"/>
              </a:ext>
            </a:extLst>
          </p:cNvPr>
          <p:cNvSpPr txBox="1"/>
          <p:nvPr/>
        </p:nvSpPr>
        <p:spPr>
          <a:xfrm>
            <a:off x="7210721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2D2A7CF-CE2D-4938-B579-C2C4CD9A4D07}"/>
              </a:ext>
            </a:extLst>
          </p:cNvPr>
          <p:cNvSpPr txBox="1"/>
          <p:nvPr/>
        </p:nvSpPr>
        <p:spPr>
          <a:xfrm>
            <a:off x="8812873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265CF5-E4F4-44F5-B868-59DD32D25AA5}"/>
              </a:ext>
            </a:extLst>
          </p:cNvPr>
          <p:cNvSpPr txBox="1"/>
          <p:nvPr/>
        </p:nvSpPr>
        <p:spPr>
          <a:xfrm>
            <a:off x="10430870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3</a:t>
            </a:r>
          </a:p>
        </p:txBody>
      </p:sp>
      <p:pic>
        <p:nvPicPr>
          <p:cNvPr id="154" name="Graphic 153" descr="Laptop">
            <a:extLst>
              <a:ext uri="{FF2B5EF4-FFF2-40B4-BE49-F238E27FC236}">
                <a16:creationId xmlns:a16="http://schemas.microsoft.com/office/drawing/2014/main" id="{1FE590CF-F62A-4093-AFAD-AB65C76745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7A05CA49-62A3-4359-B5D3-C07959EC419C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0927868-087C-4D8A-B1BF-9AB6ABBB1128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8DAE8A-90B8-4485-89BD-50A942871BEA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158" name="Graphic 157" descr="Laptop">
            <a:extLst>
              <a:ext uri="{FF2B5EF4-FFF2-40B4-BE49-F238E27FC236}">
                <a16:creationId xmlns:a16="http://schemas.microsoft.com/office/drawing/2014/main" id="{2D7F9F30-85CD-4DD8-9573-B16DB4E0AE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B18880F1-F4B2-41E9-A430-E4A62708BD6E}"/>
              </a:ext>
            </a:extLst>
          </p:cNvPr>
          <p:cNvCxnSpPr>
            <a:stCxn id="158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BC15B15-3751-45BF-BAF4-B43918C3BE57}"/>
              </a:ext>
            </a:extLst>
          </p:cNvPr>
          <p:cNvSpPr txBox="1"/>
          <p:nvPr/>
        </p:nvSpPr>
        <p:spPr>
          <a:xfrm>
            <a:off x="8139741" y="408838"/>
            <a:ext cx="21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Remote</a:t>
            </a:r>
            <a:r>
              <a:rPr lang="fr-CA" dirty="0"/>
              <a:t> Scoreboards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53F4CA7-1D24-4779-80FB-FEBE1B16FFEB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9CFEB64-7C9D-4671-A25E-333A448DF942}"/>
              </a:ext>
            </a:extLst>
          </p:cNvPr>
          <p:cNvSpPr txBox="1"/>
          <p:nvPr/>
        </p:nvSpPr>
        <p:spPr>
          <a:xfrm>
            <a:off x="5939427" y="372291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>
                <a:solidFill>
                  <a:schemeClr val="accent1"/>
                </a:solidFill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162116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260" y="3556334"/>
            <a:ext cx="914400" cy="91440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5508" y="3556334"/>
            <a:ext cx="914400" cy="91440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690" y="1035372"/>
            <a:ext cx="914400" cy="91440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7687" y="1056106"/>
            <a:ext cx="914400" cy="91440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5685" y="1035372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4306574" y="1725836"/>
            <a:ext cx="5415353" cy="3082249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90344" y="4013534"/>
            <a:ext cx="1428916" cy="45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787713" y="4356637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7933660" y="1492572"/>
            <a:ext cx="140430" cy="2520962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7933660" y="1513306"/>
            <a:ext cx="1758427" cy="250022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7933660" y="1492572"/>
            <a:ext cx="3376425" cy="2520962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5C9088-1905-427F-9799-B9AFEEE55E29}"/>
              </a:ext>
            </a:extLst>
          </p:cNvPr>
          <p:cNvSpPr txBox="1"/>
          <p:nvPr/>
        </p:nvSpPr>
        <p:spPr>
          <a:xfrm>
            <a:off x="7210721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9AE609-3116-4A58-BFCC-E95074A6D61A}"/>
              </a:ext>
            </a:extLst>
          </p:cNvPr>
          <p:cNvSpPr txBox="1"/>
          <p:nvPr/>
        </p:nvSpPr>
        <p:spPr>
          <a:xfrm>
            <a:off x="8812873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035EC6-418A-4BDE-AA8E-4E4CFBB262D3}"/>
              </a:ext>
            </a:extLst>
          </p:cNvPr>
          <p:cNvSpPr txBox="1"/>
          <p:nvPr/>
        </p:nvSpPr>
        <p:spPr>
          <a:xfrm>
            <a:off x="10430870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3</a:t>
            </a:r>
          </a:p>
        </p:txBody>
      </p:sp>
      <p:pic>
        <p:nvPicPr>
          <p:cNvPr id="48" name="Graphic 47" descr="Laptop">
            <a:extLst>
              <a:ext uri="{FF2B5EF4-FFF2-40B4-BE49-F238E27FC236}">
                <a16:creationId xmlns:a16="http://schemas.microsoft.com/office/drawing/2014/main" id="{5FAA9799-38F2-4E8F-90F3-A0D16890AE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E5DA2D2-5189-4A29-9F9B-FC44362D3868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F7996A0-AF9B-4E71-9729-192BFBDCCFCB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8AAB63-CA8E-4D98-846E-8C8C853AC6D0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C22EB448-4D83-43E8-BA1C-142B9F97CD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920F8973-A724-4986-82C3-13DF818B3B8A}"/>
              </a:ext>
            </a:extLst>
          </p:cNvPr>
          <p:cNvCxnSpPr>
            <a:stCxn id="52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44A5-4C4B-4AC3-8424-08D12E5B7E8E}"/>
              </a:ext>
            </a:extLst>
          </p:cNvPr>
          <p:cNvSpPr/>
          <p:nvPr/>
        </p:nvSpPr>
        <p:spPr>
          <a:xfrm>
            <a:off x="270588" y="501109"/>
            <a:ext cx="4006146" cy="5927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F3F114-820C-41DB-916B-BA0272DE43AA}"/>
              </a:ext>
            </a:extLst>
          </p:cNvPr>
          <p:cNvSpPr txBox="1"/>
          <p:nvPr/>
        </p:nvSpPr>
        <p:spPr>
          <a:xfrm>
            <a:off x="8139741" y="408838"/>
            <a:ext cx="21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Remote</a:t>
            </a:r>
            <a:r>
              <a:rPr lang="fr-CA" dirty="0"/>
              <a:t> Scoreboards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5D37BC-F0CB-456A-B4AF-D56B6DD048D5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945BFB-38E5-4AED-BB0C-4C9C30679E8E}"/>
              </a:ext>
            </a:extLst>
          </p:cNvPr>
          <p:cNvSpPr txBox="1"/>
          <p:nvPr/>
        </p:nvSpPr>
        <p:spPr>
          <a:xfrm>
            <a:off x="5939427" y="372291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>
                <a:solidFill>
                  <a:schemeClr val="accent1"/>
                </a:solidFill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258304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260" y="3556334"/>
            <a:ext cx="914400" cy="91440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5508" y="3556334"/>
            <a:ext cx="914400" cy="91440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690" y="1035372"/>
            <a:ext cx="914400" cy="91440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7687" y="1056106"/>
            <a:ext cx="914400" cy="91440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5685" y="1035372"/>
            <a:ext cx="914400" cy="9144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4306574" y="1725836"/>
            <a:ext cx="5415353" cy="3082249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  <a:endCxn id="138" idx="2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90344" y="4013534"/>
            <a:ext cx="1428916" cy="45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787713" y="4356637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7933660" y="1492572"/>
            <a:ext cx="140430" cy="2520962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7933660" y="1513306"/>
            <a:ext cx="1758427" cy="250022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7933660" y="1492572"/>
            <a:ext cx="3376425" cy="2520962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A244197-E699-467A-86C9-DD6E0E07D150}"/>
              </a:ext>
            </a:extLst>
          </p:cNvPr>
          <p:cNvSpPr txBox="1"/>
          <p:nvPr/>
        </p:nvSpPr>
        <p:spPr>
          <a:xfrm>
            <a:off x="7210721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FE2E93B-7061-4A86-A914-6E8C6F0BC6D2}"/>
              </a:ext>
            </a:extLst>
          </p:cNvPr>
          <p:cNvSpPr txBox="1"/>
          <p:nvPr/>
        </p:nvSpPr>
        <p:spPr>
          <a:xfrm>
            <a:off x="8812873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8E77DA-A9D0-4A30-B55D-EB44D4712FA8}"/>
              </a:ext>
            </a:extLst>
          </p:cNvPr>
          <p:cNvSpPr txBox="1"/>
          <p:nvPr/>
        </p:nvSpPr>
        <p:spPr>
          <a:xfrm>
            <a:off x="10430870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CE7DB4-91D6-408C-A4F0-801DF23ED704}"/>
              </a:ext>
            </a:extLst>
          </p:cNvPr>
          <p:cNvSpPr txBox="1"/>
          <p:nvPr/>
        </p:nvSpPr>
        <p:spPr>
          <a:xfrm>
            <a:off x="8139741" y="408838"/>
            <a:ext cx="21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Remote</a:t>
            </a:r>
            <a:r>
              <a:rPr lang="fr-CA" dirty="0"/>
              <a:t> Scoreboards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4E58DF-7E6D-430F-AFD6-DE02E73080FF}"/>
              </a:ext>
            </a:extLst>
          </p:cNvPr>
          <p:cNvSpPr txBox="1"/>
          <p:nvPr/>
        </p:nvSpPr>
        <p:spPr>
          <a:xfrm>
            <a:off x="5939427" y="372291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>
                <a:solidFill>
                  <a:schemeClr val="accent1"/>
                </a:solidFill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301031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9260" y="3556334"/>
            <a:ext cx="914400" cy="9144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508" y="3556334"/>
            <a:ext cx="914400" cy="91440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9690" y="1035372"/>
            <a:ext cx="914400" cy="91440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7687" y="1056106"/>
            <a:ext cx="914400" cy="91440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5685" y="1035372"/>
            <a:ext cx="914400" cy="9144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4306574" y="1725836"/>
            <a:ext cx="5415353" cy="3082249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  <a:endCxn id="138" idx="2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3071166" y="2402717"/>
            <a:ext cx="92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Laptops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90344" y="4013534"/>
            <a:ext cx="1428916" cy="45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787713" y="4356637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7933660" y="1492572"/>
            <a:ext cx="140430" cy="2520962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7933660" y="1513306"/>
            <a:ext cx="1758427" cy="250022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7933660" y="1492572"/>
            <a:ext cx="3376425" cy="2520962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A244197-E699-467A-86C9-DD6E0E07D150}"/>
              </a:ext>
            </a:extLst>
          </p:cNvPr>
          <p:cNvSpPr txBox="1"/>
          <p:nvPr/>
        </p:nvSpPr>
        <p:spPr>
          <a:xfrm>
            <a:off x="7210721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FE2E93B-7061-4A86-A914-6E8C6F0BC6D2}"/>
              </a:ext>
            </a:extLst>
          </p:cNvPr>
          <p:cNvSpPr txBox="1"/>
          <p:nvPr/>
        </p:nvSpPr>
        <p:spPr>
          <a:xfrm>
            <a:off x="8812873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8E77DA-A9D0-4A30-B55D-EB44D4712FA8}"/>
              </a:ext>
            </a:extLst>
          </p:cNvPr>
          <p:cNvSpPr txBox="1"/>
          <p:nvPr/>
        </p:nvSpPr>
        <p:spPr>
          <a:xfrm>
            <a:off x="10430870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CE7DB4-91D6-408C-A4F0-801DF23ED704}"/>
              </a:ext>
            </a:extLst>
          </p:cNvPr>
          <p:cNvSpPr txBox="1"/>
          <p:nvPr/>
        </p:nvSpPr>
        <p:spPr>
          <a:xfrm>
            <a:off x="8139741" y="408838"/>
            <a:ext cx="21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Remote</a:t>
            </a:r>
            <a:r>
              <a:rPr lang="fr-CA" dirty="0"/>
              <a:t> Scoreboards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6D7954-666A-4DF3-9093-7064EA304C86}"/>
              </a:ext>
            </a:extLst>
          </p:cNvPr>
          <p:cNvSpPr txBox="1"/>
          <p:nvPr/>
        </p:nvSpPr>
        <p:spPr>
          <a:xfrm>
            <a:off x="223805" y="438538"/>
            <a:ext cx="2066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/>
              <a:t>Virtual </a:t>
            </a:r>
            <a:r>
              <a:rPr lang="fr-CA" sz="1400" i="1" dirty="0" err="1"/>
              <a:t>Competition</a:t>
            </a:r>
            <a:r>
              <a:rPr lang="fr-CA" sz="1400" i="1" dirty="0"/>
              <a:t> Setup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D3395D-CD82-483E-BCBD-91A39E12C604}"/>
              </a:ext>
            </a:extLst>
          </p:cNvPr>
          <p:cNvSpPr txBox="1"/>
          <p:nvPr/>
        </p:nvSpPr>
        <p:spPr>
          <a:xfrm>
            <a:off x="5939427" y="372291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>
                <a:solidFill>
                  <a:schemeClr val="accent1"/>
                </a:solidFill>
              </a:rPr>
              <a:t>updates</a:t>
            </a:r>
          </a:p>
        </p:txBody>
      </p:sp>
      <p:pic>
        <p:nvPicPr>
          <p:cNvPr id="43" name="Graphic 42" descr="Laptop">
            <a:extLst>
              <a:ext uri="{FF2B5EF4-FFF2-40B4-BE49-F238E27FC236}">
                <a16:creationId xmlns:a16="http://schemas.microsoft.com/office/drawing/2014/main" id="{2ACA3BDD-8AA0-4E6D-BF17-22728542DE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9847" y="2134648"/>
            <a:ext cx="914400" cy="914400"/>
          </a:xfrm>
          <a:prstGeom prst="rect">
            <a:avLst/>
          </a:prstGeom>
        </p:spPr>
      </p:pic>
      <p:pic>
        <p:nvPicPr>
          <p:cNvPr id="45" name="Graphic 44" descr="Laptop">
            <a:extLst>
              <a:ext uri="{FF2B5EF4-FFF2-40B4-BE49-F238E27FC236}">
                <a16:creationId xmlns:a16="http://schemas.microsoft.com/office/drawing/2014/main" id="{E66DC4D4-F79E-4DE2-8440-FFEBC59FB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00797" y="2134648"/>
            <a:ext cx="914400" cy="914400"/>
          </a:xfrm>
          <a:prstGeom prst="rect">
            <a:avLst/>
          </a:prstGeom>
        </p:spPr>
      </p:pic>
      <p:pic>
        <p:nvPicPr>
          <p:cNvPr id="46" name="Graphic 45" descr="Laptop">
            <a:extLst>
              <a:ext uri="{FF2B5EF4-FFF2-40B4-BE49-F238E27FC236}">
                <a16:creationId xmlns:a16="http://schemas.microsoft.com/office/drawing/2014/main" id="{DBC6A279-F374-473E-9C8E-6201FB80BC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71747" y="21346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7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91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15</cp:revision>
  <dcterms:created xsi:type="dcterms:W3CDTF">2020-07-05T19:05:46Z</dcterms:created>
  <dcterms:modified xsi:type="dcterms:W3CDTF">2020-07-05T21:14:24Z</dcterms:modified>
</cp:coreProperties>
</file>