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65" r:id="rId3"/>
    <p:sldId id="267" r:id="rId4"/>
    <p:sldId id="272" r:id="rId5"/>
    <p:sldId id="273" r:id="rId6"/>
    <p:sldId id="274" r:id="rId7"/>
    <p:sldId id="275" r:id="rId8"/>
    <p:sldId id="276" r:id="rId9"/>
    <p:sldId id="260" r:id="rId10"/>
    <p:sldId id="270" r:id="rId11"/>
    <p:sldId id="271" r:id="rId12"/>
    <p:sldId id="268" r:id="rId13"/>
    <p:sldId id="269" r:id="rId1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73" d="100"/>
          <a:sy n="73" d="100"/>
        </p:scale>
        <p:origin x="2346" y="72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2024-07-31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6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7927-9CDF-787A-34FF-D34744EB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4B8BD-6C93-011D-7F50-701C66B5C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45BA2-6E0E-7EB9-B6EB-32F210E8A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C83CB-3739-9EFE-BB61-9BCED989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2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60691-E3B6-94AC-4185-DC3488ED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3ACEE-9D24-4597-6C1F-30319AEE9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0CD4D-BAF4-B150-F792-8C2B25A9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1CCA7-1135-F238-647C-EBDD9ACA1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9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2024-07-31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pixabay.com/en/wi-fi-wifi-symbol-wireless-2119225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21" Type="http://schemas.openxmlformats.org/officeDocument/2006/relationships/hyperlink" Target="https://pixabay.com/en/wi-fi-wifi-symbol-wireless-2119225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19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19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21" Type="http://schemas.openxmlformats.org/officeDocument/2006/relationships/hyperlink" Target="https://pixabay.com/en/wi-fi-wifi-symbol-wireless-2119225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19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603" y="2455815"/>
            <a:ext cx="1242649" cy="561726"/>
            <a:chOff x="1918926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26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852936" y="2056984"/>
            <a:ext cx="587592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2CC5BC-4F24-A06C-F7FC-E9158707B87D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367C66-B4EE-11B6-3D33-0B9732744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613644" y="18093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3AA4B1F-65CE-C7D9-B241-14D1004A23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3E6C4-8043-1D1E-9E53-664A0DDF06E3}"/>
              </a:ext>
            </a:extLst>
          </p:cNvPr>
          <p:cNvSpPr txBox="1"/>
          <p:nvPr/>
        </p:nvSpPr>
        <p:spPr>
          <a:xfrm>
            <a:off x="3335518" y="1862060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Competition</a:t>
            </a:r>
            <a:br>
              <a:rPr lang="en-CA" sz="1013" noProof="1"/>
            </a:br>
            <a:r>
              <a:rPr lang="en-CA" sz="1013" noProof="1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24003-31F3-8C61-CF67-E3A8DF1B6FBD}"/>
              </a:ext>
            </a:extLst>
          </p:cNvPr>
          <p:cNvSpPr txBox="1"/>
          <p:nvPr/>
        </p:nvSpPr>
        <p:spPr>
          <a:xfrm>
            <a:off x="1761860" y="1263451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</p:spTree>
    <p:extLst>
      <p:ext uri="{BB962C8B-B14F-4D97-AF65-F5344CB8AC3E}">
        <p14:creationId xmlns:p14="http://schemas.microsoft.com/office/powerpoint/2010/main" val="192544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206147" y="1691680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CA" sz="1013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2604416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870F73-1342-E5B8-E62A-EB1E7E6CC130}"/>
              </a:ext>
            </a:extLst>
          </p:cNvPr>
          <p:cNvSpPr txBox="1"/>
          <p:nvPr/>
        </p:nvSpPr>
        <p:spPr>
          <a:xfrm>
            <a:off x="3124720" y="1801433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Cloud owlcms</a:t>
            </a:r>
          </a:p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1938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01743" y="5712658"/>
            <a:ext cx="67358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CA" sz="1013" dirty="0">
                <a:solidFill>
                  <a:schemeClr val="accent1"/>
                </a:solidFill>
              </a:rPr>
              <a:t>Owlcms</a:t>
            </a:r>
            <a:br>
              <a:rPr lang="fr-CA" sz="1013" dirty="0">
                <a:solidFill>
                  <a:schemeClr val="accent1"/>
                </a:solidFill>
              </a:rPr>
            </a:br>
            <a:r>
              <a:rPr lang="fr-CA" sz="1013" dirty="0">
                <a:solidFill>
                  <a:schemeClr val="accent1"/>
                </a:solidFill>
              </a:rPr>
              <a:t>+</a:t>
            </a:r>
            <a:br>
              <a:rPr lang="fr-CA" sz="1013" dirty="0">
                <a:solidFill>
                  <a:schemeClr val="accent1"/>
                </a:solidFill>
              </a:rPr>
            </a:br>
            <a:r>
              <a:rPr lang="fr-CA" sz="1013" dirty="0" err="1">
                <a:solidFill>
                  <a:schemeClr val="accent1"/>
                </a:solidFill>
              </a:rPr>
              <a:t>secretary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595" y="2455815"/>
            <a:ext cx="1242649" cy="561726"/>
            <a:chOff x="1918918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  <a:stCxn id="72" idx="2"/>
            <a:endCxn id="11" idx="31"/>
          </p:cNvCxnSpPr>
          <p:nvPr/>
        </p:nvCxnSpPr>
        <p:spPr>
          <a:xfrm flipH="1">
            <a:off x="3936838" y="5919486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156595" y="27438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125553C4-A160-A2EE-3525-C8123CFA8E5C}"/>
              </a:ext>
            </a:extLst>
          </p:cNvPr>
          <p:cNvGrpSpPr/>
          <p:nvPr/>
        </p:nvGrpSpPr>
        <p:grpSpPr>
          <a:xfrm>
            <a:off x="3711448" y="6120172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27EA7D-7C0E-899B-E5D1-50AC7DAEF09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9BB5EB-EEC9-8964-2161-FBD964AC9368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C383B-C779-EC7D-CAF3-F99A67BDD17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BC90AB-CF79-808A-A1E0-FE156BB61F27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77195-1288-B20E-2506-059018C7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8A99CF8D-958A-EE0C-1452-1021FD2D998A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B7954FC-74B4-D454-F32E-DF52F2EA9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8C15EC47-F4D2-8ABF-0FED-07BCEB38A444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BAD3A5E-2F62-AEF2-A6F6-BF40FCBEC10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E702D0A4-539D-926E-4EED-6C0AD7C1C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F979D2ED-D75B-8C96-6BB1-165DB476B4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6A5A2544-5AF5-E0ED-DC53-0C84204C390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227616" y="3372959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136F3B4B-5A44-043A-553F-60150A942ADC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CE56ABDB-44E9-3DF5-BB7D-8A703AE1C7EF}"/>
              </a:ext>
            </a:extLst>
          </p:cNvPr>
          <p:cNvCxnSpPr>
            <a:cxnSpLocks/>
          </p:cNvCxnSpPr>
          <p:nvPr/>
        </p:nvCxnSpPr>
        <p:spPr>
          <a:xfrm flipH="1" flipV="1">
            <a:off x="3872060" y="3518931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A53A96E6-9875-B613-5812-DEFC87C360B4}"/>
              </a:ext>
            </a:extLst>
          </p:cNvPr>
          <p:cNvSpPr txBox="1"/>
          <p:nvPr/>
        </p:nvSpPr>
        <p:spPr>
          <a:xfrm>
            <a:off x="3254378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3FB63BA-3E16-D95F-396E-77918EF52845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2A200B-162E-A33D-2F14-009ED6D381BB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166C329-E89A-2A3C-800C-7E22A0B68F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108500" y="8271861"/>
            <a:ext cx="710946" cy="291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9B24AD-1465-152F-5067-6BA4B62D8ED5}"/>
              </a:ext>
            </a:extLst>
          </p:cNvPr>
          <p:cNvSpPr txBox="1"/>
          <p:nvPr/>
        </p:nvSpPr>
        <p:spPr>
          <a:xfrm>
            <a:off x="3115868" y="804516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4B782-BEF4-2BF8-AB7B-178006766138}"/>
              </a:ext>
            </a:extLst>
          </p:cNvPr>
          <p:cNvSpPr txBox="1"/>
          <p:nvPr/>
        </p:nvSpPr>
        <p:spPr>
          <a:xfrm>
            <a:off x="2312876" y="82804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890D6BD9-CA4A-7353-0C5A-FC66B2737CD6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09D70A-2E3D-2278-9E71-C9949E60852B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8D4A2EA-F80B-A698-5E10-2D81ACAAC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2F67E-D5E4-F935-AE1D-4D175565E95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57E434-F452-77FB-CB9D-FCF3A85F3E52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424E40-BBBB-E6D0-BD4A-9C2F91ECFE98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468724DF-D2BC-B0A7-ED22-1FDF596A4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A2D169-05C6-7F42-3C4B-6E8B17E9138D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0989BB0-4FAD-F4D6-939A-B5423580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122D3E-F868-0FC6-0D31-1C658EA1D617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93AE7D-184C-E71A-8C1F-3B7575DA9E1A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DD2EC702-0E0D-A7E2-260A-4A21D9E8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A7573-42AF-632A-1F9B-BB771686DF7A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A51BED-8851-2016-772B-A8C14D945927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880D89-BCAE-BB22-8947-3F98D2BBFCA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2E0581E5-11DD-FF86-CB01-230CEC97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F96231BE-331E-7FCB-C649-D3A50C45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FD5B01-1DA1-B402-25C1-E4341F246CB2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527A84-F670-BC74-CE8D-B1627BCDF62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0BA7544A-F7C4-3B04-EDE2-7BE058F7D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917D3B-D539-BE95-61E2-D2391D48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B6779F-B047-F2C7-D5B4-2257D1B03129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1EE220-0F1B-32A8-0A18-710E13AC584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657A54FB-774C-7BBD-21C6-82E1F3CC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5EAF315-7242-7977-B3E5-E7D7B9BBA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ABB94-7D59-6C76-ED0C-A06FEAEB84BC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093F5-74BD-B412-E254-054B383060BD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175B7D-8A6A-D6EF-8D55-9D432F265B05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61530B-E4ED-53C2-99D6-D2ED02C3D96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6855F498-A496-3E9C-57EB-D243CBD7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539A9B4-C18A-BEEB-C5DA-AD62C823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4E3815-2AEB-1782-80FD-12D759EE6739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536105-0F3C-146D-43A5-939252CF5ED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F0794878-91DB-5808-CD58-DEE430AB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60D40E79-3367-A612-B018-90A17400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033340-3083-6593-C09B-53F80A5F22D4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4D49C8-0F1B-7F5E-F517-AD1E6434693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1315EC51-5AE9-C7B9-4609-9D87B876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C0A5351E-050D-D927-E711-B1F6C91D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8712986-61E6-D1E4-AA4B-3A4E63A2B7BC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EEF650-B991-805A-7EA0-0AC5725C4F6E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148E17F-B482-93E0-1073-E05BF404AF18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098F1C-2A6F-D92F-67D4-5812817F3CED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763E698-3394-C02C-2CC3-81848831EF86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D1148AA-E7A4-1BDE-C45F-6F767FC35034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74CA35-6550-B037-06E7-8C95437DB743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5512B-503E-7E44-0E06-4C4B6793C12C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6B5553-5FA5-095A-3A61-6EACB586B598}"/>
              </a:ext>
            </a:extLst>
          </p:cNvPr>
          <p:cNvCxnSpPr>
            <a:cxnSpLocks/>
          </p:cNvCxnSpPr>
          <p:nvPr/>
        </p:nvCxnSpPr>
        <p:spPr>
          <a:xfrm>
            <a:off x="3290490" y="1415412"/>
            <a:ext cx="0" cy="517064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331BEC-DC9C-C153-4975-43FF4E294F25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747614" y="141574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83E6BD-01DF-A4B8-7E2F-913F3DC90F39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2514CE2-7572-B8B8-4376-0A9EF78D72E7}"/>
              </a:ext>
            </a:extLst>
          </p:cNvPr>
          <p:cNvCxnSpPr>
            <a:cxnSpLocks/>
          </p:cNvCxnSpPr>
          <p:nvPr/>
        </p:nvCxnSpPr>
        <p:spPr>
          <a:xfrm flipH="1">
            <a:off x="2747614" y="6564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831758-00F1-18EC-AAEE-FE8DF392B751}"/>
              </a:ext>
            </a:extLst>
          </p:cNvPr>
          <p:cNvCxnSpPr>
            <a:cxnSpLocks/>
          </p:cNvCxnSpPr>
          <p:nvPr/>
        </p:nvCxnSpPr>
        <p:spPr>
          <a:xfrm flipH="1">
            <a:off x="2747614" y="350739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7F090A4-9BB0-9025-1D13-A44D87C556C6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DC3E41-B81B-2AFE-6B2F-A7DF1B7E91F3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E08B0083-0863-52CA-C514-C910FA6C97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58E0276-06E3-A088-7C19-14247A2D4BCF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4B06E6E5-AEE3-BD72-8B7F-711127A5C4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7683B119-850F-0CB8-CDE6-35B15E11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88FB40-73FE-015D-6A86-3DEDDA30CA2E}"/>
              </a:ext>
            </a:extLst>
          </p:cNvPr>
          <p:cNvCxnSpPr>
            <a:cxnSpLocks/>
          </p:cNvCxnSpPr>
          <p:nvPr/>
        </p:nvCxnSpPr>
        <p:spPr>
          <a:xfrm flipH="1">
            <a:off x="2750430" y="206485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FA537B-24CA-80B3-A4D3-7E42F1DB94B0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F712A39-52E7-983C-2846-A8DB4A5D7FF5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BC0B62-F0FA-52C8-0685-73E495C2B026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D1F47481-B6F4-2E36-A36A-34DAF2028B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510531A-595A-D242-81B2-90FD764EB6CA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ABF6801C-99C4-99BA-646B-939EE0034F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7B8BF05C-510E-9F66-51E4-8199813E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260AEC0-A0B8-5813-B54F-F8AF3459A72A}"/>
              </a:ext>
            </a:extLst>
          </p:cNvPr>
          <p:cNvCxnSpPr>
            <a:cxnSpLocks/>
          </p:cNvCxnSpPr>
          <p:nvPr/>
        </p:nvCxnSpPr>
        <p:spPr>
          <a:xfrm flipH="1">
            <a:off x="2750430" y="43458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2F883C-D31C-6C9A-8E58-0E12C37ED2CE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998FB4-2951-856E-801A-373FDA424044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B3A8B6-4556-1320-0927-497D4B90295C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81290C-DD90-8436-7262-F8924B8BA87D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286E2D02-61FD-AA6D-CAA1-77AA3FB908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124C67C-9C45-5461-378B-8EB6D021BBE0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71D3199-4923-3C46-2E1C-CC2DC2000C52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D5A23F5-CDC3-17BE-1D11-64C0E5D9701E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61299C-6F25-BC58-8AF1-438950AAD366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3486B6A-B32D-A1D5-F130-B196C55FD68F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6D06D9C-20BF-C9EE-69BD-ACDC345025E0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CDDF1A9-93AD-E5E5-5561-8529C0038092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53D1133-8E04-3DAC-1BD6-79FC748C511F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FD692791-9BAA-0629-990E-0420F4754C5E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D9B44E5-A28C-E88C-51DD-EF1180D93128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CB14DB31-0BED-2740-8C19-64A7F2CA65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E1B1A5-C001-78BF-8300-C2641FA98D18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8C83BBBA-45C9-FBE8-C231-401EDA426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EAF506-7570-F80B-DEDA-8D0C356E1E71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EDCF2282-1366-3077-8C8D-4809C7D3E7C3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61E98C-3460-2D1C-48A3-16BE868BA464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A628B8-7FD2-D4DE-D12A-32CAA7E34FC4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1C272C-EB7C-A0CF-4C08-1C44898AA2A8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127C37-45E9-07E6-E5C6-7302914A350C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FDA134-E459-7469-111C-37CAC47A4E4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720707" y="4465738"/>
            <a:ext cx="608745" cy="25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F4538A-8CDA-05B1-B252-2038EE150A04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7C24F85-BF8F-7E28-BB7C-EB2B98DCF245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A07C127D-472E-FEB8-9736-1522C58ECE90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6A3423-29B2-40EC-025B-AAB00AD061BC}"/>
              </a:ext>
            </a:extLst>
          </p:cNvPr>
          <p:cNvCxnSpPr>
            <a:cxnSpLocks/>
          </p:cNvCxnSpPr>
          <p:nvPr/>
        </p:nvCxnSpPr>
        <p:spPr>
          <a:xfrm flipV="1">
            <a:off x="4728467" y="7013984"/>
            <a:ext cx="608745" cy="25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01FD13-6E44-3497-B58C-36FD7DC4820B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D17216-51DA-3658-588A-A7B4537B0B82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FD42927-2B5E-4F4D-10B4-749E3C1E56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82324" y="4257296"/>
            <a:ext cx="182880" cy="1346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EA0C737-64AA-B229-ADC3-10DC63674E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85184" y="6768244"/>
            <a:ext cx="182880" cy="1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2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0CEA-A5D6-F296-E13A-B24C6327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1D0B415-0BDF-1141-8790-E64EEB9173F0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F0180E77-A60F-1096-3917-B6D7144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F93CE376-5423-2D25-E3B3-3846A6B14A92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F2FC42B-201F-5BF8-7A3F-0EED32445E8D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00CD54AD-60AF-845B-7E5B-1283F2D26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23B6E397-7878-5AFD-E427-C444157B65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72D18AF0-BD4A-C509-6776-1052835657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227616" y="3372959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8569FFFE-69DB-4E8E-2828-E4A4527EFFE9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1D519882-32E1-F39B-B7DD-7A5B7B5A919C}"/>
              </a:ext>
            </a:extLst>
          </p:cNvPr>
          <p:cNvCxnSpPr>
            <a:cxnSpLocks/>
          </p:cNvCxnSpPr>
          <p:nvPr/>
        </p:nvCxnSpPr>
        <p:spPr>
          <a:xfrm flipH="1" flipV="1">
            <a:off x="3872060" y="3518931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1517F0E9-7CE2-9348-3092-7EA1682B3343}"/>
              </a:ext>
            </a:extLst>
          </p:cNvPr>
          <p:cNvSpPr txBox="1"/>
          <p:nvPr/>
        </p:nvSpPr>
        <p:spPr>
          <a:xfrm>
            <a:off x="3254378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59B2287-4F30-08BE-4188-6A0EE7B2B56B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F9E45C-528C-4B12-32F7-2CBD0102EC29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D542B8C-1110-F5F6-3A77-65D93D22FD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108500" y="8271861"/>
            <a:ext cx="710946" cy="291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140D92-6174-5577-EA2C-612D90EA6DF7}"/>
              </a:ext>
            </a:extLst>
          </p:cNvPr>
          <p:cNvSpPr txBox="1"/>
          <p:nvPr/>
        </p:nvSpPr>
        <p:spPr>
          <a:xfrm>
            <a:off x="3115868" y="804516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1704EB-8CF7-2965-314A-7D08E8B896C6}"/>
              </a:ext>
            </a:extLst>
          </p:cNvPr>
          <p:cNvSpPr txBox="1"/>
          <p:nvPr/>
        </p:nvSpPr>
        <p:spPr>
          <a:xfrm>
            <a:off x="2312876" y="82804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2CC19159-48D8-505E-AD04-96D8783F5CEC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B256B-56FC-F3A1-1F38-3453E9ABEE4D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A9D39348-8D19-A8D4-D895-69C5B1920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C8BAA-C32E-56C0-B53E-88328F5954F9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765407-B780-6F40-ADE9-3E0CD6226B31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B2A7F-6D52-F7C8-E8BF-504CF3AC4D7B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91F0FA2-7117-56D1-9B62-F45D09C0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E2BEFC-39E9-7A6D-EC48-818BA6F789EA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3FB0594-D288-5015-6F4E-F50780BC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E770CB-9241-229E-A9C3-66F088C50F38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D42B4E-4FA6-B397-7614-9AAD6904B9C5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214A730-91CE-2870-354B-69A4F9E68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12E827-F3F1-F467-F531-4CDAE98B0264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1A7FD-6038-C1C6-312A-BD40576ECC0C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E5840-70A9-1446-0121-CACE5037B071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377A841E-BB2A-BB90-F751-135A2AF5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B9C320CA-2520-B331-9C97-A1084523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756A47-7015-094E-7EBD-BC462A8A48E9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D9EE12-9688-B3A3-2EFC-11498F54143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ACACDC86-5127-00F4-EE0D-E63C697E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50FB7A91-D357-A253-5AB8-3EDBF1BA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7B6613-38DF-5EB5-9EE7-0046BF6D16BF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D25835-6154-0BB7-3C9C-BDF01C247CC1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7C59213E-CE1F-D574-EA6D-43D6DAE6F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B550DD85-1F0A-05CB-3B1A-0840F4E33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31E80D3-7785-200F-8B41-D6D392ABE3FC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C51FC8-28F0-85F6-9BAF-5757E693A1D8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13E0DA-C940-1BEB-D123-0A5C0B436F65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ADE66D-F9DB-F1B4-9405-6E23FAC0B76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C978F3E3-26CB-39EB-314C-341494E2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F325E103-AA0B-175F-CAD7-D67584B4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A95708-363A-1C13-7CE9-32125CA49C41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C619CD-D2E5-82ED-7AFC-CC4D5FD82D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2C982DA3-E872-40EB-9D43-25D0BC205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8130E484-FD8A-2DC5-850B-10743295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6DCAAD-5C37-0A6E-7035-DD3363524642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FF50A4-1CD1-49DB-C1A4-F5532F1080F7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62B6129D-4D34-7EEF-935F-413037D1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465B2EC3-BA63-B7F4-7EF5-90A8AD68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BA38C81-E07B-2999-15EA-C6894CD18F50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2F4047-313D-EA75-C6CC-1BB1CA644A61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B185E99-B49D-9045-58E7-04FCBBD6DF4B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F125D8-6B3E-E857-76BA-C243AB71068E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BD93A1-CE03-A629-3007-2529472B2AC9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221333-6F74-F11C-8C19-5B5E4526AB28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05DF23-501C-4196-B5B3-916A4ADA6BA2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B6644D0-CD97-1944-25DE-E6AD9C8E9E83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91872F4-28D3-59A6-A8DD-7D2A4FF6CE11}"/>
              </a:ext>
            </a:extLst>
          </p:cNvPr>
          <p:cNvCxnSpPr>
            <a:cxnSpLocks/>
          </p:cNvCxnSpPr>
          <p:nvPr/>
        </p:nvCxnSpPr>
        <p:spPr>
          <a:xfrm>
            <a:off x="3290490" y="1415412"/>
            <a:ext cx="0" cy="517064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7BAFD3-3297-FA5C-C285-FF5215B415A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747614" y="141574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6C19675-162F-3091-C13F-7FF2A72D6C42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A85AC2-8372-6EDA-E180-6EDF6CCB618E}"/>
              </a:ext>
            </a:extLst>
          </p:cNvPr>
          <p:cNvCxnSpPr>
            <a:cxnSpLocks/>
          </p:cNvCxnSpPr>
          <p:nvPr/>
        </p:nvCxnSpPr>
        <p:spPr>
          <a:xfrm flipH="1">
            <a:off x="2747614" y="6564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1C559F6-8303-C8CA-82DF-1AEF5A49E696}"/>
              </a:ext>
            </a:extLst>
          </p:cNvPr>
          <p:cNvCxnSpPr>
            <a:cxnSpLocks/>
          </p:cNvCxnSpPr>
          <p:nvPr/>
        </p:nvCxnSpPr>
        <p:spPr>
          <a:xfrm flipH="1">
            <a:off x="2747614" y="350739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3A8E53F-4356-1315-E620-06270A562AC7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B340FE-1DC2-91DC-3FAF-1532FAAE36A5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27213F9B-A9CA-1A9C-4207-68BB2B8FBB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A59F354-3281-51BA-286D-C0C227D0992E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6532BBCE-653D-D0AE-8E95-FFC5660FB4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B2A89523-52B3-043E-A892-0F36726C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BAEAD1-5EA4-80C0-7176-FB65DDBF4DFE}"/>
              </a:ext>
            </a:extLst>
          </p:cNvPr>
          <p:cNvCxnSpPr>
            <a:cxnSpLocks/>
          </p:cNvCxnSpPr>
          <p:nvPr/>
        </p:nvCxnSpPr>
        <p:spPr>
          <a:xfrm flipH="1">
            <a:off x="2750430" y="206485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81C0642-00E3-2D11-820B-039280C05E4B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29F390-5973-60CB-19A6-4BD0DAFFE0B1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8CF10F2-0217-4750-A61E-7FB572F1D681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C65516E2-E391-008B-0602-B900A6363A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2C2235-2AC9-4D2F-596D-C6E257400153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4EEB99AE-90E1-D53A-B0CA-714CD3400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D60F09DE-E56C-0AF4-31A2-59F4CCB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B3AC7B9-34A3-490A-E8D7-384B8A15654D}"/>
              </a:ext>
            </a:extLst>
          </p:cNvPr>
          <p:cNvCxnSpPr>
            <a:cxnSpLocks/>
          </p:cNvCxnSpPr>
          <p:nvPr/>
        </p:nvCxnSpPr>
        <p:spPr>
          <a:xfrm flipH="1">
            <a:off x="2750430" y="43458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12E6A3-70B4-CE1E-605D-6B364EAD545A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B36D677-7C46-0A54-DAED-7D0181A05332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0A8AC0-C084-C0E2-E2D2-4651C84C8E92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3EE3D0-8E70-A4DD-5696-415CF1B0C9D2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5DE31FE7-55A5-C470-7420-6797A3B2E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CB9C0E-24CB-E988-9E4B-B86662051529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94521A3-1B83-685E-9586-3C87C4E6142C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4D8B7B1-B891-3E02-D51C-D1EB5C567488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1840E26-FB1A-5890-3B35-FC1B422016A7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F13F3D8-A358-E9AD-E849-6EAF3FD56A30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BE8C9D48-4303-7E68-27F6-D427A365732D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A93AC9-2FD7-D35C-C96B-B3B9594C3C5D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0246E52-EC1F-5388-2E22-9994AC3BBC04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C737FFA-30CA-FEB3-9975-FE499248785D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320673D-BD74-E278-9F57-510607BCC953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83C9B69B-6BDB-21A4-51E4-2C524D13A9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CD9A4E-1A1A-9CDA-52E8-CEB2DF0BC8BF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C3D8AD4D-9825-119A-131B-3A5867319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534114-6A58-7329-3A5F-4F1389A524AC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4D4B7378-E542-2BBA-CBF7-2919F033DF2C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510E37-B947-E8B1-5403-67A48C0985DB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67E3F0-2FC4-3157-FD4F-5308BEB63DFD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5C4ADF-125F-DA77-9520-66C82CDCFAA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BE8BC8-8B67-3CCA-AF3E-14DCF73EFEBE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F2E911-F47B-26AC-8B64-D50A889575F5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148459E-881E-4A96-0142-6ED1C5C8B4CE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98042B4A-4182-E2D8-E575-82212BA2735C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87821A-23C7-27A6-E35A-8E2CE13E6FCB}"/>
              </a:ext>
            </a:extLst>
          </p:cNvPr>
          <p:cNvCxnSpPr>
            <a:cxnSpLocks/>
          </p:cNvCxnSpPr>
          <p:nvPr/>
        </p:nvCxnSpPr>
        <p:spPr>
          <a:xfrm flipV="1">
            <a:off x="4725144" y="6219332"/>
            <a:ext cx="608745" cy="2564"/>
          </a:xfrm>
          <a:prstGeom prst="straightConnector1">
            <a:avLst/>
          </a:prstGeom>
          <a:ln cmpd="dbl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15DBA5-277E-275B-1F1B-F1F639F1E7A0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A926C0-5B78-D66D-F65A-265F47B711EE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5F138-98C1-DD62-4F7D-88A9EA7F7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5F6BB59-F191-4E84-C9E4-5BC1B97CDA70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E2F9F6-DF5B-A93B-3A9F-A310F7399218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E272A4B-55EE-96DD-7971-0C13C91C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546C45DD-A906-D204-CE09-8D8AFC625027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CEEF105-86C0-3FE9-6C53-FF7D64C493DB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E973FCCC-FB76-0FE8-00D3-B3C86AD93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3C69428-EB28-9EEE-99B7-0F1AE2ED67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2415C075-B0A3-D6B5-31AC-9A2B56CC1FC9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5E5E1CF-3ABC-59FA-E9BC-2BB82AA1B1AA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BC0E07-9136-9940-5E5B-194E5C7BE1FF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E6B40203-C489-C820-3E55-63388B8FAA76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Minimal Wiring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61F9B1-E060-7682-49C9-D1422EFA7625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543B7A54-AE17-D793-B59D-E3476293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80570-C615-19EA-ED1D-C03A70D5B560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C3401-A1E3-881E-4D22-1C6A30E7B5C1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5C95EA-A639-58A5-7575-C411B30106D5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A5E5810B-C470-5FCB-1D2E-CCF6A68CF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D88D70-6FD3-89B6-7A50-57C44BDEE3B1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FE9B320-E398-F632-AC2C-3D928C825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EB6B41-EB22-30A1-4163-DA9B64302DDF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A8EA4A-2D8B-24BE-E134-651C3CBDCCBD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243CFCE8-224E-939A-8946-D6F807E47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D5294-629C-C53B-871F-A3906A7B74D0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9EF0B-F981-F0E9-90B0-3889D5B77991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B3E2B-76B4-2822-BFB5-DA1FD1DDF5A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7A7C023-FEDC-C399-D26A-23D8E16E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F785BAF5-4809-4D1F-12AD-FC45E601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DCBED5-F4D7-0DCF-2949-FD8F3E6A186D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DCB3A-0E6C-C6D9-1CE0-179974FB299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19812775-0338-B8BA-B48F-D44BD8E3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34EA3899-37E7-E82D-8DEA-2145A839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2EF50B-00C1-71AB-A645-64A9BF68ABCA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01C9C8-29C8-A458-17DC-39283B6CBEE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57ED2CCC-8851-D9A5-0AA0-E07F234E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40130672-2AA9-9719-A6B2-6EEFFFF7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1C62C89-6CA9-2A16-59DD-535CA9334742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024A57-A543-1B30-3352-C8289AE582F1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304134-6D40-B394-F954-B067B5272670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1153DE4-EFA8-F683-49D9-54F2BDED87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5DEE42D0-513C-E3F1-1CFB-2459FA0D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F7644A7-72F3-0F66-9CC7-568BA263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3E2366-E5D4-3E05-F6E6-D6BDB4C0EFC5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9ACBA7-0847-AC7C-4A13-7869C1DDEEC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AE9C6757-2BFB-CF62-C350-E5A9F010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0040147-BC54-CBA6-9360-874D2E08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E7F976-62EF-1357-47D2-FF0C4E701B44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4D527-E94B-7350-D2C0-D8EF4F45A3B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3B2928B3-2348-5E43-7F68-61EC0960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73124610-7728-F3AB-1097-BDE6766E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4E7AD2A-9EF7-49A4-01D0-7BD26E51979F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A5C47E-56AC-5A56-800D-4BB62D681E18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5A71CBF-D665-40A3-6FEF-4F43B2D9FBB3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82BFAD-8E70-6419-A475-861B9A2A5129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71B626-FC4D-956D-CA89-22A96712B20C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194BD3-0D03-ABC6-0EA4-D75C3334AC10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AB533C-2917-9586-E7A6-6CC365E5F5F3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5728EC-B023-1CBE-C3F8-EFA4193FCA18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099262-C397-0234-66D3-5783E15E1AF2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13654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6AC5779-4D3B-1B99-539B-22200E744A64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BB5769-0771-67FF-7812-3764DDCB42B2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B75E8036-1834-C3B5-583F-571AF2FF7F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5B0CDB5-9EAD-838C-6CF9-A916D42724A1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5101CEDE-A881-AE13-5C72-3CA2407FE5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77523C09-D70B-F5E0-FDD4-1C14712D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915B0A2-30DF-7AAE-3164-849D308A579F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E638B2B-66F2-6147-E044-934C644C25E5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FB0C042-1847-B2B2-A928-62B2451D33D4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D58F8032-FCB2-FFF2-9ED3-05FA4FFB33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8F270376-A299-58D2-45C4-95B36ADCE6A3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5C0DC55B-0C84-70B2-A2FF-96E8EB0241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F2FBFE2E-A2E4-EB52-7B8B-0F65C3E7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F9B79EF-F407-533B-6248-7CB6B5F47188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319ECA8-3292-2689-469F-955C0A6EB274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24A9070-8C30-FDA4-0210-7751DB4498E0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E1120B1-1916-747C-C987-4CC7E543C79B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FE85908-C4EE-1A75-5097-99F3D8B360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017B583-7BD5-74A0-A7E8-E4807AFC2529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E828136-ED42-720A-1A4B-3AD255F9E836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537A8F9-5E45-6818-F6A8-7E5B7378821B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89C0888-BB83-4193-45F4-9879FA86C07A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F11097-0F3E-1E7E-3960-D7D5AFD86DB0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EE5D0B4-E03D-F601-F73C-3E0518D1DF2E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6B1C006E-5923-75FE-3419-83DF26AEF097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5FF012D-93DB-5145-5A9B-72592DCE5AC6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0E1D87E-4A63-7C9D-8739-90F2E282FE90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7C92D49-B3DA-52B7-1CC8-32E7B526696F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B64BC72E-BC68-2304-2CD7-079CF81B32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32BE31-46E4-9A89-FA88-721874908C92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E8530EB8-821F-3535-D0F3-0B6B153C44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E6B6C-F438-8C5A-E092-736D564DF66A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06A6D0EE-C69C-3505-D166-E222865F19C5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2B71F7-44D8-1589-2EEE-F0162D178E22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11526E-E270-7AB5-FE9B-C303A31B5FA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D30B8D-1465-0D7A-AA0A-A0FD52432D2E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495602-B12D-592B-686A-F42EAEBFE67A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9ABAB4-6A96-8AC8-4661-9118B32ECD6D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D155F17B-EB2D-406A-43ED-7EFDBAA87780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8B4B3D1-BF3E-F388-63DB-26D206F0C106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66F9A4E-6FCE-E33D-AEAF-E5CE8B714983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E7E78B-08CA-4307-CCC9-71EA84B3B04F}"/>
              </a:ext>
            </a:extLst>
          </p:cNvPr>
          <p:cNvCxnSpPr/>
          <p:nvPr/>
        </p:nvCxnSpPr>
        <p:spPr>
          <a:xfrm>
            <a:off x="4094770" y="4457700"/>
            <a:ext cx="0" cy="255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3D03CC-F542-31DE-4525-4CC3878990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1304968"/>
            <a:ext cx="182880" cy="134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1EB7B-642E-2CD0-8333-0F992BB0A1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2025048"/>
            <a:ext cx="182880" cy="134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29BEE-016A-E394-4A53-DA1B3B166D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3465208"/>
            <a:ext cx="182880" cy="134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445882-9563-3375-9380-EACB052E27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4293300"/>
            <a:ext cx="182880" cy="134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99BCD8-6008-04AD-053A-AB46B49C88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6489544"/>
            <a:ext cx="182880" cy="134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51DF8-870C-E8B5-B009-F2D497074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861048" y="6192180"/>
            <a:ext cx="182880" cy="134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9EF4C-B115-6B77-AB0A-FF35433606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722284" y="6948264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54F774-C7DF-C06B-15FA-C6D6F5B18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758288" y="4391980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162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Gym</a:t>
            </a:r>
            <a:br>
              <a:rPr lang="fr-CA" sz="1013" dirty="0"/>
            </a:br>
            <a:r>
              <a:rPr lang="fr-CA" sz="1013" dirty="0" err="1"/>
              <a:t>WiFi</a:t>
            </a:r>
            <a:r>
              <a:rPr lang="fr-CA" sz="1013" dirty="0"/>
              <a:t> 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1BA228-DABD-06ED-5557-4583E2A65B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590061" y="2885859"/>
            <a:ext cx="182880" cy="134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7257DC-2494-49C6-0BEE-082AB8EC1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46220" y="2601112"/>
            <a:ext cx="182880" cy="134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970DB3-E904-0811-D0B0-DDE44BA60D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46220" y="1691680"/>
            <a:ext cx="182880" cy="1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Marshal</a:t>
            </a:r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56892" y="284907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245192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4550</TotalTime>
  <Words>600</Words>
  <Application>Microsoft Office PowerPoint</Application>
  <PresentationFormat>Letter Paper (8.5x11 in)</PresentationFormat>
  <Paragraphs>251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32</cp:revision>
  <dcterms:created xsi:type="dcterms:W3CDTF">2020-07-05T19:05:46Z</dcterms:created>
  <dcterms:modified xsi:type="dcterms:W3CDTF">2024-07-31T17:30:16Z</dcterms:modified>
</cp:coreProperties>
</file>