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>
      <p:cViewPr>
        <p:scale>
          <a:sx n="150" d="100"/>
          <a:sy n="150" d="100"/>
        </p:scale>
        <p:origin x="-118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9CF8-68F7-49DB-72CE-BDE346F6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888C9-DCF1-FDF2-AAF5-D5A30A2D8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DB26-F15F-C9BC-6954-C1EB8B1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D377-D335-7C09-9D5F-2CFD0720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289F-DEFA-3691-F6B6-F8037231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45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9FB-E227-6284-4005-B20AC79F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7BBBF-DDDB-67A1-8E83-B81A4B76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C754-59FA-5792-59C7-C84B259C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EFA0-E7F0-B33A-9497-BFCB4D7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97F1-5BA7-A3F6-590C-1523CF09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98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B22F5-057E-C368-19D3-7D45DFD44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09E19-16BD-4F3C-E087-04866360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7211-6218-96E3-568B-86BE4A23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8CF39-4C4F-C4F5-45CA-3433E079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8FDA-A717-2D1E-A6AC-4AF9878D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0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4215-676C-C48C-2E19-5F55D4BC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698B-B76E-D867-3A80-B75C838C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DE1C-5AE5-5661-25C7-F0D30592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17EB-567B-4280-3E02-1EBCD7F2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C960-B279-9987-5AFB-A6659F20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550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145-5043-4CD2-FEEB-0083B438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234C-1B4B-9CDA-BE01-160C722C0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1468-7EDE-D900-BCA4-FA3C92D4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9728-5964-D73E-459E-A9EFC898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B4FA-BE13-9AEC-015A-B36C5E0E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583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FCBD-9956-4F24-8EBF-54DBD97F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87B6-C5EC-645C-071C-EB7B7AA02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D599A-3111-E02D-70D0-B173A37D9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65FA7-0286-5FF3-5C8D-6C83236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83B6F-118A-9E4B-13B0-A11E7B2C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1629D-5F3B-2DF1-2DAB-F6D342B1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69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684C-A0ED-570D-5A76-39486E72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3316-DAD5-200A-8E45-1BADAD9C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EA67C-2B0D-258D-90CB-66E91F69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42D6D-D922-969E-AF03-E2F4A3AEA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E4DDD-C35E-2E48-AABF-3678C5332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A8EAE-4AE1-F724-2E64-05D1B5C2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F991B-D434-CA96-F721-ED99A4D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94E09-1AF9-C2FE-1DDB-1B4F9EA0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50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C0B6-53CE-30D1-8390-7EEA0A28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7112E-3CAB-D52B-90AE-E32C5B0C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D985-A181-E912-B9BE-4658A428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74B64-F00C-B4B6-4340-AF937A7C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447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5039F-63B9-33F4-72AA-D1707970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D1F81-641C-D3E4-A78E-A672B716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A5BE9-2FF9-7F3D-7AC3-1C9689FF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54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6736-38A3-4E9D-D64C-18ECE655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D178-88FD-41C2-8EA9-01989150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5D88-43D6-6A89-CBB7-7BD94A94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49335-03BC-4BC2-7AFE-FFB822A7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46FF-AD3E-9AF4-D6EC-AE795E43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2AB16-73FF-3CD9-4BCE-930EBF7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6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2543-EDEC-364C-F028-DB83478F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236B6-0C5E-13F5-8165-5B77D0D46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C0F0C-D21B-40BB-FF6E-3731936E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1E97C-D30F-FE67-91A5-3625C206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0ADA-99A1-D10C-B37C-51A719B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72E9-74D4-D5F7-1C5A-52575EF6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20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D4A7B-0267-BB78-794C-0B422015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A1A1-6151-17A0-0561-1915C701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624D-A035-C847-5174-5566F22DD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5A-8DF3-462C-92CB-1A308BA0C8F7}" type="datetimeFigureOut">
              <a:rPr lang="fr-CA" smtClean="0"/>
              <a:t>2025-05-28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6293-D978-BA03-DFBD-347EC11A0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C008-A73C-F112-A6AA-00077837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2D8F-EAD6-456B-9497-326C7B1AB91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52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551FE-7A7F-B5CE-CFDF-5E120582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06" y="0"/>
            <a:ext cx="9558188" cy="6858000"/>
          </a:xfrm>
          <a:prstGeom prst="rect">
            <a:avLst/>
          </a:prstGeom>
        </p:spPr>
      </p:pic>
      <p:pic>
        <p:nvPicPr>
          <p:cNvPr id="7" name="Graphic 6" descr="Lightning bolt with solid fill">
            <a:extLst>
              <a:ext uri="{FF2B5EF4-FFF2-40B4-BE49-F238E27FC236}">
                <a16:creationId xmlns:a16="http://schemas.microsoft.com/office/drawing/2014/main" id="{A5848B6B-5C4E-AC0B-F1DF-A97E8179F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050" y="1708150"/>
            <a:ext cx="355600" cy="355600"/>
          </a:xfrm>
          <a:prstGeom prst="rect">
            <a:avLst/>
          </a:prstGeom>
        </p:spPr>
      </p:pic>
      <p:pic>
        <p:nvPicPr>
          <p:cNvPr id="8" name="Graphic 7" descr="Lightning bolt with solid fill">
            <a:extLst>
              <a:ext uri="{FF2B5EF4-FFF2-40B4-BE49-F238E27FC236}">
                <a16:creationId xmlns:a16="http://schemas.microsoft.com/office/drawing/2014/main" id="{26B41D41-252B-C916-4DFE-FE5762822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500" y="2222500"/>
            <a:ext cx="355600" cy="355600"/>
          </a:xfrm>
          <a:prstGeom prst="rect">
            <a:avLst/>
          </a:prstGeom>
        </p:spPr>
      </p:pic>
      <p:pic>
        <p:nvPicPr>
          <p:cNvPr id="9" name="Graphic 8" descr="Lightning bolt with solid fill">
            <a:extLst>
              <a:ext uri="{FF2B5EF4-FFF2-40B4-BE49-F238E27FC236}">
                <a16:creationId xmlns:a16="http://schemas.microsoft.com/office/drawing/2014/main" id="{48E18E1A-750C-FE17-1B8D-0D3E90F41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4400" y="2400300"/>
            <a:ext cx="355600" cy="355600"/>
          </a:xfrm>
          <a:prstGeom prst="rect">
            <a:avLst/>
          </a:prstGeom>
        </p:spPr>
      </p:pic>
      <p:pic>
        <p:nvPicPr>
          <p:cNvPr id="10" name="Graphic 9" descr="Lightning bolt with solid fill">
            <a:extLst>
              <a:ext uri="{FF2B5EF4-FFF2-40B4-BE49-F238E27FC236}">
                <a16:creationId xmlns:a16="http://schemas.microsoft.com/office/drawing/2014/main" id="{50B8099F-9C14-149C-EFCB-4F72FFAE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5300" y="3187700"/>
            <a:ext cx="355600" cy="355600"/>
          </a:xfrm>
          <a:prstGeom prst="rect">
            <a:avLst/>
          </a:prstGeom>
        </p:spPr>
      </p:pic>
      <p:pic>
        <p:nvPicPr>
          <p:cNvPr id="11" name="Graphic 10" descr="Lightning bolt with solid fill">
            <a:extLst>
              <a:ext uri="{FF2B5EF4-FFF2-40B4-BE49-F238E27FC236}">
                <a16:creationId xmlns:a16="http://schemas.microsoft.com/office/drawing/2014/main" id="{6B36CDC6-BF02-D9E2-82C2-347EAF93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4000" y="2400300"/>
            <a:ext cx="355600" cy="355600"/>
          </a:xfrm>
          <a:prstGeom prst="rect">
            <a:avLst/>
          </a:prstGeom>
        </p:spPr>
      </p:pic>
      <p:pic>
        <p:nvPicPr>
          <p:cNvPr id="12" name="Graphic 11" descr="Lightning bolt with solid fill">
            <a:extLst>
              <a:ext uri="{FF2B5EF4-FFF2-40B4-BE49-F238E27FC236}">
                <a16:creationId xmlns:a16="http://schemas.microsoft.com/office/drawing/2014/main" id="{14AB8FF2-4A50-B695-2961-626301560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6047" y="2222500"/>
            <a:ext cx="355600" cy="355600"/>
          </a:xfrm>
          <a:prstGeom prst="rect">
            <a:avLst/>
          </a:prstGeom>
        </p:spPr>
      </p:pic>
      <p:pic>
        <p:nvPicPr>
          <p:cNvPr id="13" name="Graphic 12" descr="Lightning bolt with solid fill">
            <a:extLst>
              <a:ext uri="{FF2B5EF4-FFF2-40B4-BE49-F238E27FC236}">
                <a16:creationId xmlns:a16="http://schemas.microsoft.com/office/drawing/2014/main" id="{AA821166-6DF7-26E1-49E7-2CF838EB2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663700"/>
            <a:ext cx="355600" cy="355600"/>
          </a:xfrm>
          <a:prstGeom prst="rect">
            <a:avLst/>
          </a:prstGeom>
        </p:spPr>
      </p:pic>
      <p:pic>
        <p:nvPicPr>
          <p:cNvPr id="14" name="Graphic 13" descr="Lightning bolt with solid fill">
            <a:extLst>
              <a:ext uri="{FF2B5EF4-FFF2-40B4-BE49-F238E27FC236}">
                <a16:creationId xmlns:a16="http://schemas.microsoft.com/office/drawing/2014/main" id="{394FF00A-6D0B-86B5-1D84-2B039DCD6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2800" y="1612900"/>
            <a:ext cx="355600" cy="355600"/>
          </a:xfrm>
          <a:prstGeom prst="rect">
            <a:avLst/>
          </a:prstGeom>
        </p:spPr>
      </p:pic>
      <p:pic>
        <p:nvPicPr>
          <p:cNvPr id="15" name="Graphic 14" descr="Lightning bolt with solid fill">
            <a:extLst>
              <a:ext uri="{FF2B5EF4-FFF2-40B4-BE49-F238E27FC236}">
                <a16:creationId xmlns:a16="http://schemas.microsoft.com/office/drawing/2014/main" id="{974C494D-E803-5952-0504-6A8E0454F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9650" y="1651000"/>
            <a:ext cx="355600" cy="355600"/>
          </a:xfrm>
          <a:prstGeom prst="rect">
            <a:avLst/>
          </a:prstGeom>
        </p:spPr>
      </p:pic>
      <p:pic>
        <p:nvPicPr>
          <p:cNvPr id="16" name="Graphic 15" descr="Lightning bolt with solid fill">
            <a:extLst>
              <a:ext uri="{FF2B5EF4-FFF2-40B4-BE49-F238E27FC236}">
                <a16:creationId xmlns:a16="http://schemas.microsoft.com/office/drawing/2014/main" id="{13FB74E1-873E-9210-67A8-6B99FC860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050" y="3187700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Jean-François Lamy</dc:creator>
  <cp:lastModifiedBy>Jean-François Lamy</cp:lastModifiedBy>
  <cp:revision>2</cp:revision>
  <dcterms:created xsi:type="dcterms:W3CDTF">2025-05-28T16:35:13Z</dcterms:created>
  <dcterms:modified xsi:type="dcterms:W3CDTF">2025-05-28T16:37:21Z</dcterms:modified>
</cp:coreProperties>
</file>