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4389438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94694"/>
  </p:normalViewPr>
  <p:slideViewPr>
    <p:cSldViewPr snapToGrid="0" snapToObjects="1">
      <p:cViewPr varScale="1">
        <p:scale>
          <a:sx n="151" d="100"/>
          <a:sy n="151" d="100"/>
        </p:scale>
        <p:origin x="3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26724-EC20-9241-BB06-92268B21DC2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309E2-670F-7841-8461-594FFB879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545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1pPr>
    <a:lvl2pPr marL="327728" algn="l" defTabSz="65545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2pPr>
    <a:lvl3pPr marL="655456" algn="l" defTabSz="65545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3pPr>
    <a:lvl4pPr marL="983183" algn="l" defTabSz="65545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4pPr>
    <a:lvl5pPr marL="1310911" algn="l" defTabSz="65545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5pPr>
    <a:lvl6pPr marL="1638639" algn="l" defTabSz="65545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6pPr>
    <a:lvl7pPr marL="1966367" algn="l" defTabSz="65545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7pPr>
    <a:lvl8pPr marL="2294095" algn="l" defTabSz="65545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8pPr>
    <a:lvl9pPr marL="2621823" algn="l" defTabSz="65545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309E2-670F-7841-8461-594FFB879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0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08" y="897890"/>
            <a:ext cx="3731022" cy="1910080"/>
          </a:xfrm>
        </p:spPr>
        <p:txBody>
          <a:bodyPr anchor="b"/>
          <a:lstStyle>
            <a:lvl1pPr algn="ctr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80" y="2881630"/>
            <a:ext cx="3292079" cy="1324610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456" indent="0" algn="ctr">
              <a:buNone/>
              <a:defRPr sz="960"/>
            </a:lvl2pPr>
            <a:lvl3pPr marL="438912" indent="0" algn="ctr">
              <a:buNone/>
              <a:defRPr sz="864"/>
            </a:lvl3pPr>
            <a:lvl4pPr marL="658368" indent="0" algn="ctr">
              <a:buNone/>
              <a:defRPr sz="768"/>
            </a:lvl4pPr>
            <a:lvl5pPr marL="877824" indent="0" algn="ctr">
              <a:buNone/>
              <a:defRPr sz="768"/>
            </a:lvl5pPr>
            <a:lvl6pPr marL="1097280" indent="0" algn="ctr">
              <a:buNone/>
              <a:defRPr sz="768"/>
            </a:lvl6pPr>
            <a:lvl7pPr marL="1316736" indent="0" algn="ctr">
              <a:buNone/>
              <a:defRPr sz="768"/>
            </a:lvl7pPr>
            <a:lvl8pPr marL="1536192" indent="0" algn="ctr">
              <a:buNone/>
              <a:defRPr sz="768"/>
            </a:lvl8pPr>
            <a:lvl9pPr marL="1755648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192" y="292100"/>
            <a:ext cx="94647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74" y="292100"/>
            <a:ext cx="278455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88" y="1367791"/>
            <a:ext cx="3785890" cy="228219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8" y="3671571"/>
            <a:ext cx="3785890" cy="1200150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/>
                </a:solidFill>
              </a:defRPr>
            </a:lvl1pPr>
            <a:lvl2pPr marL="219456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8912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36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782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28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6736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19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5648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7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74" y="1460500"/>
            <a:ext cx="1865511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2153" y="1460500"/>
            <a:ext cx="1865511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292101"/>
            <a:ext cx="378589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46" y="1344930"/>
            <a:ext cx="1856938" cy="659130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46" y="2004060"/>
            <a:ext cx="185693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153" y="1344930"/>
            <a:ext cx="1866083" cy="659130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56" indent="0">
              <a:buNone/>
              <a:defRPr sz="960" b="1"/>
            </a:lvl2pPr>
            <a:lvl3pPr marL="438912" indent="0">
              <a:buNone/>
              <a:defRPr sz="864" b="1"/>
            </a:lvl3pPr>
            <a:lvl4pPr marL="658368" indent="0">
              <a:buNone/>
              <a:defRPr sz="768" b="1"/>
            </a:lvl4pPr>
            <a:lvl5pPr marL="877824" indent="0">
              <a:buNone/>
              <a:defRPr sz="768" b="1"/>
            </a:lvl5pPr>
            <a:lvl6pPr marL="1097280" indent="0">
              <a:buNone/>
              <a:defRPr sz="768" b="1"/>
            </a:lvl6pPr>
            <a:lvl7pPr marL="1316736" indent="0">
              <a:buNone/>
              <a:defRPr sz="768" b="1"/>
            </a:lvl7pPr>
            <a:lvl8pPr marL="1536192" indent="0">
              <a:buNone/>
              <a:defRPr sz="768" b="1"/>
            </a:lvl8pPr>
            <a:lvl9pPr marL="1755648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153" y="2004060"/>
            <a:ext cx="186608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7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365760"/>
            <a:ext cx="1415708" cy="128016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083" y="789941"/>
            <a:ext cx="2222153" cy="3898900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1645920"/>
            <a:ext cx="1415708" cy="3049270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6" y="365760"/>
            <a:ext cx="1415708" cy="1280160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6083" y="789941"/>
            <a:ext cx="2222153" cy="3898900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456" indent="0">
              <a:buNone/>
              <a:defRPr sz="1344"/>
            </a:lvl2pPr>
            <a:lvl3pPr marL="438912" indent="0">
              <a:buNone/>
              <a:defRPr sz="1152"/>
            </a:lvl3pPr>
            <a:lvl4pPr marL="658368" indent="0">
              <a:buNone/>
              <a:defRPr sz="960"/>
            </a:lvl4pPr>
            <a:lvl5pPr marL="877824" indent="0">
              <a:buNone/>
              <a:defRPr sz="960"/>
            </a:lvl5pPr>
            <a:lvl6pPr marL="1097280" indent="0">
              <a:buNone/>
              <a:defRPr sz="960"/>
            </a:lvl6pPr>
            <a:lvl7pPr marL="1316736" indent="0">
              <a:buNone/>
              <a:defRPr sz="960"/>
            </a:lvl7pPr>
            <a:lvl8pPr marL="1536192" indent="0">
              <a:buNone/>
              <a:defRPr sz="960"/>
            </a:lvl8pPr>
            <a:lvl9pPr marL="1755648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46" y="1645920"/>
            <a:ext cx="1415708" cy="3049270"/>
          </a:xfrm>
        </p:spPr>
        <p:txBody>
          <a:bodyPr/>
          <a:lstStyle>
            <a:lvl1pPr marL="0" indent="0">
              <a:buNone/>
              <a:defRPr sz="768"/>
            </a:lvl1pPr>
            <a:lvl2pPr marL="219456" indent="0">
              <a:buNone/>
              <a:defRPr sz="672"/>
            </a:lvl2pPr>
            <a:lvl3pPr marL="438912" indent="0">
              <a:buNone/>
              <a:defRPr sz="576"/>
            </a:lvl3pPr>
            <a:lvl4pPr marL="658368" indent="0">
              <a:buNone/>
              <a:defRPr sz="480"/>
            </a:lvl4pPr>
            <a:lvl5pPr marL="877824" indent="0">
              <a:buNone/>
              <a:defRPr sz="480"/>
            </a:lvl5pPr>
            <a:lvl6pPr marL="1097280" indent="0">
              <a:buNone/>
              <a:defRPr sz="480"/>
            </a:lvl6pPr>
            <a:lvl7pPr marL="1316736" indent="0">
              <a:buNone/>
              <a:defRPr sz="480"/>
            </a:lvl7pPr>
            <a:lvl8pPr marL="1536192" indent="0">
              <a:buNone/>
              <a:defRPr sz="480"/>
            </a:lvl8pPr>
            <a:lvl9pPr marL="1755648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74" y="292101"/>
            <a:ext cx="378589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74" y="1460500"/>
            <a:ext cx="378589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74" y="5085081"/>
            <a:ext cx="98762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FD3C-DF9D-774D-8AF4-101C900DEE46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002" y="5085081"/>
            <a:ext cx="148143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0040" y="5085081"/>
            <a:ext cx="98762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6411-6F85-D343-A05E-0C5E58A1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8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8912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438912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" indent="-109728" algn="l" defTabSz="438912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" algn="l" defTabSz="438912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>
            <a:extLst>
              <a:ext uri="{FF2B5EF4-FFF2-40B4-BE49-F238E27FC236}">
                <a16:creationId xmlns:a16="http://schemas.microsoft.com/office/drawing/2014/main" id="{C0DAF3BE-70AF-F747-98C8-C8446BFF603D}"/>
              </a:ext>
            </a:extLst>
          </p:cNvPr>
          <p:cNvSpPr/>
          <p:nvPr/>
        </p:nvSpPr>
        <p:spPr>
          <a:xfrm>
            <a:off x="6178" y="4325847"/>
            <a:ext cx="4460789" cy="1160553"/>
          </a:xfrm>
          <a:prstGeom prst="rect">
            <a:avLst/>
          </a:prstGeom>
          <a:blipFill dpi="0" rotWithShape="1">
            <a:blip r:embed="rId3">
              <a:alphaModFix amt="2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33290D6-79D6-A34A-8258-AC7D1A89CA8E}"/>
              </a:ext>
            </a:extLst>
          </p:cNvPr>
          <p:cNvSpPr/>
          <p:nvPr/>
        </p:nvSpPr>
        <p:spPr>
          <a:xfrm>
            <a:off x="0" y="128877"/>
            <a:ext cx="4466967" cy="4197565"/>
          </a:xfrm>
          <a:prstGeom prst="rect">
            <a:avLst/>
          </a:prstGeom>
          <a:blipFill dpi="0" rotWithShape="1">
            <a:blip r:embed="rId4">
              <a:alphaModFix amt="2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DBE44-9D0B-9447-8DBA-F8E772ACE7FD}"/>
              </a:ext>
            </a:extLst>
          </p:cNvPr>
          <p:cNvSpPr/>
          <p:nvPr/>
        </p:nvSpPr>
        <p:spPr>
          <a:xfrm>
            <a:off x="516474" y="2896929"/>
            <a:ext cx="1028699" cy="21430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3F6FE33-0D3A-BA49-A8E3-52A03FEA5B47}"/>
              </a:ext>
            </a:extLst>
          </p:cNvPr>
          <p:cNvSpPr/>
          <p:nvPr/>
        </p:nvSpPr>
        <p:spPr>
          <a:xfrm rot="5400000">
            <a:off x="992385" y="2290127"/>
            <a:ext cx="76873" cy="10286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DF48A-EA86-7341-B71F-5E4C889E1BAA}"/>
              </a:ext>
            </a:extLst>
          </p:cNvPr>
          <p:cNvSpPr txBox="1"/>
          <p:nvPr/>
        </p:nvSpPr>
        <p:spPr>
          <a:xfrm>
            <a:off x="733263" y="2477509"/>
            <a:ext cx="5951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1.5 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384AED9-552D-6D41-8045-E292611EA6A5}"/>
              </a:ext>
            </a:extLst>
          </p:cNvPr>
          <p:cNvSpPr/>
          <p:nvPr/>
        </p:nvSpPr>
        <p:spPr>
          <a:xfrm rot="10800000">
            <a:off x="1664117" y="2896929"/>
            <a:ext cx="68581" cy="21430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DA08DC-CD61-AF42-8050-D817F1029911}"/>
              </a:ext>
            </a:extLst>
          </p:cNvPr>
          <p:cNvSpPr txBox="1"/>
          <p:nvPr/>
        </p:nvSpPr>
        <p:spPr>
          <a:xfrm rot="5400000">
            <a:off x="1221423" y="4241864"/>
            <a:ext cx="1239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 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2BA51A-DF3D-BA4B-B52F-F0FB52780DE9}"/>
              </a:ext>
            </a:extLst>
          </p:cNvPr>
          <p:cNvSpPr/>
          <p:nvPr/>
        </p:nvSpPr>
        <p:spPr>
          <a:xfrm>
            <a:off x="516474" y="2896930"/>
            <a:ext cx="1028699" cy="1428920"/>
          </a:xfrm>
          <a:prstGeom prst="rect">
            <a:avLst/>
          </a:prstGeom>
          <a:pattFill prst="wdDnDiag">
            <a:fgClr>
              <a:srgbClr val="542C1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EC9F06B-700E-2C4C-B153-90041CC002A6}"/>
              </a:ext>
            </a:extLst>
          </p:cNvPr>
          <p:cNvSpPr/>
          <p:nvPr/>
        </p:nvSpPr>
        <p:spPr>
          <a:xfrm>
            <a:off x="394918" y="2896930"/>
            <a:ext cx="82458" cy="1428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6C4BF-E9EF-E042-868D-5C08CD4B0AE7}"/>
              </a:ext>
            </a:extLst>
          </p:cNvPr>
          <p:cNvSpPr txBox="1"/>
          <p:nvPr/>
        </p:nvSpPr>
        <p:spPr>
          <a:xfrm rot="16200000">
            <a:off x="-97924" y="3265092"/>
            <a:ext cx="826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 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F37179-1D40-6B48-9690-C9311093B60D}"/>
              </a:ext>
            </a:extLst>
          </p:cNvPr>
          <p:cNvSpPr/>
          <p:nvPr/>
        </p:nvSpPr>
        <p:spPr>
          <a:xfrm>
            <a:off x="1561858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F59302-7BAE-144C-ADDE-EAE07DB61E60}"/>
              </a:ext>
            </a:extLst>
          </p:cNvPr>
          <p:cNvSpPr/>
          <p:nvPr/>
        </p:nvSpPr>
        <p:spPr>
          <a:xfrm>
            <a:off x="1561858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4803ED-0CC8-2649-9F2E-CDA97C1E4A03}"/>
              </a:ext>
            </a:extLst>
          </p:cNvPr>
          <p:cNvSpPr/>
          <p:nvPr/>
        </p:nvSpPr>
        <p:spPr>
          <a:xfrm>
            <a:off x="1561858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257C5F-2A47-C54F-87B3-03F22DDED581}"/>
              </a:ext>
            </a:extLst>
          </p:cNvPr>
          <p:cNvSpPr/>
          <p:nvPr/>
        </p:nvSpPr>
        <p:spPr>
          <a:xfrm>
            <a:off x="1561858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93F88A-624D-6045-A78A-EB4068F9BAC1}"/>
              </a:ext>
            </a:extLst>
          </p:cNvPr>
          <p:cNvSpPr/>
          <p:nvPr/>
        </p:nvSpPr>
        <p:spPr>
          <a:xfrm>
            <a:off x="1558192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D83BBC-8024-7C4B-B248-CEE20708BF55}"/>
              </a:ext>
            </a:extLst>
          </p:cNvPr>
          <p:cNvSpPr/>
          <p:nvPr/>
        </p:nvSpPr>
        <p:spPr>
          <a:xfrm>
            <a:off x="1558192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49F838-DB00-014A-9522-11893569A540}"/>
              </a:ext>
            </a:extLst>
          </p:cNvPr>
          <p:cNvSpPr/>
          <p:nvPr/>
        </p:nvSpPr>
        <p:spPr>
          <a:xfrm>
            <a:off x="1562404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D89CD9F-20E0-D44E-A5E8-109AAB6BEE99}"/>
              </a:ext>
            </a:extLst>
          </p:cNvPr>
          <p:cNvSpPr/>
          <p:nvPr/>
        </p:nvSpPr>
        <p:spPr>
          <a:xfrm>
            <a:off x="1558192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82A58F-BAE7-F842-AA7F-A3A125E83C02}"/>
              </a:ext>
            </a:extLst>
          </p:cNvPr>
          <p:cNvSpPr/>
          <p:nvPr/>
        </p:nvSpPr>
        <p:spPr>
          <a:xfrm>
            <a:off x="1558192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EB3713-880B-5B4F-BE13-1EB1859C080A}"/>
              </a:ext>
            </a:extLst>
          </p:cNvPr>
          <p:cNvSpPr/>
          <p:nvPr/>
        </p:nvSpPr>
        <p:spPr>
          <a:xfrm>
            <a:off x="996321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6A22A6-EBA0-C14E-89DB-5391F5C64039}"/>
              </a:ext>
            </a:extLst>
          </p:cNvPr>
          <p:cNvSpPr/>
          <p:nvPr/>
        </p:nvSpPr>
        <p:spPr>
          <a:xfrm>
            <a:off x="996321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A66C86-E917-BF40-BE06-528898FE33D3}"/>
              </a:ext>
            </a:extLst>
          </p:cNvPr>
          <p:cNvSpPr/>
          <p:nvPr/>
        </p:nvSpPr>
        <p:spPr>
          <a:xfrm>
            <a:off x="996321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DDF91C-9294-664A-9323-B445287679BC}"/>
              </a:ext>
            </a:extLst>
          </p:cNvPr>
          <p:cNvSpPr/>
          <p:nvPr/>
        </p:nvSpPr>
        <p:spPr>
          <a:xfrm>
            <a:off x="996321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A48BC3-C358-174A-9C9F-762834F32875}"/>
              </a:ext>
            </a:extLst>
          </p:cNvPr>
          <p:cNvSpPr/>
          <p:nvPr/>
        </p:nvSpPr>
        <p:spPr>
          <a:xfrm>
            <a:off x="992655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0A3FEE9-A556-1546-B387-678C13607ECC}"/>
              </a:ext>
            </a:extLst>
          </p:cNvPr>
          <p:cNvSpPr/>
          <p:nvPr/>
        </p:nvSpPr>
        <p:spPr>
          <a:xfrm>
            <a:off x="992655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FC45F6-6503-9A4F-9B73-897814F6BB7D}"/>
              </a:ext>
            </a:extLst>
          </p:cNvPr>
          <p:cNvSpPr/>
          <p:nvPr/>
        </p:nvSpPr>
        <p:spPr>
          <a:xfrm>
            <a:off x="996867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C5B872C-8D98-0C47-A295-9F65E0081195}"/>
              </a:ext>
            </a:extLst>
          </p:cNvPr>
          <p:cNvSpPr/>
          <p:nvPr/>
        </p:nvSpPr>
        <p:spPr>
          <a:xfrm>
            <a:off x="992655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B2E04D-9944-D14A-8A1C-8CC7770BA4A2}"/>
              </a:ext>
            </a:extLst>
          </p:cNvPr>
          <p:cNvSpPr/>
          <p:nvPr/>
        </p:nvSpPr>
        <p:spPr>
          <a:xfrm>
            <a:off x="992655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5A298A-628F-CC42-8E49-0D9B9F359E38}"/>
              </a:ext>
            </a:extLst>
          </p:cNvPr>
          <p:cNvSpPr/>
          <p:nvPr/>
        </p:nvSpPr>
        <p:spPr>
          <a:xfrm>
            <a:off x="1185038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94E12D9-866E-FB48-9D21-46D4FB384F78}"/>
              </a:ext>
            </a:extLst>
          </p:cNvPr>
          <p:cNvSpPr/>
          <p:nvPr/>
        </p:nvSpPr>
        <p:spPr>
          <a:xfrm>
            <a:off x="1185038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EA0AAB-2EB3-5E48-8CF3-E79242236121}"/>
              </a:ext>
            </a:extLst>
          </p:cNvPr>
          <p:cNvSpPr/>
          <p:nvPr/>
        </p:nvSpPr>
        <p:spPr>
          <a:xfrm>
            <a:off x="1185038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008F1BA-EE6C-EF42-980B-A46CF50868A4}"/>
              </a:ext>
            </a:extLst>
          </p:cNvPr>
          <p:cNvSpPr/>
          <p:nvPr/>
        </p:nvSpPr>
        <p:spPr>
          <a:xfrm>
            <a:off x="1185038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F263A2-76F9-3C40-8955-D135CD19B1D1}"/>
              </a:ext>
            </a:extLst>
          </p:cNvPr>
          <p:cNvSpPr/>
          <p:nvPr/>
        </p:nvSpPr>
        <p:spPr>
          <a:xfrm>
            <a:off x="1181372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C3B3CB-C19D-D54A-8A3C-11D93A02F367}"/>
              </a:ext>
            </a:extLst>
          </p:cNvPr>
          <p:cNvSpPr/>
          <p:nvPr/>
        </p:nvSpPr>
        <p:spPr>
          <a:xfrm>
            <a:off x="1181372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72773B-93F5-7F45-89D2-1648698B4441}"/>
              </a:ext>
            </a:extLst>
          </p:cNvPr>
          <p:cNvSpPr/>
          <p:nvPr/>
        </p:nvSpPr>
        <p:spPr>
          <a:xfrm>
            <a:off x="1185584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3D4430-0AA4-9D43-91BE-104C9B778B57}"/>
              </a:ext>
            </a:extLst>
          </p:cNvPr>
          <p:cNvSpPr/>
          <p:nvPr/>
        </p:nvSpPr>
        <p:spPr>
          <a:xfrm>
            <a:off x="1181372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49DB0A-9847-8940-9574-DA9EA3CA7721}"/>
              </a:ext>
            </a:extLst>
          </p:cNvPr>
          <p:cNvSpPr/>
          <p:nvPr/>
        </p:nvSpPr>
        <p:spPr>
          <a:xfrm>
            <a:off x="1181372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ADB773-6578-2442-8A87-B2E8AFB7F765}"/>
              </a:ext>
            </a:extLst>
          </p:cNvPr>
          <p:cNvSpPr/>
          <p:nvPr/>
        </p:nvSpPr>
        <p:spPr>
          <a:xfrm>
            <a:off x="1372359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84B80E-E8DE-B542-BD9B-BC91B3664CBC}"/>
              </a:ext>
            </a:extLst>
          </p:cNvPr>
          <p:cNvSpPr/>
          <p:nvPr/>
        </p:nvSpPr>
        <p:spPr>
          <a:xfrm>
            <a:off x="1372359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32ACF96-187D-3A40-BDE4-78D013B2798C}"/>
              </a:ext>
            </a:extLst>
          </p:cNvPr>
          <p:cNvSpPr/>
          <p:nvPr/>
        </p:nvSpPr>
        <p:spPr>
          <a:xfrm>
            <a:off x="1372359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365FA67-F85C-EB4F-85CA-96F218E1EA54}"/>
              </a:ext>
            </a:extLst>
          </p:cNvPr>
          <p:cNvSpPr/>
          <p:nvPr/>
        </p:nvSpPr>
        <p:spPr>
          <a:xfrm>
            <a:off x="1372359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D10450-9C91-3043-86DD-C9C961986A24}"/>
              </a:ext>
            </a:extLst>
          </p:cNvPr>
          <p:cNvSpPr/>
          <p:nvPr/>
        </p:nvSpPr>
        <p:spPr>
          <a:xfrm>
            <a:off x="1368693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443D32-591D-804D-91E1-4E6318574E46}"/>
              </a:ext>
            </a:extLst>
          </p:cNvPr>
          <p:cNvSpPr/>
          <p:nvPr/>
        </p:nvSpPr>
        <p:spPr>
          <a:xfrm>
            <a:off x="1368693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B69BFF-F83F-2F4B-9342-461CB88D9B5A}"/>
              </a:ext>
            </a:extLst>
          </p:cNvPr>
          <p:cNvSpPr/>
          <p:nvPr/>
        </p:nvSpPr>
        <p:spPr>
          <a:xfrm>
            <a:off x="1372905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7BF5E5-3DC4-E641-A941-BB771194043D}"/>
              </a:ext>
            </a:extLst>
          </p:cNvPr>
          <p:cNvSpPr/>
          <p:nvPr/>
        </p:nvSpPr>
        <p:spPr>
          <a:xfrm>
            <a:off x="1368693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834450-588B-564A-86C8-C835DBE3615F}"/>
              </a:ext>
            </a:extLst>
          </p:cNvPr>
          <p:cNvSpPr/>
          <p:nvPr/>
        </p:nvSpPr>
        <p:spPr>
          <a:xfrm>
            <a:off x="1368693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484C140-8851-7942-B681-42F1FB2D562A}"/>
              </a:ext>
            </a:extLst>
          </p:cNvPr>
          <p:cNvSpPr/>
          <p:nvPr/>
        </p:nvSpPr>
        <p:spPr>
          <a:xfrm>
            <a:off x="618396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7643C5-05C9-B44C-929E-EA39453281C6}"/>
              </a:ext>
            </a:extLst>
          </p:cNvPr>
          <p:cNvSpPr/>
          <p:nvPr/>
        </p:nvSpPr>
        <p:spPr>
          <a:xfrm>
            <a:off x="618396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69D55C9-5F1F-7740-8C5D-7590A7FC4FDB}"/>
              </a:ext>
            </a:extLst>
          </p:cNvPr>
          <p:cNvSpPr/>
          <p:nvPr/>
        </p:nvSpPr>
        <p:spPr>
          <a:xfrm>
            <a:off x="618396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34C578-E8E6-4245-877D-96787C0E4D96}"/>
              </a:ext>
            </a:extLst>
          </p:cNvPr>
          <p:cNvSpPr/>
          <p:nvPr/>
        </p:nvSpPr>
        <p:spPr>
          <a:xfrm>
            <a:off x="618396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D260D39-EF45-0245-8961-0A4613457B06}"/>
              </a:ext>
            </a:extLst>
          </p:cNvPr>
          <p:cNvSpPr/>
          <p:nvPr/>
        </p:nvSpPr>
        <p:spPr>
          <a:xfrm>
            <a:off x="614730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F98766-5CB1-4B44-8D23-07EDA571ADB5}"/>
              </a:ext>
            </a:extLst>
          </p:cNvPr>
          <p:cNvSpPr/>
          <p:nvPr/>
        </p:nvSpPr>
        <p:spPr>
          <a:xfrm>
            <a:off x="614730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524D98B-3713-0742-B4CB-FB67FE2C0F7D}"/>
              </a:ext>
            </a:extLst>
          </p:cNvPr>
          <p:cNvSpPr/>
          <p:nvPr/>
        </p:nvSpPr>
        <p:spPr>
          <a:xfrm>
            <a:off x="618942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2D25BA-C69B-7B41-A0EB-A8F7DA7D3270}"/>
              </a:ext>
            </a:extLst>
          </p:cNvPr>
          <p:cNvSpPr/>
          <p:nvPr/>
        </p:nvSpPr>
        <p:spPr>
          <a:xfrm>
            <a:off x="614730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11B231E-11A5-1A42-B27E-FF258F550B7E}"/>
              </a:ext>
            </a:extLst>
          </p:cNvPr>
          <p:cNvSpPr/>
          <p:nvPr/>
        </p:nvSpPr>
        <p:spPr>
          <a:xfrm>
            <a:off x="614730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DD5883-E226-084D-979F-A0B49652037F}"/>
              </a:ext>
            </a:extLst>
          </p:cNvPr>
          <p:cNvSpPr/>
          <p:nvPr/>
        </p:nvSpPr>
        <p:spPr>
          <a:xfrm>
            <a:off x="805716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367C72C-825B-EF49-AE22-9421DD8FBE19}"/>
              </a:ext>
            </a:extLst>
          </p:cNvPr>
          <p:cNvSpPr/>
          <p:nvPr/>
        </p:nvSpPr>
        <p:spPr>
          <a:xfrm>
            <a:off x="805716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EC5A81-9701-074B-95DF-79A97E5B306B}"/>
              </a:ext>
            </a:extLst>
          </p:cNvPr>
          <p:cNvSpPr/>
          <p:nvPr/>
        </p:nvSpPr>
        <p:spPr>
          <a:xfrm>
            <a:off x="805716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6AB593-D62C-4048-B55D-18A6D14C7D73}"/>
              </a:ext>
            </a:extLst>
          </p:cNvPr>
          <p:cNvSpPr/>
          <p:nvPr/>
        </p:nvSpPr>
        <p:spPr>
          <a:xfrm>
            <a:off x="805716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C441CB6-3F39-6F4B-81B0-6DB62BEA8BDD}"/>
              </a:ext>
            </a:extLst>
          </p:cNvPr>
          <p:cNvSpPr/>
          <p:nvPr/>
        </p:nvSpPr>
        <p:spPr>
          <a:xfrm>
            <a:off x="802050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40F5597-A12D-6245-A5E7-A965D584CBF3}"/>
              </a:ext>
            </a:extLst>
          </p:cNvPr>
          <p:cNvSpPr/>
          <p:nvPr/>
        </p:nvSpPr>
        <p:spPr>
          <a:xfrm>
            <a:off x="802050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363A7A5-5EB2-A646-A62B-DC13448E7768}"/>
              </a:ext>
            </a:extLst>
          </p:cNvPr>
          <p:cNvSpPr/>
          <p:nvPr/>
        </p:nvSpPr>
        <p:spPr>
          <a:xfrm>
            <a:off x="806262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079FCF1-18AB-284D-99C3-23C776582EA1}"/>
              </a:ext>
            </a:extLst>
          </p:cNvPr>
          <p:cNvSpPr/>
          <p:nvPr/>
        </p:nvSpPr>
        <p:spPr>
          <a:xfrm>
            <a:off x="802050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FF37DE2-ABBE-0E4C-8722-FDA26B5DFA5D}"/>
              </a:ext>
            </a:extLst>
          </p:cNvPr>
          <p:cNvSpPr/>
          <p:nvPr/>
        </p:nvSpPr>
        <p:spPr>
          <a:xfrm>
            <a:off x="802050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F17F0B7-CE98-A548-9DBB-35A27247C121}"/>
              </a:ext>
            </a:extLst>
          </p:cNvPr>
          <p:cNvSpPr/>
          <p:nvPr/>
        </p:nvSpPr>
        <p:spPr>
          <a:xfrm>
            <a:off x="2030043" y="2896929"/>
            <a:ext cx="1028699" cy="21430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F8B7B61-CD77-5B4A-A326-BEB12090F1C4}"/>
              </a:ext>
            </a:extLst>
          </p:cNvPr>
          <p:cNvSpPr/>
          <p:nvPr/>
        </p:nvSpPr>
        <p:spPr>
          <a:xfrm>
            <a:off x="2030043" y="2896930"/>
            <a:ext cx="1028699" cy="1428920"/>
          </a:xfrm>
          <a:prstGeom prst="rect">
            <a:avLst/>
          </a:prstGeom>
          <a:solidFill>
            <a:srgbClr val="542C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12A76E-88EC-FC42-A9A3-20B8EE69F48F}"/>
              </a:ext>
            </a:extLst>
          </p:cNvPr>
          <p:cNvSpPr/>
          <p:nvPr/>
        </p:nvSpPr>
        <p:spPr>
          <a:xfrm>
            <a:off x="3075425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2D0D39-6F1D-D746-9854-1D58016B53F2}"/>
              </a:ext>
            </a:extLst>
          </p:cNvPr>
          <p:cNvSpPr/>
          <p:nvPr/>
        </p:nvSpPr>
        <p:spPr>
          <a:xfrm>
            <a:off x="3075425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0E10C0E-1B24-8E46-8A79-53F6787406A2}"/>
              </a:ext>
            </a:extLst>
          </p:cNvPr>
          <p:cNvSpPr/>
          <p:nvPr/>
        </p:nvSpPr>
        <p:spPr>
          <a:xfrm>
            <a:off x="3075425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F583DAB-96C5-2547-9738-579AE0F964DE}"/>
              </a:ext>
            </a:extLst>
          </p:cNvPr>
          <p:cNvSpPr/>
          <p:nvPr/>
        </p:nvSpPr>
        <p:spPr>
          <a:xfrm>
            <a:off x="3075425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5324F7-780E-F242-A0E7-F5B58C2E20C6}"/>
              </a:ext>
            </a:extLst>
          </p:cNvPr>
          <p:cNvSpPr/>
          <p:nvPr/>
        </p:nvSpPr>
        <p:spPr>
          <a:xfrm>
            <a:off x="3071759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93BB021-7F02-B34A-9201-E762095176EF}"/>
              </a:ext>
            </a:extLst>
          </p:cNvPr>
          <p:cNvSpPr/>
          <p:nvPr/>
        </p:nvSpPr>
        <p:spPr>
          <a:xfrm>
            <a:off x="3071759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C136CE1-50CC-E34E-A2D7-7D19984549B6}"/>
              </a:ext>
            </a:extLst>
          </p:cNvPr>
          <p:cNvSpPr/>
          <p:nvPr/>
        </p:nvSpPr>
        <p:spPr>
          <a:xfrm>
            <a:off x="3075971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5BCAC61-EC69-434A-9125-1E6F2EE27B57}"/>
              </a:ext>
            </a:extLst>
          </p:cNvPr>
          <p:cNvSpPr/>
          <p:nvPr/>
        </p:nvSpPr>
        <p:spPr>
          <a:xfrm>
            <a:off x="3071759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029DC52-7A72-BB43-A511-16FC3F493DE9}"/>
              </a:ext>
            </a:extLst>
          </p:cNvPr>
          <p:cNvSpPr/>
          <p:nvPr/>
        </p:nvSpPr>
        <p:spPr>
          <a:xfrm>
            <a:off x="3071759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E21CE5F-6518-D04F-8C04-F61B5FAB0414}"/>
              </a:ext>
            </a:extLst>
          </p:cNvPr>
          <p:cNvSpPr/>
          <p:nvPr/>
        </p:nvSpPr>
        <p:spPr>
          <a:xfrm>
            <a:off x="2509888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0B4E172-CFCA-F444-8598-B06A73E99761}"/>
              </a:ext>
            </a:extLst>
          </p:cNvPr>
          <p:cNvSpPr/>
          <p:nvPr/>
        </p:nvSpPr>
        <p:spPr>
          <a:xfrm>
            <a:off x="2509888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C901204-6FCB-3542-B149-471284F098F4}"/>
              </a:ext>
            </a:extLst>
          </p:cNvPr>
          <p:cNvSpPr/>
          <p:nvPr/>
        </p:nvSpPr>
        <p:spPr>
          <a:xfrm>
            <a:off x="2509888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F1E3172-8156-6D4F-A629-972E44B6F652}"/>
              </a:ext>
            </a:extLst>
          </p:cNvPr>
          <p:cNvSpPr/>
          <p:nvPr/>
        </p:nvSpPr>
        <p:spPr>
          <a:xfrm>
            <a:off x="2509888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41168B-FB73-054B-8503-76493CB7E64C}"/>
              </a:ext>
            </a:extLst>
          </p:cNvPr>
          <p:cNvSpPr/>
          <p:nvPr/>
        </p:nvSpPr>
        <p:spPr>
          <a:xfrm>
            <a:off x="2506222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41A3E14-6D23-6A41-BEC0-49924F949345}"/>
              </a:ext>
            </a:extLst>
          </p:cNvPr>
          <p:cNvSpPr/>
          <p:nvPr/>
        </p:nvSpPr>
        <p:spPr>
          <a:xfrm>
            <a:off x="2506222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1C9E142-B3C4-C34F-9E02-299400F14DDC}"/>
              </a:ext>
            </a:extLst>
          </p:cNvPr>
          <p:cNvSpPr/>
          <p:nvPr/>
        </p:nvSpPr>
        <p:spPr>
          <a:xfrm>
            <a:off x="2510434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618E4B4-239B-0C45-8836-63FEE2F8F943}"/>
              </a:ext>
            </a:extLst>
          </p:cNvPr>
          <p:cNvSpPr/>
          <p:nvPr/>
        </p:nvSpPr>
        <p:spPr>
          <a:xfrm>
            <a:off x="2506222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661D5BB-4BE0-2B44-A703-350ED0164FF4}"/>
              </a:ext>
            </a:extLst>
          </p:cNvPr>
          <p:cNvSpPr/>
          <p:nvPr/>
        </p:nvSpPr>
        <p:spPr>
          <a:xfrm>
            <a:off x="2506222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4007171-FAD7-A341-A6AB-09899EBDAF54}"/>
              </a:ext>
            </a:extLst>
          </p:cNvPr>
          <p:cNvSpPr/>
          <p:nvPr/>
        </p:nvSpPr>
        <p:spPr>
          <a:xfrm>
            <a:off x="2698605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C828C25-0492-E841-B687-28320C857FBE}"/>
              </a:ext>
            </a:extLst>
          </p:cNvPr>
          <p:cNvSpPr/>
          <p:nvPr/>
        </p:nvSpPr>
        <p:spPr>
          <a:xfrm>
            <a:off x="2698605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ABF51CE-2807-A846-8CD0-89085B92D7E0}"/>
              </a:ext>
            </a:extLst>
          </p:cNvPr>
          <p:cNvSpPr/>
          <p:nvPr/>
        </p:nvSpPr>
        <p:spPr>
          <a:xfrm>
            <a:off x="2698605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03C285A-FD3E-D543-BD9D-CB4FFC3DBEA2}"/>
              </a:ext>
            </a:extLst>
          </p:cNvPr>
          <p:cNvSpPr/>
          <p:nvPr/>
        </p:nvSpPr>
        <p:spPr>
          <a:xfrm>
            <a:off x="2698605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B4BE612-0821-6F4E-B7C4-B2995197EB45}"/>
              </a:ext>
            </a:extLst>
          </p:cNvPr>
          <p:cNvSpPr/>
          <p:nvPr/>
        </p:nvSpPr>
        <p:spPr>
          <a:xfrm>
            <a:off x="2694939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7B5150A-9A33-5B49-88CE-98CAF53A654F}"/>
              </a:ext>
            </a:extLst>
          </p:cNvPr>
          <p:cNvSpPr/>
          <p:nvPr/>
        </p:nvSpPr>
        <p:spPr>
          <a:xfrm>
            <a:off x="2694939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1F86F5B-CA32-DC47-9955-5A3EFCBB3210}"/>
              </a:ext>
            </a:extLst>
          </p:cNvPr>
          <p:cNvSpPr/>
          <p:nvPr/>
        </p:nvSpPr>
        <p:spPr>
          <a:xfrm>
            <a:off x="2699151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2BFF43B-A750-F645-8529-3FA4A4E71325}"/>
              </a:ext>
            </a:extLst>
          </p:cNvPr>
          <p:cNvSpPr/>
          <p:nvPr/>
        </p:nvSpPr>
        <p:spPr>
          <a:xfrm>
            <a:off x="2694939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6A7354B-B636-534B-8E60-83533BC8D81C}"/>
              </a:ext>
            </a:extLst>
          </p:cNvPr>
          <p:cNvSpPr/>
          <p:nvPr/>
        </p:nvSpPr>
        <p:spPr>
          <a:xfrm>
            <a:off x="2694939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527E80C-0000-794F-97C5-2EC04C6C9A64}"/>
              </a:ext>
            </a:extLst>
          </p:cNvPr>
          <p:cNvSpPr/>
          <p:nvPr/>
        </p:nvSpPr>
        <p:spPr>
          <a:xfrm>
            <a:off x="2885925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5EC0F36-D026-1D48-9C27-8E714C357B19}"/>
              </a:ext>
            </a:extLst>
          </p:cNvPr>
          <p:cNvSpPr/>
          <p:nvPr/>
        </p:nvSpPr>
        <p:spPr>
          <a:xfrm>
            <a:off x="2885925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02F44EF-2BCF-004B-A676-B79FE33C9070}"/>
              </a:ext>
            </a:extLst>
          </p:cNvPr>
          <p:cNvSpPr/>
          <p:nvPr/>
        </p:nvSpPr>
        <p:spPr>
          <a:xfrm>
            <a:off x="2885925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770C37A-07EC-6C41-8742-FE09C286366B}"/>
              </a:ext>
            </a:extLst>
          </p:cNvPr>
          <p:cNvSpPr/>
          <p:nvPr/>
        </p:nvSpPr>
        <p:spPr>
          <a:xfrm>
            <a:off x="2885925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221499F-027D-A748-8BEF-6E91E1C0CC3D}"/>
              </a:ext>
            </a:extLst>
          </p:cNvPr>
          <p:cNvSpPr/>
          <p:nvPr/>
        </p:nvSpPr>
        <p:spPr>
          <a:xfrm>
            <a:off x="2882259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2BC2C7E-1DEE-BD41-8B5E-510B765C4491}"/>
              </a:ext>
            </a:extLst>
          </p:cNvPr>
          <p:cNvSpPr/>
          <p:nvPr/>
        </p:nvSpPr>
        <p:spPr>
          <a:xfrm>
            <a:off x="2882259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579FCCF-1D19-504A-9872-7C83DDB55D7E}"/>
              </a:ext>
            </a:extLst>
          </p:cNvPr>
          <p:cNvSpPr/>
          <p:nvPr/>
        </p:nvSpPr>
        <p:spPr>
          <a:xfrm>
            <a:off x="2886471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6725008-5CF4-8341-AE69-21912EADF6EF}"/>
              </a:ext>
            </a:extLst>
          </p:cNvPr>
          <p:cNvSpPr/>
          <p:nvPr/>
        </p:nvSpPr>
        <p:spPr>
          <a:xfrm>
            <a:off x="2882259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978A867-1AC3-834F-BA15-75C8CF999A47}"/>
              </a:ext>
            </a:extLst>
          </p:cNvPr>
          <p:cNvSpPr/>
          <p:nvPr/>
        </p:nvSpPr>
        <p:spPr>
          <a:xfrm>
            <a:off x="2882259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AF6D22C-5792-7041-862A-6C75DA0E1051}"/>
              </a:ext>
            </a:extLst>
          </p:cNvPr>
          <p:cNvSpPr/>
          <p:nvPr/>
        </p:nvSpPr>
        <p:spPr>
          <a:xfrm>
            <a:off x="2131962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A8CF3BD-CF3F-8A4A-8172-39208FE974A4}"/>
              </a:ext>
            </a:extLst>
          </p:cNvPr>
          <p:cNvSpPr/>
          <p:nvPr/>
        </p:nvSpPr>
        <p:spPr>
          <a:xfrm>
            <a:off x="2131962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FD1C3F2-3376-4044-A922-E27CE1233229}"/>
              </a:ext>
            </a:extLst>
          </p:cNvPr>
          <p:cNvSpPr/>
          <p:nvPr/>
        </p:nvSpPr>
        <p:spPr>
          <a:xfrm>
            <a:off x="2131962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9198AD8-D4F6-A04A-8EBB-6606A7029E9F}"/>
              </a:ext>
            </a:extLst>
          </p:cNvPr>
          <p:cNvSpPr/>
          <p:nvPr/>
        </p:nvSpPr>
        <p:spPr>
          <a:xfrm>
            <a:off x="2131962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DEB72EC-65A6-204D-9DD7-82FE5391A701}"/>
              </a:ext>
            </a:extLst>
          </p:cNvPr>
          <p:cNvSpPr/>
          <p:nvPr/>
        </p:nvSpPr>
        <p:spPr>
          <a:xfrm>
            <a:off x="2128296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55324CE-98BC-364A-B887-6F349306E647}"/>
              </a:ext>
            </a:extLst>
          </p:cNvPr>
          <p:cNvSpPr/>
          <p:nvPr/>
        </p:nvSpPr>
        <p:spPr>
          <a:xfrm>
            <a:off x="2128296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5AB00A0-9692-844F-9F3A-5BAE19A0CACB}"/>
              </a:ext>
            </a:extLst>
          </p:cNvPr>
          <p:cNvSpPr/>
          <p:nvPr/>
        </p:nvSpPr>
        <p:spPr>
          <a:xfrm>
            <a:off x="2132508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3D0E4B8-5CB0-AC40-9DFA-1C0478EC7E1C}"/>
              </a:ext>
            </a:extLst>
          </p:cNvPr>
          <p:cNvSpPr/>
          <p:nvPr/>
        </p:nvSpPr>
        <p:spPr>
          <a:xfrm>
            <a:off x="2128296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5D485D5-2CAE-D843-A130-CA90A7E7D897}"/>
              </a:ext>
            </a:extLst>
          </p:cNvPr>
          <p:cNvSpPr/>
          <p:nvPr/>
        </p:nvSpPr>
        <p:spPr>
          <a:xfrm>
            <a:off x="2128296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CE469E6-7083-AF47-8257-782E98A7C86F}"/>
              </a:ext>
            </a:extLst>
          </p:cNvPr>
          <p:cNvSpPr/>
          <p:nvPr/>
        </p:nvSpPr>
        <p:spPr>
          <a:xfrm>
            <a:off x="2319283" y="429064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F910E6C-2B02-744D-A6AB-B6668F950856}"/>
              </a:ext>
            </a:extLst>
          </p:cNvPr>
          <p:cNvSpPr/>
          <p:nvPr/>
        </p:nvSpPr>
        <p:spPr>
          <a:xfrm>
            <a:off x="2319283" y="396843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E828F0-3964-2C44-8756-0D5EFBD7B59A}"/>
              </a:ext>
            </a:extLst>
          </p:cNvPr>
          <p:cNvSpPr/>
          <p:nvPr/>
        </p:nvSpPr>
        <p:spPr>
          <a:xfrm>
            <a:off x="2319283" y="3646226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E12A50D-578D-B740-A38D-813BC0D74C93}"/>
              </a:ext>
            </a:extLst>
          </p:cNvPr>
          <p:cNvSpPr/>
          <p:nvPr/>
        </p:nvSpPr>
        <p:spPr>
          <a:xfrm>
            <a:off x="2319283" y="332401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1B6347E-C640-BD4E-A24F-A4FFBD67D120}"/>
              </a:ext>
            </a:extLst>
          </p:cNvPr>
          <p:cNvSpPr/>
          <p:nvPr/>
        </p:nvSpPr>
        <p:spPr>
          <a:xfrm>
            <a:off x="2315617" y="3001808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2A52A58-27ED-E041-8200-81F8795BBA40}"/>
              </a:ext>
            </a:extLst>
          </p:cNvPr>
          <p:cNvSpPr/>
          <p:nvPr/>
        </p:nvSpPr>
        <p:spPr>
          <a:xfrm>
            <a:off x="2315617" y="4903799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980821A-DD59-2840-8ADC-82358F0C51A7}"/>
              </a:ext>
            </a:extLst>
          </p:cNvPr>
          <p:cNvSpPr/>
          <p:nvPr/>
        </p:nvSpPr>
        <p:spPr>
          <a:xfrm>
            <a:off x="2319829" y="47565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D336C4D-D1B0-7F4C-BAC6-ADA59489F528}"/>
              </a:ext>
            </a:extLst>
          </p:cNvPr>
          <p:cNvSpPr/>
          <p:nvPr/>
        </p:nvSpPr>
        <p:spPr>
          <a:xfrm>
            <a:off x="2315617" y="46092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CA9BB3A-33BE-7645-ADF0-290A79A1E903}"/>
              </a:ext>
            </a:extLst>
          </p:cNvPr>
          <p:cNvSpPr/>
          <p:nvPr/>
        </p:nvSpPr>
        <p:spPr>
          <a:xfrm>
            <a:off x="2315617" y="445736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A39C360-F6C5-6945-BA8D-A9CF4DE677DB}"/>
              </a:ext>
            </a:extLst>
          </p:cNvPr>
          <p:cNvSpPr/>
          <p:nvPr/>
        </p:nvSpPr>
        <p:spPr>
          <a:xfrm>
            <a:off x="512808" y="564327"/>
            <a:ext cx="1028699" cy="1428920"/>
          </a:xfrm>
          <a:prstGeom prst="rect">
            <a:avLst/>
          </a:prstGeom>
          <a:pattFill prst="wdDnDiag">
            <a:fgClr>
              <a:srgbClr val="542C1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ED6BCEF-7F00-AB45-B03F-D61F94D190C8}"/>
              </a:ext>
            </a:extLst>
          </p:cNvPr>
          <p:cNvSpPr/>
          <p:nvPr/>
        </p:nvSpPr>
        <p:spPr>
          <a:xfrm>
            <a:off x="1558192" y="1958041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009057B-48DA-1E4E-9991-98E5F2347C37}"/>
              </a:ext>
            </a:extLst>
          </p:cNvPr>
          <p:cNvSpPr/>
          <p:nvPr/>
        </p:nvSpPr>
        <p:spPr>
          <a:xfrm>
            <a:off x="1558192" y="16358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BEF7860-E6E4-7D41-8AC7-CC17EF83C8FC}"/>
              </a:ext>
            </a:extLst>
          </p:cNvPr>
          <p:cNvSpPr/>
          <p:nvPr/>
        </p:nvSpPr>
        <p:spPr>
          <a:xfrm>
            <a:off x="1558192" y="131362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B824182-9FC9-0F46-A53E-877F8DF50296}"/>
              </a:ext>
            </a:extLst>
          </p:cNvPr>
          <p:cNvSpPr/>
          <p:nvPr/>
        </p:nvSpPr>
        <p:spPr>
          <a:xfrm>
            <a:off x="1558192" y="9914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4EB336A-73A2-E74C-B66B-72E61247D7DE}"/>
              </a:ext>
            </a:extLst>
          </p:cNvPr>
          <p:cNvSpPr/>
          <p:nvPr/>
        </p:nvSpPr>
        <p:spPr>
          <a:xfrm>
            <a:off x="1554526" y="66920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E51C26B-C957-3542-B07C-C228101D5992}"/>
              </a:ext>
            </a:extLst>
          </p:cNvPr>
          <p:cNvSpPr/>
          <p:nvPr/>
        </p:nvSpPr>
        <p:spPr>
          <a:xfrm>
            <a:off x="992655" y="1958041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06E646B-61D2-1F4F-A6E2-30555C7AB822}"/>
              </a:ext>
            </a:extLst>
          </p:cNvPr>
          <p:cNvSpPr/>
          <p:nvPr/>
        </p:nvSpPr>
        <p:spPr>
          <a:xfrm>
            <a:off x="992655" y="16358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232C69F-7797-3345-A98C-0D1050BD8121}"/>
              </a:ext>
            </a:extLst>
          </p:cNvPr>
          <p:cNvSpPr/>
          <p:nvPr/>
        </p:nvSpPr>
        <p:spPr>
          <a:xfrm>
            <a:off x="992655" y="131362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625CB23-9C46-9145-8674-1EA0E72E4650}"/>
              </a:ext>
            </a:extLst>
          </p:cNvPr>
          <p:cNvSpPr/>
          <p:nvPr/>
        </p:nvSpPr>
        <p:spPr>
          <a:xfrm>
            <a:off x="992655" y="9914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92F35BD-5528-5F44-A182-A55FDC5C2BC6}"/>
              </a:ext>
            </a:extLst>
          </p:cNvPr>
          <p:cNvSpPr/>
          <p:nvPr/>
        </p:nvSpPr>
        <p:spPr>
          <a:xfrm>
            <a:off x="988989" y="66920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E816F1D-8999-BE46-9CAA-516D2D8D1BDC}"/>
              </a:ext>
            </a:extLst>
          </p:cNvPr>
          <p:cNvSpPr/>
          <p:nvPr/>
        </p:nvSpPr>
        <p:spPr>
          <a:xfrm>
            <a:off x="1181372" y="1958041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2359BF6-ED3F-FA48-91EA-4B3D708E29A3}"/>
              </a:ext>
            </a:extLst>
          </p:cNvPr>
          <p:cNvSpPr/>
          <p:nvPr/>
        </p:nvSpPr>
        <p:spPr>
          <a:xfrm>
            <a:off x="1181372" y="16358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EC763F8-ED4F-524F-B08E-EF3CE40DCD52}"/>
              </a:ext>
            </a:extLst>
          </p:cNvPr>
          <p:cNvSpPr/>
          <p:nvPr/>
        </p:nvSpPr>
        <p:spPr>
          <a:xfrm>
            <a:off x="1181372" y="131362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0E69D63-7911-CA47-B718-341A01CA19B8}"/>
              </a:ext>
            </a:extLst>
          </p:cNvPr>
          <p:cNvSpPr/>
          <p:nvPr/>
        </p:nvSpPr>
        <p:spPr>
          <a:xfrm>
            <a:off x="1181372" y="9914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8394CF7-BEEF-964F-9AE2-A5D17D9135B7}"/>
              </a:ext>
            </a:extLst>
          </p:cNvPr>
          <p:cNvSpPr/>
          <p:nvPr/>
        </p:nvSpPr>
        <p:spPr>
          <a:xfrm>
            <a:off x="1177706" y="66920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8C2D7EF-8570-D24C-BB18-6DD4721E8D11}"/>
              </a:ext>
            </a:extLst>
          </p:cNvPr>
          <p:cNvSpPr/>
          <p:nvPr/>
        </p:nvSpPr>
        <p:spPr>
          <a:xfrm>
            <a:off x="1368693" y="1958041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E5A77C1-7D1C-AD44-B631-07C7B24BA883}"/>
              </a:ext>
            </a:extLst>
          </p:cNvPr>
          <p:cNvSpPr/>
          <p:nvPr/>
        </p:nvSpPr>
        <p:spPr>
          <a:xfrm>
            <a:off x="1368693" y="16358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1A947BD-AF3F-F644-9155-12FED3ED027D}"/>
              </a:ext>
            </a:extLst>
          </p:cNvPr>
          <p:cNvSpPr/>
          <p:nvPr/>
        </p:nvSpPr>
        <p:spPr>
          <a:xfrm>
            <a:off x="1368693" y="131362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CDFCE8E-BA05-984F-AECE-7858C74EDFD4}"/>
              </a:ext>
            </a:extLst>
          </p:cNvPr>
          <p:cNvSpPr/>
          <p:nvPr/>
        </p:nvSpPr>
        <p:spPr>
          <a:xfrm>
            <a:off x="1368693" y="9914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90EB38B-D5E3-034C-8244-49C39804BC3C}"/>
              </a:ext>
            </a:extLst>
          </p:cNvPr>
          <p:cNvSpPr/>
          <p:nvPr/>
        </p:nvSpPr>
        <p:spPr>
          <a:xfrm>
            <a:off x="1365027" y="66920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0F00C86-3B48-2E40-BDC4-0A0010B7549A}"/>
              </a:ext>
            </a:extLst>
          </p:cNvPr>
          <p:cNvSpPr/>
          <p:nvPr/>
        </p:nvSpPr>
        <p:spPr>
          <a:xfrm>
            <a:off x="614730" y="1958041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5CBE792-8A15-6140-8949-137BAD18EAFC}"/>
              </a:ext>
            </a:extLst>
          </p:cNvPr>
          <p:cNvSpPr/>
          <p:nvPr/>
        </p:nvSpPr>
        <p:spPr>
          <a:xfrm>
            <a:off x="614730" y="16358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494CA20-6165-1A4E-9B7D-B67531CA1216}"/>
              </a:ext>
            </a:extLst>
          </p:cNvPr>
          <p:cNvSpPr/>
          <p:nvPr/>
        </p:nvSpPr>
        <p:spPr>
          <a:xfrm>
            <a:off x="614730" y="131362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9E2AA7F-6B3B-C14A-A47E-604E9E5A7FB2}"/>
              </a:ext>
            </a:extLst>
          </p:cNvPr>
          <p:cNvSpPr/>
          <p:nvPr/>
        </p:nvSpPr>
        <p:spPr>
          <a:xfrm>
            <a:off x="614730" y="9914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CB7A081-EE93-164C-A328-5EA44DD768C4}"/>
              </a:ext>
            </a:extLst>
          </p:cNvPr>
          <p:cNvSpPr/>
          <p:nvPr/>
        </p:nvSpPr>
        <p:spPr>
          <a:xfrm>
            <a:off x="611064" y="66920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2449D88-E06A-704F-98E2-E5C1AD3D503D}"/>
              </a:ext>
            </a:extLst>
          </p:cNvPr>
          <p:cNvSpPr/>
          <p:nvPr/>
        </p:nvSpPr>
        <p:spPr>
          <a:xfrm>
            <a:off x="802050" y="1958041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8174E4D-65EE-2747-97D5-72303C03892A}"/>
              </a:ext>
            </a:extLst>
          </p:cNvPr>
          <p:cNvSpPr/>
          <p:nvPr/>
        </p:nvSpPr>
        <p:spPr>
          <a:xfrm>
            <a:off x="802050" y="1635832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3867772-6796-B94F-90E7-8793C72D18EC}"/>
              </a:ext>
            </a:extLst>
          </p:cNvPr>
          <p:cNvSpPr/>
          <p:nvPr/>
        </p:nvSpPr>
        <p:spPr>
          <a:xfrm>
            <a:off x="802050" y="1313623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5212104-E31C-B34B-A31D-1D03C930D2E4}"/>
              </a:ext>
            </a:extLst>
          </p:cNvPr>
          <p:cNvSpPr/>
          <p:nvPr/>
        </p:nvSpPr>
        <p:spPr>
          <a:xfrm>
            <a:off x="802050" y="991415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7881406F-3C55-7B4F-8C86-3B6F5384F701}"/>
              </a:ext>
            </a:extLst>
          </p:cNvPr>
          <p:cNvSpPr/>
          <p:nvPr/>
        </p:nvSpPr>
        <p:spPr>
          <a:xfrm>
            <a:off x="798384" y="669207"/>
            <a:ext cx="68580" cy="70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679CA23-DC36-E944-96E8-DACD1F933348}"/>
              </a:ext>
            </a:extLst>
          </p:cNvPr>
          <p:cNvSpPr txBox="1"/>
          <p:nvPr/>
        </p:nvSpPr>
        <p:spPr>
          <a:xfrm>
            <a:off x="706069" y="5093813"/>
            <a:ext cx="6853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WCSM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46BF5D7-48EA-BE43-A98C-4A80C7C4B0F1}"/>
              </a:ext>
            </a:extLst>
          </p:cNvPr>
          <p:cNvSpPr txBox="1"/>
          <p:nvPr/>
        </p:nvSpPr>
        <p:spPr>
          <a:xfrm>
            <a:off x="2280319" y="5093406"/>
            <a:ext cx="5203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WCS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F5892F7-6C90-FA43-96BA-E2B3243B0614}"/>
              </a:ext>
            </a:extLst>
          </p:cNvPr>
          <p:cNvSpPr txBox="1"/>
          <p:nvPr/>
        </p:nvSpPr>
        <p:spPr>
          <a:xfrm>
            <a:off x="742260" y="2043823"/>
            <a:ext cx="6853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WCM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3F11215-3853-274C-8D7B-55537957A960}"/>
              </a:ext>
            </a:extLst>
          </p:cNvPr>
          <p:cNvCxnSpPr/>
          <p:nvPr/>
        </p:nvCxnSpPr>
        <p:spPr>
          <a:xfrm>
            <a:off x="649020" y="669210"/>
            <a:ext cx="0" cy="13562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8BBEDEA-55A4-6942-BDB8-0BF6075D9701}"/>
              </a:ext>
            </a:extLst>
          </p:cNvPr>
          <p:cNvCxnSpPr/>
          <p:nvPr/>
        </p:nvCxnSpPr>
        <p:spPr>
          <a:xfrm>
            <a:off x="836340" y="672181"/>
            <a:ext cx="0" cy="13562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4072EE5-0F01-974E-B84E-F27E908033D0}"/>
              </a:ext>
            </a:extLst>
          </p:cNvPr>
          <p:cNvCxnSpPr/>
          <p:nvPr/>
        </p:nvCxnSpPr>
        <p:spPr>
          <a:xfrm>
            <a:off x="1031871" y="672181"/>
            <a:ext cx="0" cy="13562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5B6BFF2-B9AA-2E4F-A15E-4D6DC45F938F}"/>
              </a:ext>
            </a:extLst>
          </p:cNvPr>
          <p:cNvCxnSpPr/>
          <p:nvPr/>
        </p:nvCxnSpPr>
        <p:spPr>
          <a:xfrm>
            <a:off x="1214409" y="669210"/>
            <a:ext cx="0" cy="13562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6685D29-D1F4-114B-9AA4-95DEBE7B1E64}"/>
              </a:ext>
            </a:extLst>
          </p:cNvPr>
          <p:cNvCxnSpPr/>
          <p:nvPr/>
        </p:nvCxnSpPr>
        <p:spPr>
          <a:xfrm>
            <a:off x="1402983" y="669210"/>
            <a:ext cx="0" cy="13562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DE1D172-3792-454B-BAA9-34B968B18372}"/>
              </a:ext>
            </a:extLst>
          </p:cNvPr>
          <p:cNvCxnSpPr/>
          <p:nvPr/>
        </p:nvCxnSpPr>
        <p:spPr>
          <a:xfrm>
            <a:off x="1588816" y="672181"/>
            <a:ext cx="0" cy="13562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2F2036A-E99B-A14F-89B8-E079F635AF6E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49020" y="3004779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44A7FCC-F23D-3A43-9EBB-1C71094C43ED}"/>
              </a:ext>
            </a:extLst>
          </p:cNvPr>
          <p:cNvCxnSpPr>
            <a:cxnSpLocks/>
          </p:cNvCxnSpPr>
          <p:nvPr/>
        </p:nvCxnSpPr>
        <p:spPr>
          <a:xfrm>
            <a:off x="836340" y="3039984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6BD2D1B-C858-2A41-B3C0-FA3281C71265}"/>
              </a:ext>
            </a:extLst>
          </p:cNvPr>
          <p:cNvCxnSpPr>
            <a:cxnSpLocks/>
          </p:cNvCxnSpPr>
          <p:nvPr/>
        </p:nvCxnSpPr>
        <p:spPr>
          <a:xfrm>
            <a:off x="1026945" y="3054130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91B544B-9477-924F-9418-CD485798CD3E}"/>
              </a:ext>
            </a:extLst>
          </p:cNvPr>
          <p:cNvCxnSpPr>
            <a:cxnSpLocks/>
          </p:cNvCxnSpPr>
          <p:nvPr/>
        </p:nvCxnSpPr>
        <p:spPr>
          <a:xfrm>
            <a:off x="1215662" y="3018924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C22D05E-9F6E-BA48-9534-AD5B088B96D4}"/>
              </a:ext>
            </a:extLst>
          </p:cNvPr>
          <p:cNvCxnSpPr>
            <a:cxnSpLocks/>
          </p:cNvCxnSpPr>
          <p:nvPr/>
        </p:nvCxnSpPr>
        <p:spPr>
          <a:xfrm>
            <a:off x="1402983" y="3018924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E87C7A1-B70A-BF41-AABA-7A3818FE8B4C}"/>
              </a:ext>
            </a:extLst>
          </p:cNvPr>
          <p:cNvCxnSpPr>
            <a:cxnSpLocks/>
          </p:cNvCxnSpPr>
          <p:nvPr/>
        </p:nvCxnSpPr>
        <p:spPr>
          <a:xfrm>
            <a:off x="1596148" y="3054130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04F56A8-3E84-7D45-8DE7-05C5CB0D417C}"/>
              </a:ext>
            </a:extLst>
          </p:cNvPr>
          <p:cNvCxnSpPr>
            <a:cxnSpLocks/>
          </p:cNvCxnSpPr>
          <p:nvPr/>
        </p:nvCxnSpPr>
        <p:spPr>
          <a:xfrm>
            <a:off x="2169057" y="3018924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45CE4F7-E95C-6149-A769-DFF76842B5ED}"/>
              </a:ext>
            </a:extLst>
          </p:cNvPr>
          <p:cNvCxnSpPr>
            <a:cxnSpLocks/>
          </p:cNvCxnSpPr>
          <p:nvPr/>
        </p:nvCxnSpPr>
        <p:spPr>
          <a:xfrm>
            <a:off x="2349907" y="3039984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A070A67-482D-F346-AA40-F03CF42AEB56}"/>
              </a:ext>
            </a:extLst>
          </p:cNvPr>
          <p:cNvCxnSpPr>
            <a:cxnSpLocks/>
          </p:cNvCxnSpPr>
          <p:nvPr/>
        </p:nvCxnSpPr>
        <p:spPr>
          <a:xfrm>
            <a:off x="2540512" y="3018924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AB82064-E2F5-4640-B139-EEF8534C2770}"/>
              </a:ext>
            </a:extLst>
          </p:cNvPr>
          <p:cNvCxnSpPr>
            <a:cxnSpLocks/>
          </p:cNvCxnSpPr>
          <p:nvPr/>
        </p:nvCxnSpPr>
        <p:spPr>
          <a:xfrm>
            <a:off x="2729229" y="3026588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CC354BF-0F80-D34A-9083-A1DAF103E717}"/>
              </a:ext>
            </a:extLst>
          </p:cNvPr>
          <p:cNvCxnSpPr>
            <a:cxnSpLocks/>
          </p:cNvCxnSpPr>
          <p:nvPr/>
        </p:nvCxnSpPr>
        <p:spPr>
          <a:xfrm>
            <a:off x="2916549" y="3004779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026E6B9-A5BA-D742-BB72-4A4E9FE51466}"/>
              </a:ext>
            </a:extLst>
          </p:cNvPr>
          <p:cNvCxnSpPr>
            <a:cxnSpLocks/>
          </p:cNvCxnSpPr>
          <p:nvPr/>
        </p:nvCxnSpPr>
        <p:spPr>
          <a:xfrm>
            <a:off x="3104796" y="3018924"/>
            <a:ext cx="0" cy="18990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5AEB06C-E44A-0E4C-9008-B446696F6B04}"/>
              </a:ext>
            </a:extLst>
          </p:cNvPr>
          <p:cNvSpPr txBox="1"/>
          <p:nvPr/>
        </p:nvSpPr>
        <p:spPr>
          <a:xfrm>
            <a:off x="3707423" y="3646225"/>
            <a:ext cx="7595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Crop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433193E-5B63-B54C-832B-666BBC5E649C}"/>
              </a:ext>
            </a:extLst>
          </p:cNvPr>
          <p:cNvSpPr txBox="1"/>
          <p:nvPr/>
        </p:nvSpPr>
        <p:spPr>
          <a:xfrm>
            <a:off x="3707423" y="4503194"/>
            <a:ext cx="7595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Strip</a:t>
            </a:r>
          </a:p>
        </p:txBody>
      </p:sp>
      <p:sp>
        <p:nvSpPr>
          <p:cNvPr id="176" name="Left Brace 175">
            <a:extLst>
              <a:ext uri="{FF2B5EF4-FFF2-40B4-BE49-F238E27FC236}">
                <a16:creationId xmlns:a16="http://schemas.microsoft.com/office/drawing/2014/main" id="{8F1AB7EB-73F5-BB4A-8C32-C3EA9257850D}"/>
              </a:ext>
            </a:extLst>
          </p:cNvPr>
          <p:cNvSpPr/>
          <p:nvPr/>
        </p:nvSpPr>
        <p:spPr>
          <a:xfrm>
            <a:off x="379325" y="564328"/>
            <a:ext cx="82458" cy="1428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9039ACA-8416-4349-B737-EAA93C40401B}"/>
              </a:ext>
            </a:extLst>
          </p:cNvPr>
          <p:cNvSpPr txBox="1"/>
          <p:nvPr/>
        </p:nvSpPr>
        <p:spPr>
          <a:xfrm rot="16200000">
            <a:off x="-113517" y="932490"/>
            <a:ext cx="826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164760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14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Flater, Jared S [A&amp;BE]</dc:creator>
  <cp:lastModifiedBy>Flater, Jared S [A&amp;BE]</cp:lastModifiedBy>
  <cp:revision>9</cp:revision>
  <dcterms:created xsi:type="dcterms:W3CDTF">2021-01-13T17:43:10Z</dcterms:created>
  <dcterms:modified xsi:type="dcterms:W3CDTF">2021-07-15T14:47:41Z</dcterms:modified>
</cp:coreProperties>
</file>