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4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3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4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5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76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2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8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9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8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0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8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1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1640D-F7F8-49D5-8841-F4B93B398E16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1CD5AB-0A7C-4D2A-9C35-CF85570C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Glucose Data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Flinn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Glucose?</a:t>
            </a:r>
          </a:p>
          <a:p>
            <a:r>
              <a:rPr lang="en-US" dirty="0" smtClean="0"/>
              <a:t>Blood Glucose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Units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18" y="870028"/>
            <a:ext cx="3600407" cy="283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78" y="3908406"/>
            <a:ext cx="2518947" cy="19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Hormone</a:t>
            </a:r>
          </a:p>
          <a:p>
            <a:r>
              <a:rPr lang="en-US" dirty="0" smtClean="0"/>
              <a:t>Pancreas</a:t>
            </a:r>
          </a:p>
          <a:p>
            <a:r>
              <a:rPr lang="en-US" dirty="0" smtClean="0"/>
              <a:t>“Key”</a:t>
            </a:r>
          </a:p>
          <a:p>
            <a:r>
              <a:rPr lang="en-US" dirty="0" smtClean="0"/>
              <a:t>Diabetes Type I</a:t>
            </a:r>
          </a:p>
          <a:p>
            <a:r>
              <a:rPr lang="en-US" dirty="0" smtClean="0"/>
              <a:t>Relation to Blood Glucose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38" y="2556932"/>
            <a:ext cx="3373780" cy="32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955" y="1571223"/>
            <a:ext cx="7482625" cy="1828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does this have to do with my program?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569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38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Blood Glucose Data Analyzer</vt:lpstr>
      <vt:lpstr>Glucose</vt:lpstr>
      <vt:lpstr>Insulin</vt:lpstr>
      <vt:lpstr>What does this have to do with my program?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Glucose Data Analyzer</dc:title>
  <dc:creator>Joseph Flinn</dc:creator>
  <cp:lastModifiedBy>Joseph Flinn</cp:lastModifiedBy>
  <cp:revision>5</cp:revision>
  <dcterms:created xsi:type="dcterms:W3CDTF">2015-01-26T17:51:53Z</dcterms:created>
  <dcterms:modified xsi:type="dcterms:W3CDTF">2015-01-26T18:43:24Z</dcterms:modified>
</cp:coreProperties>
</file>