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45" r:id="rId6"/>
    <p:sldId id="358" r:id="rId7"/>
    <p:sldId id="363" r:id="rId8"/>
    <p:sldId id="359" r:id="rId9"/>
    <p:sldId id="365" r:id="rId10"/>
    <p:sldId id="360" r:id="rId11"/>
    <p:sldId id="361" r:id="rId12"/>
    <p:sldId id="357" r:id="rId13"/>
    <p:sldId id="367" r:id="rId14"/>
    <p:sldId id="364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E83B8-43C8-4C93-BD5D-4951CEF938D3}" v="12" dt="2024-11-26T16:54:15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83" d="100"/>
          <a:sy n="83" d="100"/>
        </p:scale>
        <p:origin x="96" y="5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Fleming" userId="b7101700-dd81-4578-9635-a9e61bca1502" providerId="ADAL" clId="{1DCE83B8-43C8-4C93-BD5D-4951CEF938D3}"/>
    <pc:docChg chg="custSel modSld">
      <pc:chgData name="James Fleming" userId="b7101700-dd81-4578-9635-a9e61bca1502" providerId="ADAL" clId="{1DCE83B8-43C8-4C93-BD5D-4951CEF938D3}" dt="2024-11-26T16:54:23.712" v="25" actId="1076"/>
      <pc:docMkLst>
        <pc:docMk/>
      </pc:docMkLst>
      <pc:sldChg chg="modSp mod modAnim">
        <pc:chgData name="James Fleming" userId="b7101700-dd81-4578-9635-a9e61bca1502" providerId="ADAL" clId="{1DCE83B8-43C8-4C93-BD5D-4951CEF938D3}" dt="2024-11-26T16:54:23.712" v="25" actId="1076"/>
        <pc:sldMkLst>
          <pc:docMk/>
          <pc:sldMk cId="2212533060" sldId="358"/>
        </pc:sldMkLst>
        <pc:spChg chg="mod">
          <ac:chgData name="James Fleming" userId="b7101700-dd81-4578-9635-a9e61bca1502" providerId="ADAL" clId="{1DCE83B8-43C8-4C93-BD5D-4951CEF938D3}" dt="2024-11-26T16:53:34.405" v="8" actId="1076"/>
          <ac:spMkLst>
            <pc:docMk/>
            <pc:sldMk cId="2212533060" sldId="358"/>
            <ac:spMk id="3" creationId="{946C2DF1-7D12-84CD-2811-B35DB4C5E4D3}"/>
          </ac:spMkLst>
        </pc:spChg>
        <pc:spChg chg="mod">
          <ac:chgData name="James Fleming" userId="b7101700-dd81-4578-9635-a9e61bca1502" providerId="ADAL" clId="{1DCE83B8-43C8-4C93-BD5D-4951CEF938D3}" dt="2024-11-26T16:54:23.712" v="25" actId="1076"/>
          <ac:spMkLst>
            <pc:docMk/>
            <pc:sldMk cId="2212533060" sldId="358"/>
            <ac:spMk id="11" creationId="{85FA8ABA-F9E2-9ECB-902E-0D2A792202C7}"/>
          </ac:spMkLst>
        </pc:spChg>
        <pc:picChg chg="mod">
          <ac:chgData name="James Fleming" userId="b7101700-dd81-4578-9635-a9e61bca1502" providerId="ADAL" clId="{1DCE83B8-43C8-4C93-BD5D-4951CEF938D3}" dt="2024-11-26T16:53:37.861" v="9" actId="1076"/>
          <ac:picMkLst>
            <pc:docMk/>
            <pc:sldMk cId="2212533060" sldId="358"/>
            <ac:picMk id="10" creationId="{6CE40563-FA16-0173-7637-208E882E29B3}"/>
          </ac:picMkLst>
        </pc:picChg>
      </pc:sldChg>
    </pc:docChg>
  </pc:docChgLst>
  <pc:docChgLst>
    <pc:chgData name="James Fleming" userId="b7101700-dd81-4578-9635-a9e61bca1502" providerId="ADAL" clId="{DD447623-F3A0-49AB-9C95-5602A9D70AF2}"/>
    <pc:docChg chg="undo custSel modSld">
      <pc:chgData name="James Fleming" userId="b7101700-dd81-4578-9635-a9e61bca1502" providerId="ADAL" clId="{DD447623-F3A0-49AB-9C95-5602A9D70AF2}" dt="2024-09-16T10:13:37.201" v="44" actId="115"/>
      <pc:docMkLst>
        <pc:docMk/>
      </pc:docMkLst>
      <pc:sldChg chg="modSp">
        <pc:chgData name="James Fleming" userId="b7101700-dd81-4578-9635-a9e61bca1502" providerId="ADAL" clId="{DD447623-F3A0-49AB-9C95-5602A9D70AF2}" dt="2024-09-16T10:13:37.201" v="44" actId="115"/>
        <pc:sldMkLst>
          <pc:docMk/>
          <pc:sldMk cId="2212533060" sldId="358"/>
        </pc:sldMkLst>
        <pc:spChg chg="mod">
          <ac:chgData name="James Fleming" userId="b7101700-dd81-4578-9635-a9e61bca1502" providerId="ADAL" clId="{DD447623-F3A0-49AB-9C95-5602A9D70AF2}" dt="2024-09-16T10:13:37.201" v="44" actId="115"/>
          <ac:spMkLst>
            <pc:docMk/>
            <pc:sldMk cId="2212533060" sldId="358"/>
            <ac:spMk id="11" creationId="{85FA8ABA-F9E2-9ECB-902E-0D2A792202C7}"/>
          </ac:spMkLst>
        </pc:spChg>
      </pc:sldChg>
      <pc:sldChg chg="modSp">
        <pc:chgData name="James Fleming" userId="b7101700-dd81-4578-9635-a9e61bca1502" providerId="ADAL" clId="{DD447623-F3A0-49AB-9C95-5602A9D70AF2}" dt="2024-09-16T10:12:35.744" v="39" actId="33524"/>
        <pc:sldMkLst>
          <pc:docMk/>
          <pc:sldMk cId="688618055" sldId="359"/>
        </pc:sldMkLst>
        <pc:spChg chg="mod">
          <ac:chgData name="James Fleming" userId="b7101700-dd81-4578-9635-a9e61bca1502" providerId="ADAL" clId="{DD447623-F3A0-49AB-9C95-5602A9D70AF2}" dt="2024-09-16T10:12:35.744" v="39" actId="33524"/>
          <ac:spMkLst>
            <pc:docMk/>
            <pc:sldMk cId="688618055" sldId="359"/>
            <ac:spMk id="3" creationId="{FBEEE928-5DA9-8834-AEB0-9ABB688D41A0}"/>
          </ac:spMkLst>
        </pc:spChg>
      </pc:sldChg>
      <pc:sldChg chg="modSp mod modAnim">
        <pc:chgData name="James Fleming" userId="b7101700-dd81-4578-9635-a9e61bca1502" providerId="ADAL" clId="{DD447623-F3A0-49AB-9C95-5602A9D70AF2}" dt="2024-09-16T10:11:11.279" v="26" actId="1076"/>
        <pc:sldMkLst>
          <pc:docMk/>
          <pc:sldMk cId="1771653330" sldId="360"/>
        </pc:sldMkLst>
        <pc:spChg chg="mod">
          <ac:chgData name="James Fleming" userId="b7101700-dd81-4578-9635-a9e61bca1502" providerId="ADAL" clId="{DD447623-F3A0-49AB-9C95-5602A9D70AF2}" dt="2024-09-16T10:11:07.839" v="25" actId="27636"/>
          <ac:spMkLst>
            <pc:docMk/>
            <pc:sldMk cId="1771653330" sldId="360"/>
            <ac:spMk id="3" creationId="{34F892D0-479C-5AEB-9FCC-D5DC0979F7A6}"/>
          </ac:spMkLst>
        </pc:spChg>
        <pc:cxnChg chg="mod">
          <ac:chgData name="James Fleming" userId="b7101700-dd81-4578-9635-a9e61bca1502" providerId="ADAL" clId="{DD447623-F3A0-49AB-9C95-5602A9D70AF2}" dt="2024-09-16T10:11:11.279" v="26" actId="1076"/>
          <ac:cxnSpMkLst>
            <pc:docMk/>
            <pc:sldMk cId="1771653330" sldId="360"/>
            <ac:cxnSpMk id="12" creationId="{5EF00BF0-F47E-31FD-8749-BC969DAC3CAD}"/>
          </ac:cxnSpMkLst>
        </pc:cxnChg>
      </pc:sldChg>
      <pc:sldChg chg="modSp">
        <pc:chgData name="James Fleming" userId="b7101700-dd81-4578-9635-a9e61bca1502" providerId="ADAL" clId="{DD447623-F3A0-49AB-9C95-5602A9D70AF2}" dt="2024-09-16T10:10:29.898" v="18" actId="20577"/>
        <pc:sldMkLst>
          <pc:docMk/>
          <pc:sldMk cId="3048736023" sldId="367"/>
        </pc:sldMkLst>
        <pc:spChg chg="mod">
          <ac:chgData name="James Fleming" userId="b7101700-dd81-4578-9635-a9e61bca1502" providerId="ADAL" clId="{DD447623-F3A0-49AB-9C95-5602A9D70AF2}" dt="2024-09-16T10:10:29.898" v="18" actId="20577"/>
          <ac:spMkLst>
            <pc:docMk/>
            <pc:sldMk cId="3048736023" sldId="367"/>
            <ac:spMk id="3" creationId="{DCD07318-0E1B-B2D3-8BA3-3E9454344885}"/>
          </ac:spMkLst>
        </pc:spChg>
      </pc:sldChg>
    </pc:docChg>
  </pc:docChgLst>
  <pc:docChgLst>
    <pc:chgData name="James Fleming" userId="b7101700-dd81-4578-9635-a9e61bca1502" providerId="ADAL" clId="{BF11F45B-C52B-4541-82C5-D715A43F23D0}"/>
    <pc:docChg chg="custSel modSld">
      <pc:chgData name="James Fleming" userId="b7101700-dd81-4578-9635-a9e61bca1502" providerId="ADAL" clId="{BF11F45B-C52B-4541-82C5-D715A43F23D0}" dt="2023-12-04T17:23:02.063" v="220" actId="20577"/>
      <pc:docMkLst>
        <pc:docMk/>
      </pc:docMkLst>
      <pc:sldChg chg="modSp">
        <pc:chgData name="James Fleming" userId="b7101700-dd81-4578-9635-a9e61bca1502" providerId="ADAL" clId="{BF11F45B-C52B-4541-82C5-D715A43F23D0}" dt="2023-12-04T17:22:29.063" v="218" actId="20577"/>
        <pc:sldMkLst>
          <pc:docMk/>
          <pc:sldMk cId="1188047027" sldId="345"/>
        </pc:sldMkLst>
        <pc:spChg chg="mod">
          <ac:chgData name="James Fleming" userId="b7101700-dd81-4578-9635-a9e61bca1502" providerId="ADAL" clId="{BF11F45B-C52B-4541-82C5-D715A43F23D0}" dt="2023-12-04T17:22:29.063" v="218" actId="20577"/>
          <ac:spMkLst>
            <pc:docMk/>
            <pc:sldMk cId="1188047027" sldId="345"/>
            <ac:spMk id="4" creationId="{3A8A5FE6-BF92-EEB8-7F60-B1248315658F}"/>
          </ac:spMkLst>
        </pc:spChg>
      </pc:sldChg>
      <pc:sldChg chg="modSp">
        <pc:chgData name="James Fleming" userId="b7101700-dd81-4578-9635-a9e61bca1502" providerId="ADAL" clId="{BF11F45B-C52B-4541-82C5-D715A43F23D0}" dt="2023-12-04T17:20:09" v="199" actId="20577"/>
        <pc:sldMkLst>
          <pc:docMk/>
          <pc:sldMk cId="1474435289" sldId="357"/>
        </pc:sldMkLst>
        <pc:spChg chg="mod">
          <ac:chgData name="James Fleming" userId="b7101700-dd81-4578-9635-a9e61bca1502" providerId="ADAL" clId="{BF11F45B-C52B-4541-82C5-D715A43F23D0}" dt="2023-12-04T17:20:09" v="199" actId="20577"/>
          <ac:spMkLst>
            <pc:docMk/>
            <pc:sldMk cId="1474435289" sldId="357"/>
            <ac:spMk id="4" creationId="{FA73D4F1-1974-122E-901C-04B33FAD1271}"/>
          </ac:spMkLst>
        </pc:spChg>
      </pc:sldChg>
      <pc:sldChg chg="modSp mod">
        <pc:chgData name="James Fleming" userId="b7101700-dd81-4578-9635-a9e61bca1502" providerId="ADAL" clId="{BF11F45B-C52B-4541-82C5-D715A43F23D0}" dt="2023-12-04T17:15:19.051" v="104" actId="20577"/>
        <pc:sldMkLst>
          <pc:docMk/>
          <pc:sldMk cId="2212533060" sldId="358"/>
        </pc:sldMkLst>
        <pc:spChg chg="mod">
          <ac:chgData name="James Fleming" userId="b7101700-dd81-4578-9635-a9e61bca1502" providerId="ADAL" clId="{BF11F45B-C52B-4541-82C5-D715A43F23D0}" dt="2023-12-04T17:15:19.051" v="104" actId="20577"/>
          <ac:spMkLst>
            <pc:docMk/>
            <pc:sldMk cId="2212533060" sldId="358"/>
            <ac:spMk id="11" creationId="{85FA8ABA-F9E2-9ECB-902E-0D2A792202C7}"/>
          </ac:spMkLst>
        </pc:spChg>
      </pc:sldChg>
      <pc:sldChg chg="modSp">
        <pc:chgData name="James Fleming" userId="b7101700-dd81-4578-9635-a9e61bca1502" providerId="ADAL" clId="{BF11F45B-C52B-4541-82C5-D715A43F23D0}" dt="2023-12-04T17:21:13.552" v="206" actId="20577"/>
        <pc:sldMkLst>
          <pc:docMk/>
          <pc:sldMk cId="410255206" sldId="361"/>
        </pc:sldMkLst>
        <pc:spChg chg="mod">
          <ac:chgData name="James Fleming" userId="b7101700-dd81-4578-9635-a9e61bca1502" providerId="ADAL" clId="{BF11F45B-C52B-4541-82C5-D715A43F23D0}" dt="2023-12-04T17:21:13.552" v="206" actId="20577"/>
          <ac:spMkLst>
            <pc:docMk/>
            <pc:sldMk cId="410255206" sldId="361"/>
            <ac:spMk id="3" creationId="{DCD07318-0E1B-B2D3-8BA3-3E9454344885}"/>
          </ac:spMkLst>
        </pc:spChg>
      </pc:sldChg>
      <pc:sldChg chg="modSp mod modAnim">
        <pc:chgData name="James Fleming" userId="b7101700-dd81-4578-9635-a9e61bca1502" providerId="ADAL" clId="{BF11F45B-C52B-4541-82C5-D715A43F23D0}" dt="2023-12-04T17:23:02.063" v="220" actId="20577"/>
        <pc:sldMkLst>
          <pc:docMk/>
          <pc:sldMk cId="2065687628" sldId="363"/>
        </pc:sldMkLst>
        <pc:spChg chg="mod">
          <ac:chgData name="James Fleming" userId="b7101700-dd81-4578-9635-a9e61bca1502" providerId="ADAL" clId="{BF11F45B-C52B-4541-82C5-D715A43F23D0}" dt="2023-12-04T17:23:02.063" v="220" actId="20577"/>
          <ac:spMkLst>
            <pc:docMk/>
            <pc:sldMk cId="2065687628" sldId="363"/>
            <ac:spMk id="3" creationId="{4596F4B1-BA8E-5A69-0785-C196AA9DB1FB}"/>
          </ac:spMkLst>
        </pc:spChg>
      </pc:sldChg>
      <pc:sldChg chg="modSp mod">
        <pc:chgData name="James Fleming" userId="b7101700-dd81-4578-9635-a9e61bca1502" providerId="ADAL" clId="{BF11F45B-C52B-4541-82C5-D715A43F23D0}" dt="2023-12-04T17:18:29.319" v="190" actId="20577"/>
        <pc:sldMkLst>
          <pc:docMk/>
          <pc:sldMk cId="570292983" sldId="365"/>
        </pc:sldMkLst>
        <pc:spChg chg="mod">
          <ac:chgData name="James Fleming" userId="b7101700-dd81-4578-9635-a9e61bca1502" providerId="ADAL" clId="{BF11F45B-C52B-4541-82C5-D715A43F23D0}" dt="2023-12-04T17:18:29.319" v="190" actId="20577"/>
          <ac:spMkLst>
            <pc:docMk/>
            <pc:sldMk cId="570292983" sldId="365"/>
            <ac:spMk id="3" creationId="{FBEEE928-5DA9-8834-AEB0-9ABB688D41A0}"/>
          </ac:spMkLst>
        </pc:spChg>
      </pc:sldChg>
      <pc:sldChg chg="modSp">
        <pc:chgData name="James Fleming" userId="b7101700-dd81-4578-9635-a9e61bca1502" providerId="ADAL" clId="{BF11F45B-C52B-4541-82C5-D715A43F23D0}" dt="2023-12-04T17:19:28.947" v="193" actId="20577"/>
        <pc:sldMkLst>
          <pc:docMk/>
          <pc:sldMk cId="3048736023" sldId="367"/>
        </pc:sldMkLst>
        <pc:spChg chg="mod">
          <ac:chgData name="James Fleming" userId="b7101700-dd81-4578-9635-a9e61bca1502" providerId="ADAL" clId="{BF11F45B-C52B-4541-82C5-D715A43F23D0}" dt="2023-12-04T17:19:28.947" v="193" actId="20577"/>
          <ac:spMkLst>
            <pc:docMk/>
            <pc:sldMk cId="3048736023" sldId="367"/>
            <ac:spMk id="3" creationId="{DCD07318-0E1B-B2D3-8BA3-3E9454344885}"/>
          </ac:spMkLst>
        </pc:spChg>
      </pc:sldChg>
    </pc:docChg>
  </pc:docChgLst>
  <pc:docChgLst>
    <pc:chgData name="James Fleming" userId="b7101700-dd81-4578-9635-a9e61bca1502" providerId="ADAL" clId="{14549EAD-D81E-450D-9224-F407F37E7C4F}"/>
    <pc:docChg chg="modSld">
      <pc:chgData name="James Fleming" userId="b7101700-dd81-4578-9635-a9e61bca1502" providerId="ADAL" clId="{14549EAD-D81E-450D-9224-F407F37E7C4F}" dt="2023-12-05T13:32:35.376" v="101" actId="20577"/>
      <pc:docMkLst>
        <pc:docMk/>
      </pc:docMkLst>
      <pc:sldChg chg="modSp">
        <pc:chgData name="James Fleming" userId="b7101700-dd81-4578-9635-a9e61bca1502" providerId="ADAL" clId="{14549EAD-D81E-450D-9224-F407F37E7C4F}" dt="2023-12-05T13:32:35.376" v="101" actId="20577"/>
        <pc:sldMkLst>
          <pc:docMk/>
          <pc:sldMk cId="2212533060" sldId="358"/>
        </pc:sldMkLst>
        <pc:spChg chg="mod">
          <ac:chgData name="James Fleming" userId="b7101700-dd81-4578-9635-a9e61bca1502" providerId="ADAL" clId="{14549EAD-D81E-450D-9224-F407F37E7C4F}" dt="2023-12-05T13:32:35.376" v="101" actId="20577"/>
          <ac:spMkLst>
            <pc:docMk/>
            <pc:sldMk cId="2212533060" sldId="358"/>
            <ac:spMk id="11" creationId="{85FA8ABA-F9E2-9ECB-902E-0D2A792202C7}"/>
          </ac:spMkLst>
        </pc:spChg>
      </pc:sldChg>
    </pc:docChg>
  </pc:docChgLst>
  <pc:docChgLst>
    <pc:chgData name="James Fleming" userId="b7101700-dd81-4578-9635-a9e61bca1502" providerId="ADAL" clId="{6939F6CE-185E-4B86-8566-1EA9B6953AD8}"/>
    <pc:docChg chg="custSel modSld">
      <pc:chgData name="James Fleming" userId="b7101700-dd81-4578-9635-a9e61bca1502" providerId="ADAL" clId="{6939F6CE-185E-4B86-8566-1EA9B6953AD8}" dt="2023-06-14T07:14:46.250" v="1059" actId="33524"/>
      <pc:docMkLst>
        <pc:docMk/>
      </pc:docMkLst>
      <pc:sldChg chg="modSp modAnim">
        <pc:chgData name="James Fleming" userId="b7101700-dd81-4578-9635-a9e61bca1502" providerId="ADAL" clId="{6939F6CE-185E-4B86-8566-1EA9B6953AD8}" dt="2023-06-14T07:14:46.250" v="1059" actId="33524"/>
        <pc:sldMkLst>
          <pc:docMk/>
          <pc:sldMk cId="1188047027" sldId="345"/>
        </pc:sldMkLst>
        <pc:spChg chg="mod">
          <ac:chgData name="James Fleming" userId="b7101700-dd81-4578-9635-a9e61bca1502" providerId="ADAL" clId="{6939F6CE-185E-4B86-8566-1EA9B6953AD8}" dt="2023-06-14T07:14:46.250" v="1059" actId="33524"/>
          <ac:spMkLst>
            <pc:docMk/>
            <pc:sldMk cId="1188047027" sldId="345"/>
            <ac:spMk id="4" creationId="{3A8A5FE6-BF92-EEB8-7F60-B1248315658F}"/>
          </ac:spMkLst>
        </pc:spChg>
      </pc:sldChg>
      <pc:sldChg chg="modSp mod">
        <pc:chgData name="James Fleming" userId="b7101700-dd81-4578-9635-a9e61bca1502" providerId="ADAL" clId="{6939F6CE-185E-4B86-8566-1EA9B6953AD8}" dt="2023-06-14T07:08:31.218" v="666" actId="20577"/>
        <pc:sldMkLst>
          <pc:docMk/>
          <pc:sldMk cId="2212533060" sldId="358"/>
        </pc:sldMkLst>
        <pc:spChg chg="mod">
          <ac:chgData name="James Fleming" userId="b7101700-dd81-4578-9635-a9e61bca1502" providerId="ADAL" clId="{6939F6CE-185E-4B86-8566-1EA9B6953AD8}" dt="2023-06-14T07:08:31.218" v="666" actId="20577"/>
          <ac:spMkLst>
            <pc:docMk/>
            <pc:sldMk cId="2212533060" sldId="358"/>
            <ac:spMk id="11" creationId="{85FA8ABA-F9E2-9ECB-902E-0D2A792202C7}"/>
          </ac:spMkLst>
        </pc:spChg>
      </pc:sldChg>
      <pc:sldChg chg="modSp mod">
        <pc:chgData name="James Fleming" userId="b7101700-dd81-4578-9635-a9e61bca1502" providerId="ADAL" clId="{6939F6CE-185E-4B86-8566-1EA9B6953AD8}" dt="2023-06-14T07:11:54.956" v="1007" actId="20577"/>
        <pc:sldMkLst>
          <pc:docMk/>
          <pc:sldMk cId="688618055" sldId="359"/>
        </pc:sldMkLst>
        <pc:spChg chg="mod">
          <ac:chgData name="James Fleming" userId="b7101700-dd81-4578-9635-a9e61bca1502" providerId="ADAL" clId="{6939F6CE-185E-4B86-8566-1EA9B6953AD8}" dt="2023-06-14T06:59:58.649" v="568" actId="20577"/>
          <ac:spMkLst>
            <pc:docMk/>
            <pc:sldMk cId="688618055" sldId="359"/>
            <ac:spMk id="2" creationId="{81ADD8C1-DEDD-37AB-8D5A-DDBE09B21FBC}"/>
          </ac:spMkLst>
        </pc:spChg>
        <pc:spChg chg="mod">
          <ac:chgData name="James Fleming" userId="b7101700-dd81-4578-9635-a9e61bca1502" providerId="ADAL" clId="{6939F6CE-185E-4B86-8566-1EA9B6953AD8}" dt="2023-06-14T06:58:16.502" v="516" actId="20577"/>
          <ac:spMkLst>
            <pc:docMk/>
            <pc:sldMk cId="688618055" sldId="359"/>
            <ac:spMk id="3" creationId="{FBEEE928-5DA9-8834-AEB0-9ABB688D41A0}"/>
          </ac:spMkLst>
        </pc:spChg>
        <pc:spChg chg="mod">
          <ac:chgData name="James Fleming" userId="b7101700-dd81-4578-9635-a9e61bca1502" providerId="ADAL" clId="{6939F6CE-185E-4B86-8566-1EA9B6953AD8}" dt="2023-06-14T07:11:54.956" v="1007" actId="20577"/>
          <ac:spMkLst>
            <pc:docMk/>
            <pc:sldMk cId="688618055" sldId="359"/>
            <ac:spMk id="5" creationId="{F45721E2-CD07-2991-0981-47A151C95346}"/>
          </ac:spMkLst>
        </pc:spChg>
      </pc:sldChg>
      <pc:sldChg chg="modSp mod modAnim">
        <pc:chgData name="James Fleming" userId="b7101700-dd81-4578-9635-a9e61bca1502" providerId="ADAL" clId="{6939F6CE-185E-4B86-8566-1EA9B6953AD8}" dt="2023-06-14T07:00:05.699" v="574" actId="20577"/>
        <pc:sldMkLst>
          <pc:docMk/>
          <pc:sldMk cId="1771653330" sldId="360"/>
        </pc:sldMkLst>
        <pc:spChg chg="mod">
          <ac:chgData name="James Fleming" userId="b7101700-dd81-4578-9635-a9e61bca1502" providerId="ADAL" clId="{6939F6CE-185E-4B86-8566-1EA9B6953AD8}" dt="2023-06-14T07:00:05.699" v="574" actId="20577"/>
          <ac:spMkLst>
            <pc:docMk/>
            <pc:sldMk cId="1771653330" sldId="360"/>
            <ac:spMk id="2" creationId="{25C199FE-8DBB-0012-4395-F2AE944522E8}"/>
          </ac:spMkLst>
        </pc:spChg>
        <pc:spChg chg="mod">
          <ac:chgData name="James Fleming" userId="b7101700-dd81-4578-9635-a9e61bca1502" providerId="ADAL" clId="{6939F6CE-185E-4B86-8566-1EA9B6953AD8}" dt="2023-06-14T06:55:49.572" v="475" actId="20577"/>
          <ac:spMkLst>
            <pc:docMk/>
            <pc:sldMk cId="1771653330" sldId="360"/>
            <ac:spMk id="3" creationId="{34F892D0-479C-5AEB-9FCC-D5DC0979F7A6}"/>
          </ac:spMkLst>
        </pc:spChg>
      </pc:sldChg>
      <pc:sldChg chg="modSp mod">
        <pc:chgData name="James Fleming" userId="b7101700-dd81-4578-9635-a9e61bca1502" providerId="ADAL" clId="{6939F6CE-185E-4B86-8566-1EA9B6953AD8}" dt="2023-06-14T07:09:51.278" v="756" actId="20577"/>
        <pc:sldMkLst>
          <pc:docMk/>
          <pc:sldMk cId="2065687628" sldId="363"/>
        </pc:sldMkLst>
        <pc:spChg chg="mod">
          <ac:chgData name="James Fleming" userId="b7101700-dd81-4578-9635-a9e61bca1502" providerId="ADAL" clId="{6939F6CE-185E-4B86-8566-1EA9B6953AD8}" dt="2023-06-14T07:09:51.278" v="756" actId="20577"/>
          <ac:spMkLst>
            <pc:docMk/>
            <pc:sldMk cId="2065687628" sldId="363"/>
            <ac:spMk id="3" creationId="{4596F4B1-BA8E-5A69-0785-C196AA9DB1FB}"/>
          </ac:spMkLst>
        </pc:spChg>
      </pc:sldChg>
      <pc:sldChg chg="modSp mod">
        <pc:chgData name="James Fleming" userId="b7101700-dd81-4578-9635-a9e61bca1502" providerId="ADAL" clId="{6939F6CE-185E-4B86-8566-1EA9B6953AD8}" dt="2023-06-14T07:14:01.712" v="1058" actId="113"/>
        <pc:sldMkLst>
          <pc:docMk/>
          <pc:sldMk cId="570292983" sldId="365"/>
        </pc:sldMkLst>
        <pc:spChg chg="mod">
          <ac:chgData name="James Fleming" userId="b7101700-dd81-4578-9635-a9e61bca1502" providerId="ADAL" clId="{6939F6CE-185E-4B86-8566-1EA9B6953AD8}" dt="2023-06-14T07:00:02.068" v="571" actId="20577"/>
          <ac:spMkLst>
            <pc:docMk/>
            <pc:sldMk cId="570292983" sldId="365"/>
            <ac:spMk id="2" creationId="{81ADD8C1-DEDD-37AB-8D5A-DDBE09B21FBC}"/>
          </ac:spMkLst>
        </pc:spChg>
        <pc:spChg chg="mod">
          <ac:chgData name="James Fleming" userId="b7101700-dd81-4578-9635-a9e61bca1502" providerId="ADAL" clId="{6939F6CE-185E-4B86-8566-1EA9B6953AD8}" dt="2023-06-14T07:14:01.712" v="1058" actId="113"/>
          <ac:spMkLst>
            <pc:docMk/>
            <pc:sldMk cId="570292983" sldId="365"/>
            <ac:spMk id="3" creationId="{FBEEE928-5DA9-8834-AEB0-9ABB688D41A0}"/>
          </ac:spMkLst>
        </pc:spChg>
        <pc:spChg chg="mod">
          <ac:chgData name="James Fleming" userId="b7101700-dd81-4578-9635-a9e61bca1502" providerId="ADAL" clId="{6939F6CE-185E-4B86-8566-1EA9B6953AD8}" dt="2023-06-14T07:13:06.744" v="1014" actId="14100"/>
          <ac:spMkLst>
            <pc:docMk/>
            <pc:sldMk cId="570292983" sldId="365"/>
            <ac:spMk id="11" creationId="{21137A48-7A73-D61D-322B-A05CB46DE4DA}"/>
          </ac:spMkLst>
        </pc:spChg>
        <pc:cxnChg chg="mod">
          <ac:chgData name="James Fleming" userId="b7101700-dd81-4578-9635-a9e61bca1502" providerId="ADAL" clId="{6939F6CE-185E-4B86-8566-1EA9B6953AD8}" dt="2023-06-14T07:12:54.666" v="1013" actId="1076"/>
          <ac:cxnSpMkLst>
            <pc:docMk/>
            <pc:sldMk cId="570292983" sldId="365"/>
            <ac:cxnSpMk id="4" creationId="{64A8DA87-732E-07C6-197D-66E81C3F395B}"/>
          </ac:cxnSpMkLst>
        </pc:cxnChg>
      </pc:sldChg>
      <pc:sldChg chg="modSp mod modAnim">
        <pc:chgData name="James Fleming" userId="b7101700-dd81-4578-9635-a9e61bca1502" providerId="ADAL" clId="{6939F6CE-185E-4B86-8566-1EA9B6953AD8}" dt="2023-06-14T06:55:32.004" v="464" actId="20577"/>
        <pc:sldMkLst>
          <pc:docMk/>
          <pc:sldMk cId="3048736023" sldId="367"/>
        </pc:sldMkLst>
        <pc:spChg chg="mod">
          <ac:chgData name="James Fleming" userId="b7101700-dd81-4578-9635-a9e61bca1502" providerId="ADAL" clId="{6939F6CE-185E-4B86-8566-1EA9B6953AD8}" dt="2023-06-14T06:55:32.004" v="464" actId="20577"/>
          <ac:spMkLst>
            <pc:docMk/>
            <pc:sldMk cId="3048736023" sldId="367"/>
            <ac:spMk id="3" creationId="{DCD07318-0E1B-B2D3-8BA3-3E945434488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2D4EC5-6258-4B3C-AB5A-BE21E863E7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53C55-EE4E-482F-B545-589F1BEAD2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2084-9EA9-4472-BE28-6E9B34C5509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B928E-2476-4D3E-872E-4E1864E7F1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1A557-1D1B-4730-9307-C2D1291EF8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A133-5C67-4897-B303-C76CF7BCA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5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8BFCE-53A7-42F9-93D0-6C957D053CC4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214FC-C4D4-4986-9626-F4ABFCB6B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214FC-C4D4-4986-9626-F4ABFCB6BF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214FC-C4D4-4986-9626-F4ABFCB6BF2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52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89DD62-09BE-4D7D-B112-E48C54E2FE8F}"/>
              </a:ext>
            </a:extLst>
          </p:cNvPr>
          <p:cNvSpPr/>
          <p:nvPr userDrawn="1"/>
        </p:nvSpPr>
        <p:spPr>
          <a:xfrm>
            <a:off x="1106905" y="1989221"/>
            <a:ext cx="7844590" cy="39142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C2FEE-B996-400E-B82B-C7B743A743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14863"/>
            <a:ext cx="7086600" cy="1312192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315DC-741C-4D7D-8574-7B00698B55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62698"/>
            <a:ext cx="7086600" cy="1312193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C197B-BFD5-4850-AB0C-B73717B0C179}"/>
              </a:ext>
            </a:extLst>
          </p:cNvPr>
          <p:cNvSpPr/>
          <p:nvPr userDrawn="1"/>
        </p:nvSpPr>
        <p:spPr>
          <a:xfrm>
            <a:off x="0" y="0"/>
            <a:ext cx="12192000" cy="1897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DFA2C-612D-449C-955A-31C9C61B7407}"/>
              </a:ext>
            </a:extLst>
          </p:cNvPr>
          <p:cNvSpPr/>
          <p:nvPr userDrawn="1"/>
        </p:nvSpPr>
        <p:spPr>
          <a:xfrm>
            <a:off x="0" y="5995571"/>
            <a:ext cx="12192000" cy="862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9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1322-67AF-48AB-A9D4-14AB9D09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4EAC-79DF-401F-A60B-978DDE54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9FE3-E6E3-45C0-B3B6-96D6F3A43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395"/>
            <a:ext cx="10515600" cy="50104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77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17E867-93B6-4D30-95A6-0CABAD32491C}"/>
              </a:ext>
            </a:extLst>
          </p:cNvPr>
          <p:cNvSpPr/>
          <p:nvPr userDrawn="1"/>
        </p:nvSpPr>
        <p:spPr>
          <a:xfrm>
            <a:off x="0" y="2923672"/>
            <a:ext cx="12192000" cy="101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C2D02-A16C-4E08-B830-8B935C2309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94988"/>
            <a:ext cx="10515600" cy="66802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4E5E-5637-4E0B-A68D-21440EA0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WSB045 - Electrical Power and Machines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B538-3C16-4482-BA46-DDAC898B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05E3A3-1D80-4FC3-BDB9-C166EB5316D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75C5F-5D5D-4473-8781-9782415344A6}"/>
              </a:ext>
            </a:extLst>
          </p:cNvPr>
          <p:cNvSpPr/>
          <p:nvPr userDrawn="1"/>
        </p:nvSpPr>
        <p:spPr>
          <a:xfrm>
            <a:off x="0" y="0"/>
            <a:ext cx="12192000" cy="2923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7DB43-84E5-4B5E-AB08-1D0DF730204E}"/>
              </a:ext>
            </a:extLst>
          </p:cNvPr>
          <p:cNvSpPr/>
          <p:nvPr userDrawn="1"/>
        </p:nvSpPr>
        <p:spPr>
          <a:xfrm>
            <a:off x="0" y="3934325"/>
            <a:ext cx="12192000" cy="2923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55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1D33-8393-4D98-A9BF-728933AA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87187"/>
            <a:ext cx="3932237" cy="96789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F12D-9B7C-45B0-BFE7-C9FB4F16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87187"/>
            <a:ext cx="6172200" cy="47109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3D1C-D998-426A-9031-3FB490FF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75251"/>
            <a:ext cx="3932237" cy="37229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B257F7-DFF9-453C-BDC1-4917B13C0D88}"/>
              </a:ext>
            </a:extLst>
          </p:cNvPr>
          <p:cNvSpPr txBox="1">
            <a:spLocks/>
          </p:cNvSpPr>
          <p:nvPr userDrawn="1"/>
        </p:nvSpPr>
        <p:spPr>
          <a:xfrm>
            <a:off x="130629" y="98261"/>
            <a:ext cx="11223171" cy="54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36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1E7CE9-A786-411A-AA9E-AB72C785EC63}"/>
              </a:ext>
            </a:extLst>
          </p:cNvPr>
          <p:cNvSpPr/>
          <p:nvPr userDrawn="1"/>
        </p:nvSpPr>
        <p:spPr>
          <a:xfrm>
            <a:off x="0" y="6492874"/>
            <a:ext cx="12175958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D6ADB-47A4-4F48-A113-BDD95F54A9AF}"/>
              </a:ext>
            </a:extLst>
          </p:cNvPr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BB780-C3B0-40C1-9CFB-D7ABBE17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98261"/>
            <a:ext cx="11223171" cy="54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3463-ABE2-40F2-A8EA-CFBF3B5D7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5129"/>
            <a:ext cx="10515600" cy="494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42D97DD-0980-479F-95CE-D7B2D97FE7AE}"/>
              </a:ext>
            </a:extLst>
          </p:cNvPr>
          <p:cNvSpPr txBox="1">
            <a:spLocks/>
          </p:cNvSpPr>
          <p:nvPr userDrawn="1"/>
        </p:nvSpPr>
        <p:spPr>
          <a:xfrm>
            <a:off x="8610602" y="6559419"/>
            <a:ext cx="2743200" cy="236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schemeClr val="bg1"/>
                </a:solidFill>
              </a:rPr>
              <a:t>Slide </a:t>
            </a:r>
            <a:fld id="{5D2EADFC-AFD3-40E9-922D-83C7B6CB2399}" type="slidenum">
              <a:rPr lang="en-GB" smtClean="0">
                <a:solidFill>
                  <a:schemeClr val="bg1"/>
                </a:solidFill>
              </a:rPr>
              <a:pPr algn="r"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86AC91F-EFD8-45C4-AD4D-78097DD512EF}"/>
              </a:ext>
            </a:extLst>
          </p:cNvPr>
          <p:cNvSpPr txBox="1">
            <a:spLocks/>
          </p:cNvSpPr>
          <p:nvPr userDrawn="1"/>
        </p:nvSpPr>
        <p:spPr>
          <a:xfrm>
            <a:off x="3850105" y="6559420"/>
            <a:ext cx="4459706" cy="236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New Investigator </a:t>
            </a:r>
            <a:r>
              <a:rPr lang="en-GB" dirty="0">
                <a:solidFill>
                  <a:schemeClr val="bg1"/>
                </a:solidFill>
              </a:rPr>
              <a:t>Award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187C12-AD28-4093-864C-E216AEBFD3B0}"/>
              </a:ext>
            </a:extLst>
          </p:cNvPr>
          <p:cNvSpPr txBox="1">
            <a:spLocks/>
          </p:cNvSpPr>
          <p:nvPr userDrawn="1"/>
        </p:nvSpPr>
        <p:spPr>
          <a:xfrm>
            <a:off x="838200" y="6559420"/>
            <a:ext cx="2743200" cy="236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bg1"/>
                </a:solidFill>
              </a:rPr>
              <a:t>James Fleming</a:t>
            </a:r>
          </a:p>
        </p:txBody>
      </p:sp>
    </p:spTree>
    <p:extLst>
      <p:ext uri="{BB962C8B-B14F-4D97-AF65-F5344CB8AC3E}">
        <p14:creationId xmlns:p14="http://schemas.microsoft.com/office/powerpoint/2010/main" val="12244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6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j.fleming@lboro.ac.u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978D-13FF-49E7-B162-806B76E08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New Investigator Award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6BE09-F206-449C-AC90-84CFD0522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(my experience of writing one)</a:t>
            </a:r>
          </a:p>
          <a:p>
            <a:r>
              <a:rPr lang="en-GB" sz="2400" dirty="0"/>
              <a:t>James Fleming</a:t>
            </a:r>
          </a:p>
        </p:txBody>
      </p:sp>
    </p:spTree>
    <p:extLst>
      <p:ext uri="{BB962C8B-B14F-4D97-AF65-F5344CB8AC3E}">
        <p14:creationId xmlns:p14="http://schemas.microsoft.com/office/powerpoint/2010/main" val="223398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3B49-618C-3A5A-86EE-729DA1A2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 learned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7318-0E1B-B2D3-8BA3-3E9454344885}"/>
              </a:ext>
            </a:extLst>
          </p:cNvPr>
          <p:cNvSpPr txBox="1">
            <a:spLocks/>
          </p:cNvSpPr>
          <p:nvPr/>
        </p:nvSpPr>
        <p:spPr>
          <a:xfrm>
            <a:off x="682689" y="1026367"/>
            <a:ext cx="10515600" cy="542419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 few others (hopefully still true under the new system):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dirty="0"/>
              <a:t>The review process takes a long time (~6 months for me) but then you might only have </a:t>
            </a:r>
            <a:r>
              <a:rPr lang="en-GB" b="1" dirty="0"/>
              <a:t>~1 week to write a PI response</a:t>
            </a:r>
            <a:r>
              <a:rPr lang="en-GB" dirty="0"/>
              <a:t>. Be ready to drop everything else you are doing when needed.</a:t>
            </a:r>
          </a:p>
          <a:p>
            <a:endParaRPr lang="en-GB" sz="1700" dirty="0"/>
          </a:p>
          <a:p>
            <a:r>
              <a:rPr lang="en-GB" dirty="0"/>
              <a:t>You can </a:t>
            </a:r>
            <a:r>
              <a:rPr lang="en-GB" b="1" dirty="0"/>
              <a:t>sign up for the EPSRC peer review college</a:t>
            </a:r>
            <a:r>
              <a:rPr lang="en-GB" dirty="0"/>
              <a:t>, and they may send you bids to review in your specialism (I sometimes get asked to review bids involving MPC, some of these were before I put in the NIA). Filling in the form from a reviewer perspective is useful.</a:t>
            </a:r>
          </a:p>
          <a:p>
            <a:endParaRPr lang="en-GB" sz="1700" dirty="0"/>
          </a:p>
          <a:p>
            <a:r>
              <a:rPr lang="en-GB" b="1" dirty="0"/>
              <a:t>There is support available: </a:t>
            </a:r>
            <a:r>
              <a:rPr lang="en-GB" dirty="0"/>
              <a:t>In particular, Alan Kirk is a very thorough proofreader, and a fantastic help in general in terms of ticking all the reviewer’s boxes, be sure to </a:t>
            </a:r>
            <a:r>
              <a:rPr lang="en-GB" b="1" dirty="0"/>
              <a:t>let him check over your documents </a:t>
            </a:r>
            <a:r>
              <a:rPr lang="en-GB" dirty="0"/>
              <a:t>when you are nearly ready to submit (and for the PI response).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73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5131-1269-426A-79C1-61FA92D1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364FD-D3D5-2A42-13EF-284D8BD6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Thanks for listening!</a:t>
            </a:r>
          </a:p>
          <a:p>
            <a:endParaRPr lang="en-GB" dirty="0"/>
          </a:p>
          <a:p>
            <a:r>
              <a:rPr lang="en-GB" dirty="0"/>
              <a:t>Happy to answer any questions</a:t>
            </a:r>
          </a:p>
          <a:p>
            <a:endParaRPr lang="en-GB" dirty="0"/>
          </a:p>
          <a:p>
            <a:r>
              <a:rPr lang="en-GB" dirty="0"/>
              <a:t>Feel free to email me any time, too: </a:t>
            </a:r>
            <a:r>
              <a:rPr lang="en-GB" dirty="0">
                <a:hlinkClick r:id="rId2"/>
              </a:rPr>
              <a:t>j.fleming@lboro.ac.uk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010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995D-C06D-4CD9-9EDC-ADEB2762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8A5FE6-BF92-EEB8-7F60-B1248315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395"/>
            <a:ext cx="10515600" cy="50104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 submitted my EPSRC New Investigator Award last year – and won it.</a:t>
            </a:r>
          </a:p>
          <a:p>
            <a:pPr marL="0" indent="0">
              <a:buNone/>
            </a:pPr>
            <a:r>
              <a:rPr lang="en-GB" dirty="0"/>
              <a:t>I think I wrote a good proposal, but there was definitely some luck involved too.</a:t>
            </a:r>
          </a:p>
          <a:p>
            <a:pPr marL="0" indent="0">
              <a:buNone/>
            </a:pPr>
            <a:r>
              <a:rPr lang="en-GB" dirty="0"/>
              <a:t>This ~15 minute talk is to share my experiences and thoughts on how to write a good NIA bid.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Outline: </a:t>
            </a:r>
          </a:p>
          <a:p>
            <a:r>
              <a:rPr lang="en-GB" i="1" dirty="0"/>
              <a:t>My NIA – what did I write, how long did it take, etc?</a:t>
            </a:r>
          </a:p>
          <a:p>
            <a:r>
              <a:rPr lang="en-GB" i="1" dirty="0"/>
              <a:t>The main proposal documents – how to write</a:t>
            </a:r>
          </a:p>
          <a:p>
            <a:r>
              <a:rPr lang="en-GB" i="1" dirty="0"/>
              <a:t>Things I learned (that I wish I realised before I started writing)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i="1" dirty="0"/>
              <a:t>And a quick warning: </a:t>
            </a:r>
            <a:r>
              <a:rPr lang="en-GB" dirty="0"/>
              <a:t>EPSRC has now moved from Je-S to a new system and the NIA format changed – I have looked at the new documents required, but my knowledge may be out of date, </a:t>
            </a:r>
            <a:r>
              <a:rPr lang="en-GB" i="1" u="sng" dirty="0"/>
              <a:t>apologies for any errors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04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832C-F4DD-AA49-CFC1-1B739B1E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New Investigator Award proposal -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2DF1-7D12-84CD-2811-B35DB4C5E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03" y="1097380"/>
            <a:ext cx="4106568" cy="2446242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“Learning of safety critical model predictive controllers for autonomous systems” (EP/X015459/1)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What’s it about?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Consider a collision avoidance problem for an autonomous car.</a:t>
            </a:r>
          </a:p>
          <a:p>
            <a:pPr marL="0" indent="0">
              <a:buNone/>
            </a:pPr>
            <a:r>
              <a:rPr lang="en-GB" dirty="0"/>
              <a:t>How do we control the steering etc to avoid a crash?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E40563-FA16-0173-7637-208E882E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02" y="3543622"/>
            <a:ext cx="4547569" cy="244624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FA8ABA-F9E2-9ECB-902E-0D2A792202C7}"/>
              </a:ext>
            </a:extLst>
          </p:cNvPr>
          <p:cNvSpPr txBox="1">
            <a:spLocks/>
          </p:cNvSpPr>
          <p:nvPr/>
        </p:nvSpPr>
        <p:spPr>
          <a:xfrm>
            <a:off x="5335585" y="1190714"/>
            <a:ext cx="6461013" cy="5013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/>
              <a:t>Two current approaches:</a:t>
            </a:r>
          </a:p>
          <a:p>
            <a:r>
              <a:rPr lang="en-GB" i="1" dirty="0"/>
              <a:t>Model-based predictive control – MPC (well understood, has safety guarantees, but complex to design and implement, need to redesign it for every vehicle)</a:t>
            </a:r>
          </a:p>
          <a:p>
            <a:r>
              <a:rPr lang="en-GB" i="1" dirty="0"/>
              <a:t>Reinforcement learning – RL (AI method, neural networks, data-driven, so ‘design’ is easy, but no safety guarantees)</a:t>
            </a: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Idea: </a:t>
            </a:r>
            <a:r>
              <a:rPr lang="en-GB" dirty="0"/>
              <a:t>Can we ‘reinforcement learn’ a safe, model-based controller? This could give us the best of both worlds, i.e. a safe controller that is learned automatically from data.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Important questions to ask yourself: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u="sng" dirty="0"/>
              <a:t>Is it novel? </a:t>
            </a:r>
            <a:r>
              <a:rPr lang="en-GB" i="1" dirty="0"/>
              <a:t>(Yes, current RL methods learn neural networks, not model-based controllers)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u="sng" dirty="0"/>
              <a:t>Is it important?</a:t>
            </a:r>
            <a:r>
              <a:rPr lang="en-GB" i="1" u="sng" dirty="0"/>
              <a:t> </a:t>
            </a:r>
            <a:r>
              <a:rPr lang="en-GB" i="1" dirty="0"/>
              <a:t>(Yes, it’s bad if autonomous vehicles crash, and several companies are currently developing them)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u="sng" dirty="0"/>
              <a:t>Is it timely? </a:t>
            </a:r>
            <a:r>
              <a:rPr lang="en-GB" i="1" dirty="0"/>
              <a:t>(Yes, some prerequisite mathematics about how to differentiate MPC controllers was only discovered in 2019/2020)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u="sng" dirty="0"/>
              <a:t>Is it low TRL / fundamental research? </a:t>
            </a:r>
            <a:r>
              <a:rPr lang="en-GB" i="1" dirty="0"/>
              <a:t>(Yes, new mathematical theory and algorithms are needed)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53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FC7-FE60-E6CE-C0B9-11068081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New Investigator Award proposal – other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F4B1-BA8E-5A69-0785-C196AA9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04" y="1063379"/>
            <a:ext cx="10648167" cy="511195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How long did it take me to write?</a:t>
            </a:r>
          </a:p>
          <a:p>
            <a:pPr lvl="1"/>
            <a:r>
              <a:rPr lang="en-GB" dirty="0"/>
              <a:t>A long time! (~10-12 months total)</a:t>
            </a:r>
          </a:p>
          <a:p>
            <a:pPr lvl="1"/>
            <a:r>
              <a:rPr lang="en-GB" dirty="0"/>
              <a:t>~6 months for a first draft of the Case for Support (now ‘Vision and Approach’ and ‘Applicant and team capability to deliver’)</a:t>
            </a:r>
          </a:p>
          <a:p>
            <a:pPr lvl="1"/>
            <a:r>
              <a:rPr lang="en-GB" dirty="0"/>
              <a:t>Another 4-5 months getting comments from people and fine tuning, writing the other parts.</a:t>
            </a:r>
          </a:p>
          <a:p>
            <a:pPr lvl="1"/>
            <a:r>
              <a:rPr lang="en-GB" dirty="0"/>
              <a:t>I did other things during this period too, but wanted to take my time and get it right.</a:t>
            </a:r>
          </a:p>
          <a:p>
            <a:pPr lvl="1"/>
            <a:endParaRPr lang="en-GB" dirty="0"/>
          </a:p>
          <a:p>
            <a:r>
              <a:rPr lang="en-GB" dirty="0"/>
              <a:t>Did I have project partners / letters of support?</a:t>
            </a:r>
          </a:p>
          <a:p>
            <a:pPr lvl="1"/>
            <a:r>
              <a:rPr lang="en-GB" dirty="0"/>
              <a:t>Yes – one industrial partner (a small company who produce software to simulate motorcycle dynamics), </a:t>
            </a:r>
          </a:p>
          <a:p>
            <a:pPr lvl="1"/>
            <a:r>
              <a:rPr lang="en-GB" dirty="0"/>
              <a:t>One academic partner also – an old colleague who is a Prof at the University of Padova in Italy,</a:t>
            </a:r>
          </a:p>
          <a:p>
            <a:pPr lvl="1"/>
            <a:r>
              <a:rPr lang="en-GB" dirty="0"/>
              <a:t>Each wrote me a letter of support: </a:t>
            </a:r>
          </a:p>
          <a:p>
            <a:pPr lvl="2"/>
            <a:r>
              <a:rPr lang="en-GB" dirty="0"/>
              <a:t>The company are allowing me a free licence for their software</a:t>
            </a:r>
          </a:p>
          <a:p>
            <a:pPr lvl="2"/>
            <a:r>
              <a:rPr lang="en-GB" dirty="0"/>
              <a:t>The Prof in Padova is letting me test my new algorithms in his lab, on his ‘self-balancing motorbike’</a:t>
            </a:r>
          </a:p>
          <a:p>
            <a:pPr lvl="1"/>
            <a:r>
              <a:rPr lang="en-GB" dirty="0"/>
              <a:t>They are both only involved in one work package of the bid (WP3)</a:t>
            </a:r>
          </a:p>
          <a:p>
            <a:pPr lvl="1"/>
            <a:endParaRPr lang="en-GB" dirty="0"/>
          </a:p>
          <a:p>
            <a:r>
              <a:rPr lang="en-GB" dirty="0"/>
              <a:t>Not the first time I have written a proposal to EPSRC – I was a researcher co-I previously (unsuccessful, a reviewer criticised it as ‘not </a:t>
            </a:r>
            <a:r>
              <a:rPr lang="en-GB"/>
              <a:t>low TRL’ </a:t>
            </a:r>
            <a:r>
              <a:rPr lang="en-GB" dirty="0"/>
              <a:t>– scores: 653)</a:t>
            </a:r>
          </a:p>
          <a:p>
            <a:r>
              <a:rPr lang="en-GB" dirty="0"/>
              <a:t>If you want to see my NIA, I’m more than happy to send you my submitted documents (drop me an email) – but be aware the format has changed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68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D8C1-DEDD-37AB-8D5A-DDBE09B2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49643"/>
            <a:ext cx="11223171" cy="545552"/>
          </a:xfrm>
        </p:spPr>
        <p:txBody>
          <a:bodyPr>
            <a:normAutofit/>
          </a:bodyPr>
          <a:lstStyle/>
          <a:p>
            <a:r>
              <a:rPr lang="en-GB" dirty="0"/>
              <a:t>The main proposal documents – how to write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E928-5DA9-8834-AEB0-9ABB688D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07" y="908099"/>
            <a:ext cx="10760214" cy="25143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i="1" dirty="0"/>
              <a:t>Vision and approach (6-page pdf) </a:t>
            </a:r>
            <a:r>
              <a:rPr lang="en-GB" dirty="0"/>
              <a:t>– pages 3-8 in the ‘case for support’ previously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The longest and most important document in the bid, needs to be </a:t>
            </a:r>
            <a:r>
              <a:rPr lang="en-GB" u="sng" dirty="0"/>
              <a:t>well structured</a:t>
            </a:r>
            <a:r>
              <a:rPr lang="en-GB" dirty="0"/>
              <a:t> and </a:t>
            </a:r>
            <a:r>
              <a:rPr lang="en-GB" u="sng" dirty="0"/>
              <a:t>clearly written</a:t>
            </a:r>
            <a:r>
              <a:rPr lang="en-GB" dirty="0"/>
              <a:t> for the reviewers.</a:t>
            </a:r>
          </a:p>
          <a:p>
            <a:pPr lvl="1"/>
            <a:r>
              <a:rPr lang="en-GB" dirty="0"/>
              <a:t>The first two criteria on the old EPSRC review form were ‘Quality and Excellence’ and ‘Importance’ – this is where you demonstrate these (state these things explicitly):</a:t>
            </a:r>
          </a:p>
          <a:p>
            <a:pPr lvl="2"/>
            <a:r>
              <a:rPr lang="en-GB" dirty="0"/>
              <a:t>(Quality) Is the research novel, what has and has not been done before?</a:t>
            </a:r>
          </a:p>
          <a:p>
            <a:pPr lvl="2"/>
            <a:r>
              <a:rPr lang="en-GB" dirty="0"/>
              <a:t>(Quality) Is the research timely? What transformative outcomes will it have?</a:t>
            </a:r>
          </a:p>
          <a:p>
            <a:pPr lvl="2"/>
            <a:r>
              <a:rPr lang="en-GB" dirty="0"/>
              <a:t>(Importance) Does it meet UK needs? Does it complement the current EPSRC grant portfolio?</a:t>
            </a:r>
          </a:p>
          <a:p>
            <a:pPr lvl="2"/>
            <a:endParaRPr lang="en-GB" dirty="0"/>
          </a:p>
          <a:p>
            <a:pPr marL="0" indent="0">
              <a:buNone/>
            </a:pPr>
            <a:r>
              <a:rPr lang="en-GB" dirty="0"/>
              <a:t>The structure I used (headings in the document):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569A78-02B3-5110-26AE-5DBFF59FC81E}"/>
              </a:ext>
            </a:extLst>
          </p:cNvPr>
          <p:cNvGrpSpPr/>
          <p:nvPr/>
        </p:nvGrpSpPr>
        <p:grpSpPr>
          <a:xfrm>
            <a:off x="852198" y="3500439"/>
            <a:ext cx="10335983" cy="2110206"/>
            <a:chOff x="852198" y="3719805"/>
            <a:chExt cx="10335983" cy="21102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EAFAE7-86AC-039B-CA5A-3B875F1F40D0}"/>
                </a:ext>
              </a:extLst>
            </p:cNvPr>
            <p:cNvSpPr/>
            <p:nvPr/>
          </p:nvSpPr>
          <p:spPr>
            <a:xfrm>
              <a:off x="852198" y="3719805"/>
              <a:ext cx="1766596" cy="4976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Summary</a:t>
              </a:r>
              <a:r>
                <a:rPr lang="en-GB" dirty="0">
                  <a:solidFill>
                    <a:schemeClr val="tx1"/>
                  </a:solidFill>
                </a:rPr>
                <a:t> of bid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419E42-C88F-AD89-A39B-2F19AC404732}"/>
                </a:ext>
              </a:extLst>
            </p:cNvPr>
            <p:cNvSpPr/>
            <p:nvPr/>
          </p:nvSpPr>
          <p:spPr>
            <a:xfrm>
              <a:off x="852198" y="4360504"/>
              <a:ext cx="1766596" cy="146950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Background</a:t>
              </a:r>
              <a:r>
                <a:rPr lang="en-GB" dirty="0">
                  <a:solidFill>
                    <a:schemeClr val="tx1"/>
                  </a:solidFill>
                </a:rPr>
                <a:t> (short lit review)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6A2CF0-C502-66EB-B4FD-03131B17112A}"/>
                </a:ext>
              </a:extLst>
            </p:cNvPr>
            <p:cNvSpPr/>
            <p:nvPr/>
          </p:nvSpPr>
          <p:spPr>
            <a:xfrm>
              <a:off x="2816292" y="3719805"/>
              <a:ext cx="1766596" cy="211020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Research hypothesis </a:t>
              </a:r>
              <a:r>
                <a:rPr lang="en-GB" dirty="0">
                  <a:solidFill>
                    <a:schemeClr val="tx1"/>
                  </a:solidFill>
                </a:rPr>
                <a:t>(overall idea, timeliness, key questions)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7C4CFA-D4D4-6721-F620-A0B8920E7EA4}"/>
                </a:ext>
              </a:extLst>
            </p:cNvPr>
            <p:cNvSpPr/>
            <p:nvPr/>
          </p:nvSpPr>
          <p:spPr>
            <a:xfrm>
              <a:off x="4826259" y="3735574"/>
              <a:ext cx="1766596" cy="87707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Objective 1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(what I will do, why it is novel)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B146C8-9A06-CA03-ECB5-B4828FEEA0DA}"/>
                </a:ext>
              </a:extLst>
            </p:cNvPr>
            <p:cNvSpPr/>
            <p:nvPr/>
          </p:nvSpPr>
          <p:spPr>
            <a:xfrm>
              <a:off x="4826259" y="4786076"/>
              <a:ext cx="1766596" cy="41825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Objective 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B11055-C677-4969-59D2-A5A7330A5D3D}"/>
                </a:ext>
              </a:extLst>
            </p:cNvPr>
            <p:cNvSpPr/>
            <p:nvPr/>
          </p:nvSpPr>
          <p:spPr>
            <a:xfrm>
              <a:off x="4826259" y="5387068"/>
              <a:ext cx="1766596" cy="41825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Objective 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675062-3C93-A96A-48EA-84AB95C5173F}"/>
                </a:ext>
              </a:extLst>
            </p:cNvPr>
            <p:cNvSpPr/>
            <p:nvPr/>
          </p:nvSpPr>
          <p:spPr>
            <a:xfrm>
              <a:off x="6843226" y="3740724"/>
              <a:ext cx="1766596" cy="87707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WP 1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(how I will do it,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+ deliverables)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78082-664C-7388-6AD2-2EC11445E83A}"/>
                </a:ext>
              </a:extLst>
            </p:cNvPr>
            <p:cNvSpPr/>
            <p:nvPr/>
          </p:nvSpPr>
          <p:spPr>
            <a:xfrm>
              <a:off x="6843226" y="4800133"/>
              <a:ext cx="1766596" cy="398948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WP 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F2B968-459E-C238-6A43-C7C083BA04D3}"/>
                </a:ext>
              </a:extLst>
            </p:cNvPr>
            <p:cNvSpPr/>
            <p:nvPr/>
          </p:nvSpPr>
          <p:spPr>
            <a:xfrm>
              <a:off x="6843226" y="5387342"/>
              <a:ext cx="1766596" cy="41825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WP 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E7E560-277A-D6DD-31A1-84E11FA4961D}"/>
                </a:ext>
              </a:extLst>
            </p:cNvPr>
            <p:cNvSpPr/>
            <p:nvPr/>
          </p:nvSpPr>
          <p:spPr>
            <a:xfrm>
              <a:off x="8866415" y="3719805"/>
              <a:ext cx="2321766" cy="87707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Contribution to Knowledge </a:t>
              </a:r>
              <a:r>
                <a:rPr lang="en-GB" dirty="0">
                  <a:solidFill>
                    <a:schemeClr val="tx1"/>
                  </a:solidFill>
                </a:rPr>
                <a:t>(how to disseminate)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AE9C8A-091E-5237-D254-0CB6B352E46E}"/>
                </a:ext>
              </a:extLst>
            </p:cNvPr>
            <p:cNvSpPr/>
            <p:nvPr/>
          </p:nvSpPr>
          <p:spPr>
            <a:xfrm>
              <a:off x="8866414" y="4751515"/>
              <a:ext cx="2321767" cy="105794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National Importance </a:t>
              </a:r>
              <a:r>
                <a:rPr lang="en-GB" dirty="0">
                  <a:solidFill>
                    <a:schemeClr val="tx1"/>
                  </a:solidFill>
                </a:rPr>
                <a:t>(UK needs, compare with EPSRC portfolio)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40E38D-093D-15BD-5592-761414FFB142}"/>
              </a:ext>
            </a:extLst>
          </p:cNvPr>
          <p:cNvGrpSpPr/>
          <p:nvPr/>
        </p:nvGrpSpPr>
        <p:grpSpPr>
          <a:xfrm>
            <a:off x="2433552" y="3979505"/>
            <a:ext cx="6690116" cy="1417131"/>
            <a:chOff x="2423824" y="4193514"/>
            <a:chExt cx="6690116" cy="141713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E9AC66-8D8A-23ED-9A3F-556E20F49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3824" y="4751515"/>
              <a:ext cx="605348" cy="241324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F3D492C-8A83-8D3C-F6F7-7224EEF80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680" y="4193514"/>
              <a:ext cx="534566" cy="2951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D6989D6-8DD1-D4DA-B07E-2BFDDD793209}"/>
                </a:ext>
              </a:extLst>
            </p:cNvPr>
            <p:cNvCxnSpPr>
              <a:cxnSpLocks/>
            </p:cNvCxnSpPr>
            <p:nvPr/>
          </p:nvCxnSpPr>
          <p:spPr>
            <a:xfrm>
              <a:off x="4433892" y="4917194"/>
              <a:ext cx="531354" cy="7564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EEAFA0-D1C5-30F3-59AF-8F8B49FE229B}"/>
                </a:ext>
              </a:extLst>
            </p:cNvPr>
            <p:cNvCxnSpPr>
              <a:cxnSpLocks/>
            </p:cNvCxnSpPr>
            <p:nvPr/>
          </p:nvCxnSpPr>
          <p:spPr>
            <a:xfrm>
              <a:off x="4445507" y="5363624"/>
              <a:ext cx="531354" cy="220896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28E41B-087F-FBDB-998E-81C9D79A1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424" y="5600245"/>
              <a:ext cx="604690" cy="1040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E8A873-2CD4-13D1-E516-168DEFC9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424" y="4989235"/>
              <a:ext cx="619199" cy="273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5310C2-C612-BFB0-B37C-2AC4E77709CF}"/>
                </a:ext>
              </a:extLst>
            </p:cNvPr>
            <p:cNvCxnSpPr>
              <a:cxnSpLocks/>
            </p:cNvCxnSpPr>
            <p:nvPr/>
          </p:nvCxnSpPr>
          <p:spPr>
            <a:xfrm>
              <a:off x="6375265" y="4197055"/>
              <a:ext cx="626849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6538040-019D-42D6-FD5B-FA904E9246D2}"/>
                </a:ext>
              </a:extLst>
            </p:cNvPr>
            <p:cNvCxnSpPr>
              <a:cxnSpLocks/>
            </p:cNvCxnSpPr>
            <p:nvPr/>
          </p:nvCxnSpPr>
          <p:spPr>
            <a:xfrm>
              <a:off x="8487091" y="4193945"/>
              <a:ext cx="626849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C5CD645-8B62-2C5E-DE97-E7CA07B6D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441" y="4338174"/>
              <a:ext cx="641499" cy="5832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7ED91DC-F303-5F8F-B5B5-5A6B805A0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4995" y="4488675"/>
              <a:ext cx="664295" cy="10941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5721E2-CD07-2991-0981-47A151C95346}"/>
              </a:ext>
            </a:extLst>
          </p:cNvPr>
          <p:cNvSpPr txBox="1"/>
          <p:nvPr/>
        </p:nvSpPr>
        <p:spPr>
          <a:xfrm>
            <a:off x="747607" y="5724388"/>
            <a:ext cx="11061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i="1" dirty="0"/>
              <a:t>Important that things fit together – do the objectives explore the hypothesis? Do the WPs achieve the objectives? Are all the deliverables planned to be disseminated? Be explicit – e.g. in WP1 “</a:t>
            </a:r>
            <a:r>
              <a:rPr lang="en-GB" i="1" u="sng" dirty="0"/>
              <a:t>This WP targets Objective 1 of the project.</a:t>
            </a:r>
            <a:r>
              <a:rPr lang="en-GB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6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D8C1-DEDD-37AB-8D5A-DDBE09B2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49643"/>
            <a:ext cx="11223171" cy="545552"/>
          </a:xfrm>
        </p:spPr>
        <p:txBody>
          <a:bodyPr>
            <a:normAutofit/>
          </a:bodyPr>
          <a:lstStyle/>
          <a:p>
            <a:r>
              <a:rPr lang="en-GB" dirty="0"/>
              <a:t>The main proposal documents – how to write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E928-5DA9-8834-AEB0-9ABB688D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395"/>
            <a:ext cx="5089849" cy="50104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i="1" dirty="0"/>
              <a:t>Workplan</a:t>
            </a:r>
            <a:r>
              <a:rPr lang="en-GB" dirty="0"/>
              <a:t> (1 page attachment to ‘vision and approach’ pdf) – very important to get right, a useful planning tool if you do it early:</a:t>
            </a:r>
          </a:p>
          <a:p>
            <a:r>
              <a:rPr lang="en-GB" dirty="0"/>
              <a:t>Alan had a nice word template for this, modify as needed</a:t>
            </a:r>
          </a:p>
          <a:p>
            <a:r>
              <a:rPr lang="en-GB" dirty="0"/>
              <a:t>Incorporate </a:t>
            </a:r>
            <a:r>
              <a:rPr lang="en-GB" b="1" dirty="0"/>
              <a:t>dissemination</a:t>
            </a:r>
            <a:r>
              <a:rPr lang="en-GB" dirty="0"/>
              <a:t> (planned journals, conferences) and any </a:t>
            </a:r>
            <a:r>
              <a:rPr lang="en-GB" b="1" dirty="0"/>
              <a:t>impact</a:t>
            </a:r>
            <a:r>
              <a:rPr lang="en-GB" dirty="0"/>
              <a:t> activities</a:t>
            </a:r>
          </a:p>
          <a:p>
            <a:r>
              <a:rPr lang="en-GB" dirty="0"/>
              <a:t>I think it’s easiest to do this </a:t>
            </a:r>
            <a:r>
              <a:rPr lang="en-GB" b="1" dirty="0"/>
              <a:t>before</a:t>
            </a:r>
            <a:r>
              <a:rPr lang="en-GB" dirty="0"/>
              <a:t> you write about each WP in your ‘Vision and Approach’ </a:t>
            </a:r>
          </a:p>
          <a:p>
            <a:r>
              <a:rPr lang="en-GB" b="1" dirty="0"/>
              <a:t>Check</a:t>
            </a:r>
            <a:r>
              <a:rPr lang="en-GB" dirty="0"/>
              <a:t> that the deliverables, timings, etc. etc. match those in the ‘Vision and Approach’ pdf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2EE20-3301-606C-FD94-0974827A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878" y="1152395"/>
            <a:ext cx="5643274" cy="374306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A8DA87-732E-07C6-197D-66E81C3F395B}"/>
              </a:ext>
            </a:extLst>
          </p:cNvPr>
          <p:cNvCxnSpPr>
            <a:cxnSpLocks/>
          </p:cNvCxnSpPr>
          <p:nvPr/>
        </p:nvCxnSpPr>
        <p:spPr>
          <a:xfrm flipV="1">
            <a:off x="5485770" y="2307721"/>
            <a:ext cx="884557" cy="1653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21B630-F6D8-C7F1-2A19-6396E48FA069}"/>
              </a:ext>
            </a:extLst>
          </p:cNvPr>
          <p:cNvCxnSpPr>
            <a:cxnSpLocks/>
          </p:cNvCxnSpPr>
          <p:nvPr/>
        </p:nvCxnSpPr>
        <p:spPr>
          <a:xfrm>
            <a:off x="5262664" y="3628417"/>
            <a:ext cx="868214" cy="2723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37A48-7A73-D61D-322B-A05CB46DE4DA}"/>
              </a:ext>
            </a:extLst>
          </p:cNvPr>
          <p:cNvSpPr/>
          <p:nvPr/>
        </p:nvSpPr>
        <p:spPr>
          <a:xfrm>
            <a:off x="6075210" y="1152395"/>
            <a:ext cx="5698942" cy="39448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5702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99FE-8DBB-0012-4395-F2AE9445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proposal documents – how to write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92D0-479C-5AEB-9FCC-D5DC0979F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66" y="1113454"/>
            <a:ext cx="6014419" cy="49566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There are other things to prepare. </a:t>
            </a:r>
            <a:r>
              <a:rPr lang="en-GB" dirty="0" err="1"/>
              <a:t>E.g</a:t>
            </a:r>
            <a:r>
              <a:rPr lang="en-GB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‘Applicant and partnerships’ section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‘Resources and cost justification’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‘Host organisation statement’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   (important to get right, but to be honest, 	</a:t>
            </a:r>
            <a:r>
              <a:rPr lang="en-GB" i="1" dirty="0"/>
              <a:t>I spent less time on these)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dirty="0"/>
              <a:t>After you have a first draft, </a:t>
            </a:r>
            <a:r>
              <a:rPr lang="en-GB" b="1" dirty="0"/>
              <a:t>download the EPSRC reviewer form and self-assess </a:t>
            </a:r>
            <a:r>
              <a:rPr lang="en-GB" dirty="0"/>
              <a:t>(Quality, Importance, etc). If you were reviewing it, can you ‘tick all the boxes’?</a:t>
            </a:r>
          </a:p>
          <a:p>
            <a:pPr>
              <a:lnSpc>
                <a:spcPct val="100000"/>
              </a:lnSpc>
            </a:pPr>
            <a:r>
              <a:rPr lang="en-GB" b="1" dirty="0"/>
              <a:t>Get comments and feedback from several people </a:t>
            </a:r>
            <a:r>
              <a:rPr lang="en-GB" dirty="0"/>
              <a:t>(I think there is now a formal process for this, I did it informally - ask anyone you think might be useful).</a:t>
            </a:r>
          </a:p>
          <a:p>
            <a:pPr>
              <a:lnSpc>
                <a:spcPct val="100000"/>
              </a:lnSpc>
            </a:pPr>
            <a:r>
              <a:rPr lang="en-GB" dirty="0"/>
              <a:t>Make and </a:t>
            </a:r>
            <a:r>
              <a:rPr lang="en-GB" b="1" dirty="0"/>
              <a:t>use diagrams </a:t>
            </a:r>
            <a:r>
              <a:rPr lang="en-GB" dirty="0"/>
              <a:t>in the ‘Vision and Approach‘ pdf if they will help explain your idea – easy to make them in PowerPoint, makes things much clearer for a reviewer: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AC4359-2615-5F79-C36C-9A44AE16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01" y="3150069"/>
            <a:ext cx="5800733" cy="2919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35AC7D-5445-C389-9ACD-05507D6136C8}"/>
              </a:ext>
            </a:extLst>
          </p:cNvPr>
          <p:cNvSpPr/>
          <p:nvPr/>
        </p:nvSpPr>
        <p:spPr>
          <a:xfrm>
            <a:off x="6212924" y="2996083"/>
            <a:ext cx="5800733" cy="324907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F00BF0-F47E-31FD-8749-BC969DAC3CAD}"/>
              </a:ext>
            </a:extLst>
          </p:cNvPr>
          <p:cNvCxnSpPr>
            <a:cxnSpLocks/>
          </p:cNvCxnSpPr>
          <p:nvPr/>
        </p:nvCxnSpPr>
        <p:spPr>
          <a:xfrm flipV="1">
            <a:off x="6041200" y="4184094"/>
            <a:ext cx="2752604" cy="10505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3B49-618C-3A5A-86EE-729DA1A2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 learned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7318-0E1B-B2D3-8BA3-3E9454344885}"/>
              </a:ext>
            </a:extLst>
          </p:cNvPr>
          <p:cNvSpPr txBox="1">
            <a:spLocks/>
          </p:cNvSpPr>
          <p:nvPr/>
        </p:nvSpPr>
        <p:spPr>
          <a:xfrm>
            <a:off x="838200" y="1212979"/>
            <a:ext cx="10515600" cy="494982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It is possible for people to misunderstand your writing.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Here is a sentence from a draft that I sent to a colleague for feedback:</a:t>
            </a:r>
          </a:p>
          <a:p>
            <a:pPr marL="0" indent="0">
              <a:buNone/>
            </a:pPr>
            <a:r>
              <a:rPr lang="en-GB" i="1" dirty="0"/>
              <a:t>“</a:t>
            </a:r>
            <a:r>
              <a:rPr lang="en-GB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research team consists of JF (PI), who has extensive experience and a PhD in the area of model predictive control and a post-doctoral researcher (PDRA) recruited specifically for the project.</a:t>
            </a:r>
            <a:r>
              <a:rPr lang="en-GB" i="1" dirty="0"/>
              <a:t>”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What I meant: </a:t>
            </a:r>
            <a:r>
              <a:rPr lang="en-GB" dirty="0"/>
              <a:t>My own PhD is in the area of model predictive control, so I’m an expert in this area, and I will hire a PDRA too.</a:t>
            </a:r>
          </a:p>
          <a:p>
            <a:pPr marL="0" indent="0">
              <a:buNone/>
            </a:pPr>
            <a:r>
              <a:rPr lang="en-GB" b="1" i="1" dirty="0"/>
              <a:t>What they understood: </a:t>
            </a:r>
            <a:r>
              <a:rPr lang="en-GB" dirty="0"/>
              <a:t>The research team is me, a PhD student of mine who researches model predictive control, and the PDRA.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This was </a:t>
            </a:r>
            <a:r>
              <a:rPr lang="en-GB" u="sng" dirty="0"/>
              <a:t>my fault</a:t>
            </a:r>
            <a:r>
              <a:rPr lang="en-GB" dirty="0"/>
              <a:t> – because the original sentence is not very clear. </a:t>
            </a:r>
          </a:p>
          <a:p>
            <a:pPr marL="0" indent="0">
              <a:buNone/>
            </a:pPr>
            <a:r>
              <a:rPr lang="en-GB" dirty="0"/>
              <a:t>The colleague highlighted the above sentence in my draft and commented:</a:t>
            </a:r>
          </a:p>
          <a:p>
            <a:pPr marL="0" indent="0">
              <a:buNone/>
            </a:pPr>
            <a:r>
              <a:rPr lang="en-GB" i="1" dirty="0"/>
              <a:t>“</a:t>
            </a:r>
            <a:r>
              <a:rPr lang="en-GB" sz="1800" i="1" dirty="0">
                <a:solidFill>
                  <a:srgbClr val="000000"/>
                </a:solidFill>
                <a:latin typeface="Segoe UI" panose="020B0502040204020203" pitchFamily="34" charset="0"/>
              </a:rPr>
              <a:t>As you will have a PhD and a PDRA, you should be more specific about who will contribute to which WPs in the workplan</a:t>
            </a:r>
            <a:r>
              <a:rPr lang="en-GB" i="1" dirty="0"/>
              <a:t>”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b="1" dirty="0">
                <a:latin typeface="Arial" panose="020B0604020202020204" pitchFamily="34" charset="0"/>
              </a:rPr>
              <a:t>What I learned: </a:t>
            </a:r>
            <a:r>
              <a:rPr lang="en-GB" dirty="0"/>
              <a:t>If this was a reviewer, they might have thought my workplan lacked detail, because it didn’t mention this extra PhD student! This is one reason it is important to </a:t>
            </a:r>
            <a:r>
              <a:rPr lang="en-GB" u="sng" dirty="0"/>
              <a:t>be very clear in your writing</a:t>
            </a:r>
            <a:r>
              <a:rPr lang="en-GB" dirty="0"/>
              <a:t> and </a:t>
            </a:r>
            <a:r>
              <a:rPr lang="en-GB" u="sng" dirty="0"/>
              <a:t>get several other people to read the bid.</a:t>
            </a:r>
          </a:p>
          <a:p>
            <a:pPr marL="0" indent="0" algn="l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E3CA3-44D0-9BB6-3869-EF20D524EB81}"/>
              </a:ext>
            </a:extLst>
          </p:cNvPr>
          <p:cNvSpPr/>
          <p:nvPr/>
        </p:nvSpPr>
        <p:spPr>
          <a:xfrm>
            <a:off x="838200" y="2071396"/>
            <a:ext cx="10439400" cy="5784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BA631-61AC-83FB-2AB1-13A3738918CF}"/>
              </a:ext>
            </a:extLst>
          </p:cNvPr>
          <p:cNvSpPr/>
          <p:nvPr/>
        </p:nvSpPr>
        <p:spPr>
          <a:xfrm>
            <a:off x="838200" y="4765321"/>
            <a:ext cx="10277669" cy="3584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1025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941126-19D4-C99F-05A4-00E851C3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 learned (2)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73D4F1-1974-122E-901C-04B33FAD1271}"/>
              </a:ext>
            </a:extLst>
          </p:cNvPr>
          <p:cNvSpPr txBox="1">
            <a:spLocks/>
          </p:cNvSpPr>
          <p:nvPr/>
        </p:nvSpPr>
        <p:spPr>
          <a:xfrm>
            <a:off x="838199" y="958170"/>
            <a:ext cx="10630711" cy="51605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b="1" i="1" dirty="0"/>
              <a:t>Do I need prior experience in all areas of a proposal – e.g. can I suggest using AI/RL in the bid if I am not an expert on AI/RL?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200" i="1" dirty="0"/>
          </a:p>
          <a:p>
            <a:pPr marL="0" indent="0">
              <a:buNone/>
            </a:pPr>
            <a:r>
              <a:rPr lang="en-GB" sz="2200" dirty="0"/>
              <a:t>I agonised over this for a while. You need a track record, but also need to do something new.</a:t>
            </a:r>
          </a:p>
          <a:p>
            <a:pPr marL="0" indent="0">
              <a:buNone/>
            </a:pPr>
            <a:r>
              <a:rPr lang="en-GB" sz="2200" dirty="0"/>
              <a:t>‘Ability to deliver’ is on the EPSRC reviewer form, but as a secondary criterion.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In my case, my NIA mostly involves two technical methods:</a:t>
            </a:r>
          </a:p>
          <a:p>
            <a:r>
              <a:rPr lang="en-GB" sz="2200" dirty="0"/>
              <a:t>Model Predictive Control </a:t>
            </a:r>
            <a:r>
              <a:rPr lang="en-GB" sz="2200" i="1" dirty="0"/>
              <a:t>(I have done this, several papers in it)</a:t>
            </a:r>
          </a:p>
          <a:p>
            <a:r>
              <a:rPr lang="en-GB" sz="2200" dirty="0"/>
              <a:t>Reinforcement Learning </a:t>
            </a:r>
            <a:r>
              <a:rPr lang="en-GB" sz="2200" i="1" dirty="0"/>
              <a:t>(I have not used it much, I understand it, but no relevant papers)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My eventual solution to this was to say that </a:t>
            </a:r>
            <a:r>
              <a:rPr lang="en-GB" sz="2200" u="sng" dirty="0"/>
              <a:t>I would hire a PDRA who had used RL in their PhD</a:t>
            </a:r>
            <a:r>
              <a:rPr lang="en-GB" sz="2200" dirty="0"/>
              <a:t>. The reviewers commented on this, but seemed satisfied:</a:t>
            </a:r>
          </a:p>
          <a:p>
            <a:pPr algn="l"/>
            <a:r>
              <a:rPr lang="en-GB" i="1" dirty="0"/>
              <a:t>“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The applicant's background in Reinforcement Learning does not appear as strong as MPC, but I am sure appropriate advice will be sought from others in the field if necessary.</a:t>
            </a:r>
            <a:r>
              <a:rPr lang="en-GB" i="1" dirty="0"/>
              <a:t>”</a:t>
            </a:r>
          </a:p>
          <a:p>
            <a:pPr algn="l"/>
            <a:r>
              <a:rPr lang="en-GB" sz="1800" i="1" dirty="0">
                <a:latin typeface="Arial" panose="020B0604020202020204" pitchFamily="34" charset="0"/>
              </a:rPr>
              <a:t>“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it is not particularly clear how much exposure to Reinforcement Learning the PI had but this is not a major concern, especially if a PDRA with appropriate understanding of RL is employed.”</a:t>
            </a:r>
          </a:p>
          <a:p>
            <a:pPr algn="l"/>
            <a:endParaRPr lang="en-GB" sz="1800" i="1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GB" sz="2200" b="1" dirty="0"/>
              <a:t>What I learned: </a:t>
            </a:r>
            <a:r>
              <a:rPr lang="en-GB" sz="2200" dirty="0"/>
              <a:t>You need to show you can </a:t>
            </a:r>
            <a:r>
              <a:rPr lang="en-GB" sz="2200" u="sng" dirty="0"/>
              <a:t>carry out the work</a:t>
            </a:r>
            <a:r>
              <a:rPr lang="en-GB" sz="2200" dirty="0"/>
              <a:t>, but don’t need to be an expert in every technique (although maybe I got lucky with the reviewers!).</a:t>
            </a:r>
            <a:endParaRPr lang="en-GB" sz="3000" dirty="0"/>
          </a:p>
          <a:p>
            <a:pPr algn="l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3890F-3DC3-6DF5-373F-5664CAAFCEDB}"/>
              </a:ext>
            </a:extLst>
          </p:cNvPr>
          <p:cNvSpPr/>
          <p:nvPr/>
        </p:nvSpPr>
        <p:spPr>
          <a:xfrm>
            <a:off x="838199" y="4348264"/>
            <a:ext cx="10630711" cy="10386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4744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70a429c-c10e-493e-8e5a-10901eb7ea40"/>
</p:tagLst>
</file>

<file path=ppt/theme/theme1.xml><?xml version="1.0" encoding="utf-8"?>
<a:theme xmlns:a="http://schemas.openxmlformats.org/drawingml/2006/main" name="Office Theme">
  <a:themeElements>
    <a:clrScheme name="Loughborough">
      <a:dk1>
        <a:sysClr val="windowText" lastClr="000000"/>
      </a:dk1>
      <a:lt1>
        <a:sysClr val="window" lastClr="FFFFFF"/>
      </a:lt1>
      <a:dk2>
        <a:srgbClr val="525E66"/>
      </a:dk2>
      <a:lt2>
        <a:srgbClr val="CBCECE"/>
      </a:lt2>
      <a:accent1>
        <a:srgbClr val="361163"/>
      </a:accent1>
      <a:accent2>
        <a:srgbClr val="B70062"/>
      </a:accent2>
      <a:accent3>
        <a:srgbClr val="E77E1D"/>
      </a:accent3>
      <a:accent4>
        <a:srgbClr val="F26A38"/>
      </a:accent4>
      <a:accent5>
        <a:srgbClr val="006167"/>
      </a:accent5>
      <a:accent6>
        <a:srgbClr val="00AAA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05A290017598408AFE27B682254683" ma:contentTypeVersion="12" ma:contentTypeDescription="Create a new document." ma:contentTypeScope="" ma:versionID="47c341576555cad968784104f950228c">
  <xsd:schema xmlns:xsd="http://www.w3.org/2001/XMLSchema" xmlns:xs="http://www.w3.org/2001/XMLSchema" xmlns:p="http://schemas.microsoft.com/office/2006/metadata/properties" xmlns:ns2="7fb2c912-8032-4bfb-ae84-b00bf6a6f05b" xmlns:ns3="0f6a5008-a417-4772-aa52-9a0088c86a49" targetNamespace="http://schemas.microsoft.com/office/2006/metadata/properties" ma:root="true" ma:fieldsID="3ac97495e62c8afee9f0741ec826d3e6" ns2:_="" ns3:_="">
    <xsd:import namespace="7fb2c912-8032-4bfb-ae84-b00bf6a6f05b"/>
    <xsd:import namespace="0f6a5008-a417-4772-aa52-9a0088c86a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2c912-8032-4bfb-ae84-b00bf6a6f0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a5008-a417-4772-aa52-9a0088c86a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484B47-3EA3-4C81-91A0-B2AB71CAA6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0FD42-23EF-485F-9D32-B28ADA83F0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b2c912-8032-4bfb-ae84-b00bf6a6f05b"/>
    <ds:schemaRef ds:uri="0f6a5008-a417-4772-aa52-9a0088c86a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81034A-5908-4E24-B76B-500EA4E6F295}">
  <ds:schemaRefs>
    <ds:schemaRef ds:uri="http://purl.org/dc/terms/"/>
    <ds:schemaRef ds:uri="http://www.w3.org/XML/1998/namespace"/>
    <ds:schemaRef ds:uri="http://schemas.microsoft.com/office/2006/metadata/properties"/>
    <ds:schemaRef ds:uri="0f6a5008-a417-4772-aa52-9a0088c86a49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fb2c912-8032-4bfb-ae84-b00bf6a6f05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1863</Words>
  <Application>Microsoft Office PowerPoint</Application>
  <PresentationFormat>Widescreen</PresentationFormat>
  <Paragraphs>145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Verdana</vt:lpstr>
      <vt:lpstr>Office Theme</vt:lpstr>
      <vt:lpstr>New Investigator Award</vt:lpstr>
      <vt:lpstr>Intro</vt:lpstr>
      <vt:lpstr>My New Investigator Award proposal - concept</vt:lpstr>
      <vt:lpstr>My New Investigator Award proposal – other details</vt:lpstr>
      <vt:lpstr>The main proposal documents – how to write (1)</vt:lpstr>
      <vt:lpstr>The main proposal documents – how to write (2)</vt:lpstr>
      <vt:lpstr>The main proposal documents – how to write (3)</vt:lpstr>
      <vt:lpstr>Things I learned (1)</vt:lpstr>
      <vt:lpstr>Things I learned (2)</vt:lpstr>
      <vt:lpstr>Things I learned (3)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Fleming</dc:creator>
  <cp:lastModifiedBy>James Fleming</cp:lastModifiedBy>
  <cp:revision>187</cp:revision>
  <dcterms:created xsi:type="dcterms:W3CDTF">2019-10-03T12:42:08Z</dcterms:created>
  <dcterms:modified xsi:type="dcterms:W3CDTF">2024-11-26T16:54:24Z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0x0101002505A290017598408AFE27B682254683</vt:lpwstr>
  </property>
</Properties>
</file>