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45" r:id="rId6"/>
    <p:sldId id="358" r:id="rId7"/>
    <p:sldId id="369" r:id="rId8"/>
    <p:sldId id="359" r:id="rId9"/>
    <p:sldId id="360" r:id="rId10"/>
    <p:sldId id="361" r:id="rId11"/>
    <p:sldId id="367" r:id="rId12"/>
    <p:sldId id="364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8A5B74A-719B-23FE-9EF8-7794081015E5}" name="James Fleming" initials="JF" userId="S::wsjf6@lunet.lboro.ac.uk::b7101700-dd81-4578-9635-a9e61bca150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2F0F0-7A63-47DB-AFFD-00BC57AD69C4}" v="7" dt="2024-11-26T15:39:20.154"/>
    <p1510:client id="{9A719651-C04E-4A3C-B67D-D4CBDC4A5638}" v="2550" dt="2024-11-26T19:28:22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83" d="100"/>
          <a:sy n="83" d="100"/>
        </p:scale>
        <p:origin x="126" y="9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Fleming" userId="b7101700-dd81-4578-9635-a9e61bca1502" providerId="ADAL" clId="{54668948-CAE1-4870-B8D6-C042A471EBD3}"/>
    <pc:docChg chg="custSel addSld modSld">
      <pc:chgData name="James Fleming" userId="b7101700-dd81-4578-9635-a9e61bca1502" providerId="ADAL" clId="{54668948-CAE1-4870-B8D6-C042A471EBD3}" dt="2024-11-25T16:57:34.871" v="142" actId="680"/>
      <pc:docMkLst>
        <pc:docMk/>
      </pc:docMkLst>
      <pc:sldChg chg="modSp mod modAnim">
        <pc:chgData name="James Fleming" userId="b7101700-dd81-4578-9635-a9e61bca1502" providerId="ADAL" clId="{54668948-CAE1-4870-B8D6-C042A471EBD3}" dt="2024-11-25T16:57:29.001" v="141" actId="20577"/>
        <pc:sldMkLst>
          <pc:docMk/>
          <pc:sldMk cId="2212533060" sldId="358"/>
        </pc:sldMkLst>
        <pc:spChg chg="mod">
          <ac:chgData name="James Fleming" userId="b7101700-dd81-4578-9635-a9e61bca1502" providerId="ADAL" clId="{54668948-CAE1-4870-B8D6-C042A471EBD3}" dt="2024-11-25T16:57:29.001" v="141" actId="20577"/>
          <ac:spMkLst>
            <pc:docMk/>
            <pc:sldMk cId="2212533060" sldId="358"/>
            <ac:spMk id="11" creationId="{85FA8ABA-F9E2-9ECB-902E-0D2A792202C7}"/>
          </ac:spMkLst>
        </pc:spChg>
      </pc:sldChg>
      <pc:sldChg chg="addSp modSp mod">
        <pc:chgData name="James Fleming" userId="b7101700-dd81-4578-9635-a9e61bca1502" providerId="ADAL" clId="{54668948-CAE1-4870-B8D6-C042A471EBD3}" dt="2024-11-25T16:57:01.101" v="86" actId="14100"/>
        <pc:sldMkLst>
          <pc:docMk/>
          <pc:sldMk cId="2215533114" sldId="369"/>
        </pc:sldMkLst>
        <pc:spChg chg="mod">
          <ac:chgData name="James Fleming" userId="b7101700-dd81-4578-9635-a9e61bca1502" providerId="ADAL" clId="{54668948-CAE1-4870-B8D6-C042A471EBD3}" dt="2024-11-25T16:57:01.101" v="86" actId="14100"/>
          <ac:spMkLst>
            <pc:docMk/>
            <pc:sldMk cId="2215533114" sldId="369"/>
            <ac:spMk id="3" creationId="{A113543F-5D5A-CB54-6B05-809A9E50DDB2}"/>
          </ac:spMkLst>
        </pc:spChg>
        <pc:picChg chg="add mod">
          <ac:chgData name="James Fleming" userId="b7101700-dd81-4578-9635-a9e61bca1502" providerId="ADAL" clId="{54668948-CAE1-4870-B8D6-C042A471EBD3}" dt="2024-11-25T16:56:57.691" v="85" actId="1076"/>
          <ac:picMkLst>
            <pc:docMk/>
            <pc:sldMk cId="2215533114" sldId="369"/>
            <ac:picMk id="5" creationId="{B1F5DB7B-3396-F4AA-C140-2A924476AED9}"/>
          </ac:picMkLst>
        </pc:picChg>
      </pc:sldChg>
      <pc:sldChg chg="new">
        <pc:chgData name="James Fleming" userId="b7101700-dd81-4578-9635-a9e61bca1502" providerId="ADAL" clId="{54668948-CAE1-4870-B8D6-C042A471EBD3}" dt="2024-11-25T16:57:34.871" v="142" actId="680"/>
        <pc:sldMkLst>
          <pc:docMk/>
          <pc:sldMk cId="4020252026" sldId="370"/>
        </pc:sldMkLst>
      </pc:sldChg>
    </pc:docChg>
  </pc:docChgLst>
  <pc:docChgLst>
    <pc:chgData name="James Fleming" userId="b7101700-dd81-4578-9635-a9e61bca1502" providerId="ADAL" clId="{7622F0F0-7A63-47DB-AFFD-00BC57AD69C4}"/>
    <pc:docChg chg="custSel addSld delSld modSld">
      <pc:chgData name="James Fleming" userId="b7101700-dd81-4578-9635-a9e61bca1502" providerId="ADAL" clId="{7622F0F0-7A63-47DB-AFFD-00BC57AD69C4}" dt="2024-11-26T15:47:28.378" v="292" actId="5793"/>
      <pc:docMkLst>
        <pc:docMk/>
      </pc:docMkLst>
      <pc:sldChg chg="modSp mod">
        <pc:chgData name="James Fleming" userId="b7101700-dd81-4578-9635-a9e61bca1502" providerId="ADAL" clId="{7622F0F0-7A63-47DB-AFFD-00BC57AD69C4}" dt="2024-11-26T15:33:35.764" v="68" actId="20577"/>
        <pc:sldMkLst>
          <pc:docMk/>
          <pc:sldMk cId="2233983078" sldId="256"/>
        </pc:sldMkLst>
        <pc:spChg chg="mod">
          <ac:chgData name="James Fleming" userId="b7101700-dd81-4578-9635-a9e61bca1502" providerId="ADAL" clId="{7622F0F0-7A63-47DB-AFFD-00BC57AD69C4}" dt="2024-11-26T15:33:27.427" v="63" actId="20577"/>
          <ac:spMkLst>
            <pc:docMk/>
            <pc:sldMk cId="2233983078" sldId="256"/>
            <ac:spMk id="2" creationId="{D3DC978D-13FF-49E7-B162-806B76E08CBF}"/>
          </ac:spMkLst>
        </pc:spChg>
        <pc:spChg chg="mod">
          <ac:chgData name="James Fleming" userId="b7101700-dd81-4578-9635-a9e61bca1502" providerId="ADAL" clId="{7622F0F0-7A63-47DB-AFFD-00BC57AD69C4}" dt="2024-11-26T15:33:35.764" v="68" actId="20577"/>
          <ac:spMkLst>
            <pc:docMk/>
            <pc:sldMk cId="2233983078" sldId="256"/>
            <ac:spMk id="3" creationId="{4406BE09-F206-449C-AC90-84CFD052270E}"/>
          </ac:spMkLst>
        </pc:spChg>
      </pc:sldChg>
      <pc:sldChg chg="modSp mod modAnim">
        <pc:chgData name="James Fleming" userId="b7101700-dd81-4578-9635-a9e61bca1502" providerId="ADAL" clId="{7622F0F0-7A63-47DB-AFFD-00BC57AD69C4}" dt="2024-11-25T15:11:08.580" v="2" actId="20577"/>
        <pc:sldMkLst>
          <pc:docMk/>
          <pc:sldMk cId="1188047027" sldId="345"/>
        </pc:sldMkLst>
        <pc:spChg chg="mod">
          <ac:chgData name="James Fleming" userId="b7101700-dd81-4578-9635-a9e61bca1502" providerId="ADAL" clId="{7622F0F0-7A63-47DB-AFFD-00BC57AD69C4}" dt="2024-11-25T15:11:08.580" v="2" actId="20577"/>
          <ac:spMkLst>
            <pc:docMk/>
            <pc:sldMk cId="1188047027" sldId="345"/>
            <ac:spMk id="4" creationId="{3A8A5FE6-BF92-EEB8-7F60-B1248315658F}"/>
          </ac:spMkLst>
        </pc:spChg>
      </pc:sldChg>
      <pc:sldChg chg="del">
        <pc:chgData name="James Fleming" userId="b7101700-dd81-4578-9635-a9e61bca1502" providerId="ADAL" clId="{7622F0F0-7A63-47DB-AFFD-00BC57AD69C4}" dt="2024-11-25T15:13:18.195" v="3" actId="47"/>
        <pc:sldMkLst>
          <pc:docMk/>
          <pc:sldMk cId="1474435289" sldId="357"/>
        </pc:sldMkLst>
      </pc:sldChg>
      <pc:sldChg chg="modSp mod modAnim">
        <pc:chgData name="James Fleming" userId="b7101700-dd81-4578-9635-a9e61bca1502" providerId="ADAL" clId="{7622F0F0-7A63-47DB-AFFD-00BC57AD69C4}" dt="2024-11-26T15:39:20.204" v="74" actId="27636"/>
        <pc:sldMkLst>
          <pc:docMk/>
          <pc:sldMk cId="2212533060" sldId="358"/>
        </pc:sldMkLst>
        <pc:spChg chg="mod">
          <ac:chgData name="James Fleming" userId="b7101700-dd81-4578-9635-a9e61bca1502" providerId="ADAL" clId="{7622F0F0-7A63-47DB-AFFD-00BC57AD69C4}" dt="2024-11-26T15:39:20.204" v="74" actId="27636"/>
          <ac:spMkLst>
            <pc:docMk/>
            <pc:sldMk cId="2212533060" sldId="358"/>
            <ac:spMk id="11" creationId="{85FA8ABA-F9E2-9ECB-902E-0D2A792202C7}"/>
          </ac:spMkLst>
        </pc:spChg>
      </pc:sldChg>
      <pc:sldChg chg="modSp mod">
        <pc:chgData name="James Fleming" userId="b7101700-dd81-4578-9635-a9e61bca1502" providerId="ADAL" clId="{7622F0F0-7A63-47DB-AFFD-00BC57AD69C4}" dt="2024-11-26T15:46:07.728" v="284" actId="20577"/>
        <pc:sldMkLst>
          <pc:docMk/>
          <pc:sldMk cId="688618055" sldId="359"/>
        </pc:sldMkLst>
        <pc:spChg chg="mod">
          <ac:chgData name="James Fleming" userId="b7101700-dd81-4578-9635-a9e61bca1502" providerId="ADAL" clId="{7622F0F0-7A63-47DB-AFFD-00BC57AD69C4}" dt="2024-11-26T15:46:07.728" v="284" actId="20577"/>
          <ac:spMkLst>
            <pc:docMk/>
            <pc:sldMk cId="688618055" sldId="359"/>
            <ac:spMk id="2" creationId="{81ADD8C1-DEDD-37AB-8D5A-DDBE09B21FBC}"/>
          </ac:spMkLst>
        </pc:spChg>
      </pc:sldChg>
      <pc:sldChg chg="del">
        <pc:chgData name="James Fleming" userId="b7101700-dd81-4578-9635-a9e61bca1502" providerId="ADAL" clId="{7622F0F0-7A63-47DB-AFFD-00BC57AD69C4}" dt="2024-11-25T15:13:57.666" v="6" actId="47"/>
        <pc:sldMkLst>
          <pc:docMk/>
          <pc:sldMk cId="2065687628" sldId="363"/>
        </pc:sldMkLst>
      </pc:sldChg>
      <pc:sldChg chg="modSp mod">
        <pc:chgData name="James Fleming" userId="b7101700-dd81-4578-9635-a9e61bca1502" providerId="ADAL" clId="{7622F0F0-7A63-47DB-AFFD-00BC57AD69C4}" dt="2024-11-25T15:13:31.020" v="5" actId="20577"/>
        <pc:sldMkLst>
          <pc:docMk/>
          <pc:sldMk cId="3048736023" sldId="367"/>
        </pc:sldMkLst>
        <pc:spChg chg="mod">
          <ac:chgData name="James Fleming" userId="b7101700-dd81-4578-9635-a9e61bca1502" providerId="ADAL" clId="{7622F0F0-7A63-47DB-AFFD-00BC57AD69C4}" dt="2024-11-25T15:13:31.020" v="5" actId="20577"/>
          <ac:spMkLst>
            <pc:docMk/>
            <pc:sldMk cId="3048736023" sldId="367"/>
            <ac:spMk id="2" creationId="{34B13B49-618C-3A5A-86EE-729DA1A22391}"/>
          </ac:spMkLst>
        </pc:spChg>
      </pc:sldChg>
      <pc:sldChg chg="modSp new mod">
        <pc:chgData name="James Fleming" userId="b7101700-dd81-4578-9635-a9e61bca1502" providerId="ADAL" clId="{7622F0F0-7A63-47DB-AFFD-00BC57AD69C4}" dt="2024-11-25T15:14:07.535" v="32" actId="5793"/>
        <pc:sldMkLst>
          <pc:docMk/>
          <pc:sldMk cId="3720787206" sldId="368"/>
        </pc:sldMkLst>
        <pc:spChg chg="mod">
          <ac:chgData name="James Fleming" userId="b7101700-dd81-4578-9635-a9e61bca1502" providerId="ADAL" clId="{7622F0F0-7A63-47DB-AFFD-00BC57AD69C4}" dt="2024-11-25T15:14:07.535" v="32" actId="5793"/>
          <ac:spMkLst>
            <pc:docMk/>
            <pc:sldMk cId="3720787206" sldId="368"/>
            <ac:spMk id="2" creationId="{8BFF73E0-2610-2EB4-FD7C-78E136470EA5}"/>
          </ac:spMkLst>
        </pc:spChg>
      </pc:sldChg>
      <pc:sldChg chg="addSp modSp new mod">
        <pc:chgData name="James Fleming" userId="b7101700-dd81-4578-9635-a9e61bca1502" providerId="ADAL" clId="{7622F0F0-7A63-47DB-AFFD-00BC57AD69C4}" dt="2024-11-26T15:47:28.378" v="292" actId="5793"/>
        <pc:sldMkLst>
          <pc:docMk/>
          <pc:sldMk cId="2215533114" sldId="369"/>
        </pc:sldMkLst>
        <pc:spChg chg="mod">
          <ac:chgData name="James Fleming" userId="b7101700-dd81-4578-9635-a9e61bca1502" providerId="ADAL" clId="{7622F0F0-7A63-47DB-AFFD-00BC57AD69C4}" dt="2024-11-26T15:45:47.157" v="262" actId="5793"/>
          <ac:spMkLst>
            <pc:docMk/>
            <pc:sldMk cId="2215533114" sldId="369"/>
            <ac:spMk id="2" creationId="{FC33BC61-4D30-E2E1-8BE2-27391122256A}"/>
          </ac:spMkLst>
        </pc:spChg>
        <pc:spChg chg="mod">
          <ac:chgData name="James Fleming" userId="b7101700-dd81-4578-9635-a9e61bca1502" providerId="ADAL" clId="{7622F0F0-7A63-47DB-AFFD-00BC57AD69C4}" dt="2024-11-26T15:40:00.582" v="92" actId="1076"/>
          <ac:spMkLst>
            <pc:docMk/>
            <pc:sldMk cId="2215533114" sldId="369"/>
            <ac:spMk id="3" creationId="{A113543F-5D5A-CB54-6B05-809A9E50DDB2}"/>
          </ac:spMkLst>
        </pc:spChg>
        <pc:spChg chg="add mod">
          <ac:chgData name="James Fleming" userId="b7101700-dd81-4578-9635-a9e61bca1502" providerId="ADAL" clId="{7622F0F0-7A63-47DB-AFFD-00BC57AD69C4}" dt="2024-11-26T15:47:28.378" v="292" actId="5793"/>
          <ac:spMkLst>
            <pc:docMk/>
            <pc:sldMk cId="2215533114" sldId="369"/>
            <ac:spMk id="6" creationId="{819A87A4-0B78-D07E-72A9-D11D7F2173B3}"/>
          </ac:spMkLst>
        </pc:spChg>
        <pc:picChg chg="mod">
          <ac:chgData name="James Fleming" userId="b7101700-dd81-4578-9635-a9e61bca1502" providerId="ADAL" clId="{7622F0F0-7A63-47DB-AFFD-00BC57AD69C4}" dt="2024-11-26T15:44:55.927" v="238" actId="1076"/>
          <ac:picMkLst>
            <pc:docMk/>
            <pc:sldMk cId="2215533114" sldId="369"/>
            <ac:picMk id="5" creationId="{B1F5DB7B-3396-F4AA-C140-2A924476AED9}"/>
          </ac:picMkLst>
        </pc:picChg>
      </pc:sldChg>
    </pc:docChg>
  </pc:docChgLst>
  <pc:docChgLst>
    <pc:chgData name="James Fleming" userId="b7101700-dd81-4578-9635-a9e61bca1502" providerId="ADAL" clId="{6939F6CE-185E-4B86-8566-1EA9B6953AD8}"/>
    <pc:docChg chg="custSel modSld">
      <pc:chgData name="James Fleming" userId="b7101700-dd81-4578-9635-a9e61bca1502" providerId="ADAL" clId="{6939F6CE-185E-4B86-8566-1EA9B6953AD8}" dt="2023-06-14T07:14:46.250" v="1059" actId="33524"/>
      <pc:docMkLst>
        <pc:docMk/>
      </pc:docMkLst>
      <pc:sldChg chg="modSp modAnim">
        <pc:chgData name="James Fleming" userId="b7101700-dd81-4578-9635-a9e61bca1502" providerId="ADAL" clId="{6939F6CE-185E-4B86-8566-1EA9B6953AD8}" dt="2023-06-14T07:14:46.250" v="1059" actId="33524"/>
        <pc:sldMkLst>
          <pc:docMk/>
          <pc:sldMk cId="1188047027" sldId="345"/>
        </pc:sldMkLst>
        <pc:spChg chg="mod">
          <ac:chgData name="James Fleming" userId="b7101700-dd81-4578-9635-a9e61bca1502" providerId="ADAL" clId="{6939F6CE-185E-4B86-8566-1EA9B6953AD8}" dt="2023-06-14T07:14:46.250" v="1059" actId="33524"/>
          <ac:spMkLst>
            <pc:docMk/>
            <pc:sldMk cId="1188047027" sldId="345"/>
            <ac:spMk id="4" creationId="{3A8A5FE6-BF92-EEB8-7F60-B1248315658F}"/>
          </ac:spMkLst>
        </pc:spChg>
      </pc:sldChg>
      <pc:sldChg chg="modSp mod">
        <pc:chgData name="James Fleming" userId="b7101700-dd81-4578-9635-a9e61bca1502" providerId="ADAL" clId="{6939F6CE-185E-4B86-8566-1EA9B6953AD8}" dt="2023-06-14T07:08:31.218" v="666" actId="20577"/>
        <pc:sldMkLst>
          <pc:docMk/>
          <pc:sldMk cId="2212533060" sldId="358"/>
        </pc:sldMkLst>
        <pc:spChg chg="mod">
          <ac:chgData name="James Fleming" userId="b7101700-dd81-4578-9635-a9e61bca1502" providerId="ADAL" clId="{6939F6CE-185E-4B86-8566-1EA9B6953AD8}" dt="2023-06-14T07:08:31.218" v="666" actId="20577"/>
          <ac:spMkLst>
            <pc:docMk/>
            <pc:sldMk cId="2212533060" sldId="358"/>
            <ac:spMk id="11" creationId="{85FA8ABA-F9E2-9ECB-902E-0D2A792202C7}"/>
          </ac:spMkLst>
        </pc:spChg>
      </pc:sldChg>
      <pc:sldChg chg="modSp mod">
        <pc:chgData name="James Fleming" userId="b7101700-dd81-4578-9635-a9e61bca1502" providerId="ADAL" clId="{6939F6CE-185E-4B86-8566-1EA9B6953AD8}" dt="2023-06-14T07:11:54.956" v="1007" actId="20577"/>
        <pc:sldMkLst>
          <pc:docMk/>
          <pc:sldMk cId="688618055" sldId="359"/>
        </pc:sldMkLst>
        <pc:spChg chg="mod">
          <ac:chgData name="James Fleming" userId="b7101700-dd81-4578-9635-a9e61bca1502" providerId="ADAL" clId="{6939F6CE-185E-4B86-8566-1EA9B6953AD8}" dt="2023-06-14T06:59:58.649" v="568" actId="20577"/>
          <ac:spMkLst>
            <pc:docMk/>
            <pc:sldMk cId="688618055" sldId="359"/>
            <ac:spMk id="2" creationId="{81ADD8C1-DEDD-37AB-8D5A-DDBE09B21FBC}"/>
          </ac:spMkLst>
        </pc:spChg>
        <pc:spChg chg="mod">
          <ac:chgData name="James Fleming" userId="b7101700-dd81-4578-9635-a9e61bca1502" providerId="ADAL" clId="{6939F6CE-185E-4B86-8566-1EA9B6953AD8}" dt="2023-06-14T06:58:16.502" v="516" actId="20577"/>
          <ac:spMkLst>
            <pc:docMk/>
            <pc:sldMk cId="688618055" sldId="359"/>
            <ac:spMk id="3" creationId="{FBEEE928-5DA9-8834-AEB0-9ABB688D41A0}"/>
          </ac:spMkLst>
        </pc:spChg>
        <pc:spChg chg="mod">
          <ac:chgData name="James Fleming" userId="b7101700-dd81-4578-9635-a9e61bca1502" providerId="ADAL" clId="{6939F6CE-185E-4B86-8566-1EA9B6953AD8}" dt="2023-06-14T07:11:54.956" v="1007" actId="20577"/>
          <ac:spMkLst>
            <pc:docMk/>
            <pc:sldMk cId="688618055" sldId="359"/>
            <ac:spMk id="5" creationId="{F45721E2-CD07-2991-0981-47A151C95346}"/>
          </ac:spMkLst>
        </pc:spChg>
      </pc:sldChg>
      <pc:sldChg chg="modSp mod modAnim">
        <pc:chgData name="James Fleming" userId="b7101700-dd81-4578-9635-a9e61bca1502" providerId="ADAL" clId="{6939F6CE-185E-4B86-8566-1EA9B6953AD8}" dt="2023-06-14T07:00:05.699" v="574" actId="20577"/>
        <pc:sldMkLst>
          <pc:docMk/>
          <pc:sldMk cId="1771653330" sldId="360"/>
        </pc:sldMkLst>
        <pc:spChg chg="mod">
          <ac:chgData name="James Fleming" userId="b7101700-dd81-4578-9635-a9e61bca1502" providerId="ADAL" clId="{6939F6CE-185E-4B86-8566-1EA9B6953AD8}" dt="2023-06-14T07:00:05.699" v="574" actId="20577"/>
          <ac:spMkLst>
            <pc:docMk/>
            <pc:sldMk cId="1771653330" sldId="360"/>
            <ac:spMk id="2" creationId="{25C199FE-8DBB-0012-4395-F2AE944522E8}"/>
          </ac:spMkLst>
        </pc:spChg>
        <pc:spChg chg="mod">
          <ac:chgData name="James Fleming" userId="b7101700-dd81-4578-9635-a9e61bca1502" providerId="ADAL" clId="{6939F6CE-185E-4B86-8566-1EA9B6953AD8}" dt="2023-06-14T06:55:49.572" v="475" actId="20577"/>
          <ac:spMkLst>
            <pc:docMk/>
            <pc:sldMk cId="1771653330" sldId="360"/>
            <ac:spMk id="3" creationId="{34F892D0-479C-5AEB-9FCC-D5DC0979F7A6}"/>
          </ac:spMkLst>
        </pc:spChg>
      </pc:sldChg>
      <pc:sldChg chg="modSp mod">
        <pc:chgData name="James Fleming" userId="b7101700-dd81-4578-9635-a9e61bca1502" providerId="ADAL" clId="{6939F6CE-185E-4B86-8566-1EA9B6953AD8}" dt="2023-06-14T07:09:51.278" v="756" actId="20577"/>
        <pc:sldMkLst>
          <pc:docMk/>
          <pc:sldMk cId="2065687628" sldId="363"/>
        </pc:sldMkLst>
        <pc:spChg chg="mod">
          <ac:chgData name="James Fleming" userId="b7101700-dd81-4578-9635-a9e61bca1502" providerId="ADAL" clId="{6939F6CE-185E-4B86-8566-1EA9B6953AD8}" dt="2023-06-14T07:09:51.278" v="756" actId="20577"/>
          <ac:spMkLst>
            <pc:docMk/>
            <pc:sldMk cId="2065687628" sldId="363"/>
            <ac:spMk id="3" creationId="{4596F4B1-BA8E-5A69-0785-C196AA9DB1FB}"/>
          </ac:spMkLst>
        </pc:spChg>
      </pc:sldChg>
      <pc:sldChg chg="modSp mod">
        <pc:chgData name="James Fleming" userId="b7101700-dd81-4578-9635-a9e61bca1502" providerId="ADAL" clId="{6939F6CE-185E-4B86-8566-1EA9B6953AD8}" dt="2023-06-14T07:14:01.712" v="1058" actId="113"/>
        <pc:sldMkLst>
          <pc:docMk/>
          <pc:sldMk cId="570292983" sldId="365"/>
        </pc:sldMkLst>
        <pc:spChg chg="mod">
          <ac:chgData name="James Fleming" userId="b7101700-dd81-4578-9635-a9e61bca1502" providerId="ADAL" clId="{6939F6CE-185E-4B86-8566-1EA9B6953AD8}" dt="2023-06-14T07:00:02.068" v="571" actId="20577"/>
          <ac:spMkLst>
            <pc:docMk/>
            <pc:sldMk cId="570292983" sldId="365"/>
            <ac:spMk id="2" creationId="{81ADD8C1-DEDD-37AB-8D5A-DDBE09B21FBC}"/>
          </ac:spMkLst>
        </pc:spChg>
        <pc:spChg chg="mod">
          <ac:chgData name="James Fleming" userId="b7101700-dd81-4578-9635-a9e61bca1502" providerId="ADAL" clId="{6939F6CE-185E-4B86-8566-1EA9B6953AD8}" dt="2023-06-14T07:14:01.712" v="1058" actId="113"/>
          <ac:spMkLst>
            <pc:docMk/>
            <pc:sldMk cId="570292983" sldId="365"/>
            <ac:spMk id="3" creationId="{FBEEE928-5DA9-8834-AEB0-9ABB688D41A0}"/>
          </ac:spMkLst>
        </pc:spChg>
        <pc:spChg chg="mod">
          <ac:chgData name="James Fleming" userId="b7101700-dd81-4578-9635-a9e61bca1502" providerId="ADAL" clId="{6939F6CE-185E-4B86-8566-1EA9B6953AD8}" dt="2023-06-14T07:13:06.744" v="1014" actId="14100"/>
          <ac:spMkLst>
            <pc:docMk/>
            <pc:sldMk cId="570292983" sldId="365"/>
            <ac:spMk id="11" creationId="{21137A48-7A73-D61D-322B-A05CB46DE4DA}"/>
          </ac:spMkLst>
        </pc:spChg>
        <pc:cxnChg chg="mod">
          <ac:chgData name="James Fleming" userId="b7101700-dd81-4578-9635-a9e61bca1502" providerId="ADAL" clId="{6939F6CE-185E-4B86-8566-1EA9B6953AD8}" dt="2023-06-14T07:12:54.666" v="1013" actId="1076"/>
          <ac:cxnSpMkLst>
            <pc:docMk/>
            <pc:sldMk cId="570292983" sldId="365"/>
            <ac:cxnSpMk id="4" creationId="{64A8DA87-732E-07C6-197D-66E81C3F395B}"/>
          </ac:cxnSpMkLst>
        </pc:cxnChg>
      </pc:sldChg>
      <pc:sldChg chg="modSp mod modAnim">
        <pc:chgData name="James Fleming" userId="b7101700-dd81-4578-9635-a9e61bca1502" providerId="ADAL" clId="{6939F6CE-185E-4B86-8566-1EA9B6953AD8}" dt="2023-06-14T06:55:32.004" v="464" actId="20577"/>
        <pc:sldMkLst>
          <pc:docMk/>
          <pc:sldMk cId="3048736023" sldId="367"/>
        </pc:sldMkLst>
        <pc:spChg chg="mod">
          <ac:chgData name="James Fleming" userId="b7101700-dd81-4578-9635-a9e61bca1502" providerId="ADAL" clId="{6939F6CE-185E-4B86-8566-1EA9B6953AD8}" dt="2023-06-14T06:55:32.004" v="464" actId="20577"/>
          <ac:spMkLst>
            <pc:docMk/>
            <pc:sldMk cId="3048736023" sldId="367"/>
            <ac:spMk id="3" creationId="{DCD07318-0E1B-B2D3-8BA3-3E9454344885}"/>
          </ac:spMkLst>
        </pc:spChg>
      </pc:sldChg>
    </pc:docChg>
  </pc:docChgLst>
  <pc:docChgLst>
    <pc:chgData name="James Fleming" userId="b7101700-dd81-4578-9635-a9e61bca1502" providerId="ADAL" clId="{DD447623-F3A0-49AB-9C95-5602A9D70AF2}"/>
    <pc:docChg chg="undo custSel modSld">
      <pc:chgData name="James Fleming" userId="b7101700-dd81-4578-9635-a9e61bca1502" providerId="ADAL" clId="{DD447623-F3A0-49AB-9C95-5602A9D70AF2}" dt="2024-09-16T10:13:37.201" v="44" actId="115"/>
      <pc:docMkLst>
        <pc:docMk/>
      </pc:docMkLst>
      <pc:sldChg chg="modSp">
        <pc:chgData name="James Fleming" userId="b7101700-dd81-4578-9635-a9e61bca1502" providerId="ADAL" clId="{DD447623-F3A0-49AB-9C95-5602A9D70AF2}" dt="2024-09-16T10:13:37.201" v="44" actId="115"/>
        <pc:sldMkLst>
          <pc:docMk/>
          <pc:sldMk cId="2212533060" sldId="358"/>
        </pc:sldMkLst>
        <pc:spChg chg="mod">
          <ac:chgData name="James Fleming" userId="b7101700-dd81-4578-9635-a9e61bca1502" providerId="ADAL" clId="{DD447623-F3A0-49AB-9C95-5602A9D70AF2}" dt="2024-09-16T10:13:37.201" v="44" actId="115"/>
          <ac:spMkLst>
            <pc:docMk/>
            <pc:sldMk cId="2212533060" sldId="358"/>
            <ac:spMk id="11" creationId="{85FA8ABA-F9E2-9ECB-902E-0D2A792202C7}"/>
          </ac:spMkLst>
        </pc:spChg>
      </pc:sldChg>
      <pc:sldChg chg="modSp">
        <pc:chgData name="James Fleming" userId="b7101700-dd81-4578-9635-a9e61bca1502" providerId="ADAL" clId="{DD447623-F3A0-49AB-9C95-5602A9D70AF2}" dt="2024-09-16T10:12:35.744" v="39" actId="33524"/>
        <pc:sldMkLst>
          <pc:docMk/>
          <pc:sldMk cId="688618055" sldId="359"/>
        </pc:sldMkLst>
        <pc:spChg chg="mod">
          <ac:chgData name="James Fleming" userId="b7101700-dd81-4578-9635-a9e61bca1502" providerId="ADAL" clId="{DD447623-F3A0-49AB-9C95-5602A9D70AF2}" dt="2024-09-16T10:12:35.744" v="39" actId="33524"/>
          <ac:spMkLst>
            <pc:docMk/>
            <pc:sldMk cId="688618055" sldId="359"/>
            <ac:spMk id="3" creationId="{FBEEE928-5DA9-8834-AEB0-9ABB688D41A0}"/>
          </ac:spMkLst>
        </pc:spChg>
      </pc:sldChg>
      <pc:sldChg chg="modSp mod modAnim">
        <pc:chgData name="James Fleming" userId="b7101700-dd81-4578-9635-a9e61bca1502" providerId="ADAL" clId="{DD447623-F3A0-49AB-9C95-5602A9D70AF2}" dt="2024-09-16T10:11:11.279" v="26" actId="1076"/>
        <pc:sldMkLst>
          <pc:docMk/>
          <pc:sldMk cId="1771653330" sldId="360"/>
        </pc:sldMkLst>
        <pc:spChg chg="mod">
          <ac:chgData name="James Fleming" userId="b7101700-dd81-4578-9635-a9e61bca1502" providerId="ADAL" clId="{DD447623-F3A0-49AB-9C95-5602A9D70AF2}" dt="2024-09-16T10:11:07.839" v="25" actId="27636"/>
          <ac:spMkLst>
            <pc:docMk/>
            <pc:sldMk cId="1771653330" sldId="360"/>
            <ac:spMk id="3" creationId="{34F892D0-479C-5AEB-9FCC-D5DC0979F7A6}"/>
          </ac:spMkLst>
        </pc:spChg>
        <pc:cxnChg chg="mod">
          <ac:chgData name="James Fleming" userId="b7101700-dd81-4578-9635-a9e61bca1502" providerId="ADAL" clId="{DD447623-F3A0-49AB-9C95-5602A9D70AF2}" dt="2024-09-16T10:11:11.279" v="26" actId="1076"/>
          <ac:cxnSpMkLst>
            <pc:docMk/>
            <pc:sldMk cId="1771653330" sldId="360"/>
            <ac:cxnSpMk id="12" creationId="{5EF00BF0-F47E-31FD-8749-BC969DAC3CAD}"/>
          </ac:cxnSpMkLst>
        </pc:cxnChg>
      </pc:sldChg>
      <pc:sldChg chg="modSp">
        <pc:chgData name="James Fleming" userId="b7101700-dd81-4578-9635-a9e61bca1502" providerId="ADAL" clId="{DD447623-F3A0-49AB-9C95-5602A9D70AF2}" dt="2024-09-16T10:10:29.898" v="18" actId="20577"/>
        <pc:sldMkLst>
          <pc:docMk/>
          <pc:sldMk cId="3048736023" sldId="367"/>
        </pc:sldMkLst>
        <pc:spChg chg="mod">
          <ac:chgData name="James Fleming" userId="b7101700-dd81-4578-9635-a9e61bca1502" providerId="ADAL" clId="{DD447623-F3A0-49AB-9C95-5602A9D70AF2}" dt="2024-09-16T10:10:29.898" v="18" actId="20577"/>
          <ac:spMkLst>
            <pc:docMk/>
            <pc:sldMk cId="3048736023" sldId="367"/>
            <ac:spMk id="3" creationId="{DCD07318-0E1B-B2D3-8BA3-3E9454344885}"/>
          </ac:spMkLst>
        </pc:spChg>
      </pc:sldChg>
    </pc:docChg>
  </pc:docChgLst>
  <pc:docChgLst>
    <pc:chgData name="James Fleming" userId="b7101700-dd81-4578-9635-a9e61bca1502" providerId="ADAL" clId="{BF11F45B-C52B-4541-82C5-D715A43F23D0}"/>
    <pc:docChg chg="custSel modSld">
      <pc:chgData name="James Fleming" userId="b7101700-dd81-4578-9635-a9e61bca1502" providerId="ADAL" clId="{BF11F45B-C52B-4541-82C5-D715A43F23D0}" dt="2023-12-04T17:23:02.063" v="220" actId="20577"/>
      <pc:docMkLst>
        <pc:docMk/>
      </pc:docMkLst>
      <pc:sldChg chg="modSp">
        <pc:chgData name="James Fleming" userId="b7101700-dd81-4578-9635-a9e61bca1502" providerId="ADAL" clId="{BF11F45B-C52B-4541-82C5-D715A43F23D0}" dt="2023-12-04T17:22:29.063" v="218" actId="20577"/>
        <pc:sldMkLst>
          <pc:docMk/>
          <pc:sldMk cId="1188047027" sldId="345"/>
        </pc:sldMkLst>
        <pc:spChg chg="mod">
          <ac:chgData name="James Fleming" userId="b7101700-dd81-4578-9635-a9e61bca1502" providerId="ADAL" clId="{BF11F45B-C52B-4541-82C5-D715A43F23D0}" dt="2023-12-04T17:22:29.063" v="218" actId="20577"/>
          <ac:spMkLst>
            <pc:docMk/>
            <pc:sldMk cId="1188047027" sldId="345"/>
            <ac:spMk id="4" creationId="{3A8A5FE6-BF92-EEB8-7F60-B1248315658F}"/>
          </ac:spMkLst>
        </pc:spChg>
      </pc:sldChg>
      <pc:sldChg chg="modSp">
        <pc:chgData name="James Fleming" userId="b7101700-dd81-4578-9635-a9e61bca1502" providerId="ADAL" clId="{BF11F45B-C52B-4541-82C5-D715A43F23D0}" dt="2023-12-04T17:20:09" v="199" actId="20577"/>
        <pc:sldMkLst>
          <pc:docMk/>
          <pc:sldMk cId="1474435289" sldId="357"/>
        </pc:sldMkLst>
        <pc:spChg chg="mod">
          <ac:chgData name="James Fleming" userId="b7101700-dd81-4578-9635-a9e61bca1502" providerId="ADAL" clId="{BF11F45B-C52B-4541-82C5-D715A43F23D0}" dt="2023-12-04T17:20:09" v="199" actId="20577"/>
          <ac:spMkLst>
            <pc:docMk/>
            <pc:sldMk cId="1474435289" sldId="357"/>
            <ac:spMk id="4" creationId="{FA73D4F1-1974-122E-901C-04B33FAD1271}"/>
          </ac:spMkLst>
        </pc:spChg>
      </pc:sldChg>
      <pc:sldChg chg="modSp mod">
        <pc:chgData name="James Fleming" userId="b7101700-dd81-4578-9635-a9e61bca1502" providerId="ADAL" clId="{BF11F45B-C52B-4541-82C5-D715A43F23D0}" dt="2023-12-04T17:15:19.051" v="104" actId="20577"/>
        <pc:sldMkLst>
          <pc:docMk/>
          <pc:sldMk cId="2212533060" sldId="358"/>
        </pc:sldMkLst>
        <pc:spChg chg="mod">
          <ac:chgData name="James Fleming" userId="b7101700-dd81-4578-9635-a9e61bca1502" providerId="ADAL" clId="{BF11F45B-C52B-4541-82C5-D715A43F23D0}" dt="2023-12-04T17:15:19.051" v="104" actId="20577"/>
          <ac:spMkLst>
            <pc:docMk/>
            <pc:sldMk cId="2212533060" sldId="358"/>
            <ac:spMk id="11" creationId="{85FA8ABA-F9E2-9ECB-902E-0D2A792202C7}"/>
          </ac:spMkLst>
        </pc:spChg>
      </pc:sldChg>
      <pc:sldChg chg="modSp">
        <pc:chgData name="James Fleming" userId="b7101700-dd81-4578-9635-a9e61bca1502" providerId="ADAL" clId="{BF11F45B-C52B-4541-82C5-D715A43F23D0}" dt="2023-12-04T17:21:13.552" v="206" actId="20577"/>
        <pc:sldMkLst>
          <pc:docMk/>
          <pc:sldMk cId="410255206" sldId="361"/>
        </pc:sldMkLst>
        <pc:spChg chg="mod">
          <ac:chgData name="James Fleming" userId="b7101700-dd81-4578-9635-a9e61bca1502" providerId="ADAL" clId="{BF11F45B-C52B-4541-82C5-D715A43F23D0}" dt="2023-12-04T17:21:13.552" v="206" actId="20577"/>
          <ac:spMkLst>
            <pc:docMk/>
            <pc:sldMk cId="410255206" sldId="361"/>
            <ac:spMk id="3" creationId="{DCD07318-0E1B-B2D3-8BA3-3E9454344885}"/>
          </ac:spMkLst>
        </pc:spChg>
      </pc:sldChg>
      <pc:sldChg chg="modSp mod modAnim">
        <pc:chgData name="James Fleming" userId="b7101700-dd81-4578-9635-a9e61bca1502" providerId="ADAL" clId="{BF11F45B-C52B-4541-82C5-D715A43F23D0}" dt="2023-12-04T17:23:02.063" v="220" actId="20577"/>
        <pc:sldMkLst>
          <pc:docMk/>
          <pc:sldMk cId="2065687628" sldId="363"/>
        </pc:sldMkLst>
        <pc:spChg chg="mod">
          <ac:chgData name="James Fleming" userId="b7101700-dd81-4578-9635-a9e61bca1502" providerId="ADAL" clId="{BF11F45B-C52B-4541-82C5-D715A43F23D0}" dt="2023-12-04T17:23:02.063" v="220" actId="20577"/>
          <ac:spMkLst>
            <pc:docMk/>
            <pc:sldMk cId="2065687628" sldId="363"/>
            <ac:spMk id="3" creationId="{4596F4B1-BA8E-5A69-0785-C196AA9DB1FB}"/>
          </ac:spMkLst>
        </pc:spChg>
      </pc:sldChg>
      <pc:sldChg chg="modSp mod">
        <pc:chgData name="James Fleming" userId="b7101700-dd81-4578-9635-a9e61bca1502" providerId="ADAL" clId="{BF11F45B-C52B-4541-82C5-D715A43F23D0}" dt="2023-12-04T17:18:29.319" v="190" actId="20577"/>
        <pc:sldMkLst>
          <pc:docMk/>
          <pc:sldMk cId="570292983" sldId="365"/>
        </pc:sldMkLst>
        <pc:spChg chg="mod">
          <ac:chgData name="James Fleming" userId="b7101700-dd81-4578-9635-a9e61bca1502" providerId="ADAL" clId="{BF11F45B-C52B-4541-82C5-D715A43F23D0}" dt="2023-12-04T17:18:29.319" v="190" actId="20577"/>
          <ac:spMkLst>
            <pc:docMk/>
            <pc:sldMk cId="570292983" sldId="365"/>
            <ac:spMk id="3" creationId="{FBEEE928-5DA9-8834-AEB0-9ABB688D41A0}"/>
          </ac:spMkLst>
        </pc:spChg>
      </pc:sldChg>
      <pc:sldChg chg="modSp">
        <pc:chgData name="James Fleming" userId="b7101700-dd81-4578-9635-a9e61bca1502" providerId="ADAL" clId="{BF11F45B-C52B-4541-82C5-D715A43F23D0}" dt="2023-12-04T17:19:28.947" v="193" actId="20577"/>
        <pc:sldMkLst>
          <pc:docMk/>
          <pc:sldMk cId="3048736023" sldId="367"/>
        </pc:sldMkLst>
        <pc:spChg chg="mod">
          <ac:chgData name="James Fleming" userId="b7101700-dd81-4578-9635-a9e61bca1502" providerId="ADAL" clId="{BF11F45B-C52B-4541-82C5-D715A43F23D0}" dt="2023-12-04T17:19:28.947" v="193" actId="20577"/>
          <ac:spMkLst>
            <pc:docMk/>
            <pc:sldMk cId="3048736023" sldId="367"/>
            <ac:spMk id="3" creationId="{DCD07318-0E1B-B2D3-8BA3-3E9454344885}"/>
          </ac:spMkLst>
        </pc:spChg>
      </pc:sldChg>
    </pc:docChg>
  </pc:docChgLst>
  <pc:docChgLst>
    <pc:chgData name="James Fleming" userId="b7101700-dd81-4578-9635-a9e61bca1502" providerId="ADAL" clId="{14549EAD-D81E-450D-9224-F407F37E7C4F}"/>
    <pc:docChg chg="modSld">
      <pc:chgData name="James Fleming" userId="b7101700-dd81-4578-9635-a9e61bca1502" providerId="ADAL" clId="{14549EAD-D81E-450D-9224-F407F37E7C4F}" dt="2023-12-05T13:32:35.376" v="101" actId="20577"/>
      <pc:docMkLst>
        <pc:docMk/>
      </pc:docMkLst>
      <pc:sldChg chg="modSp">
        <pc:chgData name="James Fleming" userId="b7101700-dd81-4578-9635-a9e61bca1502" providerId="ADAL" clId="{14549EAD-D81E-450D-9224-F407F37E7C4F}" dt="2023-12-05T13:32:35.376" v="101" actId="20577"/>
        <pc:sldMkLst>
          <pc:docMk/>
          <pc:sldMk cId="2212533060" sldId="358"/>
        </pc:sldMkLst>
        <pc:spChg chg="mod">
          <ac:chgData name="James Fleming" userId="b7101700-dd81-4578-9635-a9e61bca1502" providerId="ADAL" clId="{14549EAD-D81E-450D-9224-F407F37E7C4F}" dt="2023-12-05T13:32:35.376" v="101" actId="20577"/>
          <ac:spMkLst>
            <pc:docMk/>
            <pc:sldMk cId="2212533060" sldId="358"/>
            <ac:spMk id="11" creationId="{85FA8ABA-F9E2-9ECB-902E-0D2A792202C7}"/>
          </ac:spMkLst>
        </pc:spChg>
      </pc:sldChg>
    </pc:docChg>
  </pc:docChgLst>
  <pc:docChgLst>
    <pc:chgData name="James Fleming" userId="b7101700-dd81-4578-9635-a9e61bca1502" providerId="ADAL" clId="{9A719651-C04E-4A3C-B67D-D4CBDC4A5638}"/>
    <pc:docChg chg="undo custSel addSld delSld modSld sldOrd">
      <pc:chgData name="James Fleming" userId="b7101700-dd81-4578-9635-a9e61bca1502" providerId="ADAL" clId="{9A719651-C04E-4A3C-B67D-D4CBDC4A5638}" dt="2024-11-26T19:28:22.338" v="4748"/>
      <pc:docMkLst>
        <pc:docMk/>
      </pc:docMkLst>
      <pc:sldChg chg="modSp mod">
        <pc:chgData name="James Fleming" userId="b7101700-dd81-4578-9635-a9e61bca1502" providerId="ADAL" clId="{9A719651-C04E-4A3C-B67D-D4CBDC4A5638}" dt="2024-11-26T16:45:15.781" v="129" actId="20577"/>
        <pc:sldMkLst>
          <pc:docMk/>
          <pc:sldMk cId="2233983078" sldId="256"/>
        </pc:sldMkLst>
        <pc:spChg chg="mod">
          <ac:chgData name="James Fleming" userId="b7101700-dd81-4578-9635-a9e61bca1502" providerId="ADAL" clId="{9A719651-C04E-4A3C-B67D-D4CBDC4A5638}" dt="2024-11-26T16:44:53.645" v="103" actId="20577"/>
          <ac:spMkLst>
            <pc:docMk/>
            <pc:sldMk cId="2233983078" sldId="256"/>
            <ac:spMk id="2" creationId="{D3DC978D-13FF-49E7-B162-806B76E08CBF}"/>
          </ac:spMkLst>
        </pc:spChg>
        <pc:spChg chg="mod">
          <ac:chgData name="James Fleming" userId="b7101700-dd81-4578-9635-a9e61bca1502" providerId="ADAL" clId="{9A719651-C04E-4A3C-B67D-D4CBDC4A5638}" dt="2024-11-26T16:45:15.781" v="129" actId="20577"/>
          <ac:spMkLst>
            <pc:docMk/>
            <pc:sldMk cId="2233983078" sldId="256"/>
            <ac:spMk id="3" creationId="{4406BE09-F206-449C-AC90-84CFD052270E}"/>
          </ac:spMkLst>
        </pc:spChg>
      </pc:sldChg>
      <pc:sldChg chg="modSp mod modAnim">
        <pc:chgData name="James Fleming" userId="b7101700-dd81-4578-9635-a9e61bca1502" providerId="ADAL" clId="{9A719651-C04E-4A3C-B67D-D4CBDC4A5638}" dt="2024-11-26T19:15:37.472" v="4179" actId="20577"/>
        <pc:sldMkLst>
          <pc:docMk/>
          <pc:sldMk cId="1188047027" sldId="345"/>
        </pc:sldMkLst>
        <pc:spChg chg="mod">
          <ac:chgData name="James Fleming" userId="b7101700-dd81-4578-9635-a9e61bca1502" providerId="ADAL" clId="{9A719651-C04E-4A3C-B67D-D4CBDC4A5638}" dt="2024-11-26T19:15:37.472" v="4179" actId="20577"/>
          <ac:spMkLst>
            <pc:docMk/>
            <pc:sldMk cId="1188047027" sldId="345"/>
            <ac:spMk id="4" creationId="{3A8A5FE6-BF92-EEB8-7F60-B1248315658F}"/>
          </ac:spMkLst>
        </pc:spChg>
      </pc:sldChg>
      <pc:sldChg chg="modSp add del mod modAnim">
        <pc:chgData name="James Fleming" userId="b7101700-dd81-4578-9635-a9e61bca1502" providerId="ADAL" clId="{9A719651-C04E-4A3C-B67D-D4CBDC4A5638}" dt="2024-11-26T18:38:28.912" v="2807" actId="1076"/>
        <pc:sldMkLst>
          <pc:docMk/>
          <pc:sldMk cId="2212533060" sldId="358"/>
        </pc:sldMkLst>
        <pc:spChg chg="mod">
          <ac:chgData name="James Fleming" userId="b7101700-dd81-4578-9635-a9e61bca1502" providerId="ADAL" clId="{9A719651-C04E-4A3C-B67D-D4CBDC4A5638}" dt="2024-11-26T17:03:41.168" v="341" actId="20577"/>
          <ac:spMkLst>
            <pc:docMk/>
            <pc:sldMk cId="2212533060" sldId="358"/>
            <ac:spMk id="2" creationId="{2ED4832C-F4DD-AA49-CFC1-1B739B1E8003}"/>
          </ac:spMkLst>
        </pc:spChg>
        <pc:spChg chg="mod">
          <ac:chgData name="James Fleming" userId="b7101700-dd81-4578-9635-a9e61bca1502" providerId="ADAL" clId="{9A719651-C04E-4A3C-B67D-D4CBDC4A5638}" dt="2024-11-26T18:11:36.020" v="1935" actId="1076"/>
          <ac:spMkLst>
            <pc:docMk/>
            <pc:sldMk cId="2212533060" sldId="358"/>
            <ac:spMk id="3" creationId="{946C2DF1-7D12-84CD-2811-B35DB4C5E4D3}"/>
          </ac:spMkLst>
        </pc:spChg>
        <pc:spChg chg="mod">
          <ac:chgData name="James Fleming" userId="b7101700-dd81-4578-9635-a9e61bca1502" providerId="ADAL" clId="{9A719651-C04E-4A3C-B67D-D4CBDC4A5638}" dt="2024-11-26T18:12:46.808" v="1942" actId="1076"/>
          <ac:spMkLst>
            <pc:docMk/>
            <pc:sldMk cId="2212533060" sldId="358"/>
            <ac:spMk id="11" creationId="{85FA8ABA-F9E2-9ECB-902E-0D2A792202C7}"/>
          </ac:spMkLst>
        </pc:spChg>
        <pc:picChg chg="mod">
          <ac:chgData name="James Fleming" userId="b7101700-dd81-4578-9635-a9e61bca1502" providerId="ADAL" clId="{9A719651-C04E-4A3C-B67D-D4CBDC4A5638}" dt="2024-11-26T18:38:28.912" v="2807" actId="1076"/>
          <ac:picMkLst>
            <pc:docMk/>
            <pc:sldMk cId="2212533060" sldId="358"/>
            <ac:picMk id="10" creationId="{6CE40563-FA16-0173-7637-208E882E29B3}"/>
          </ac:picMkLst>
        </pc:picChg>
      </pc:sldChg>
      <pc:sldChg chg="addSp delSp modSp mod modAnim">
        <pc:chgData name="James Fleming" userId="b7101700-dd81-4578-9635-a9e61bca1502" providerId="ADAL" clId="{9A719651-C04E-4A3C-B67D-D4CBDC4A5638}" dt="2024-11-26T19:28:22.338" v="4748"/>
        <pc:sldMkLst>
          <pc:docMk/>
          <pc:sldMk cId="688618055" sldId="359"/>
        </pc:sldMkLst>
        <pc:spChg chg="mod">
          <ac:chgData name="James Fleming" userId="b7101700-dd81-4578-9635-a9e61bca1502" providerId="ADAL" clId="{9A719651-C04E-4A3C-B67D-D4CBDC4A5638}" dt="2024-11-26T19:14:38.775" v="4176" actId="1035"/>
          <ac:spMkLst>
            <pc:docMk/>
            <pc:sldMk cId="688618055" sldId="359"/>
            <ac:spMk id="2" creationId="{81ADD8C1-DEDD-37AB-8D5A-DDBE09B21FBC}"/>
          </ac:spMkLst>
        </pc:spChg>
        <pc:spChg chg="mod">
          <ac:chgData name="James Fleming" userId="b7101700-dd81-4578-9635-a9e61bca1502" providerId="ADAL" clId="{9A719651-C04E-4A3C-B67D-D4CBDC4A5638}" dt="2024-11-26T19:14:19.583" v="4171" actId="20577"/>
          <ac:spMkLst>
            <pc:docMk/>
            <pc:sldMk cId="688618055" sldId="359"/>
            <ac:spMk id="3" creationId="{FBEEE928-5DA9-8834-AEB0-9ABB688D41A0}"/>
          </ac:spMkLst>
        </pc:spChg>
        <pc:spChg chg="mod">
          <ac:chgData name="James Fleming" userId="b7101700-dd81-4578-9635-a9e61bca1502" providerId="ADAL" clId="{9A719651-C04E-4A3C-B67D-D4CBDC4A5638}" dt="2024-11-26T19:09:35.899" v="3961" actId="1076"/>
          <ac:spMkLst>
            <pc:docMk/>
            <pc:sldMk cId="688618055" sldId="359"/>
            <ac:spMk id="5" creationId="{F45721E2-CD07-2991-0981-47A151C95346}"/>
          </ac:spMkLst>
        </pc:spChg>
        <pc:spChg chg="mod">
          <ac:chgData name="James Fleming" userId="b7101700-dd81-4578-9635-a9e61bca1502" providerId="ADAL" clId="{9A719651-C04E-4A3C-B67D-D4CBDC4A5638}" dt="2024-11-26T18:42:35.381" v="2833" actId="165"/>
          <ac:spMkLst>
            <pc:docMk/>
            <pc:sldMk cId="688618055" sldId="359"/>
            <ac:spMk id="6" creationId="{B4EAFAE7-86AC-039B-CA5A-3B875F1F40D0}"/>
          </ac:spMkLst>
        </pc:spChg>
        <pc:spChg chg="mod">
          <ac:chgData name="James Fleming" userId="b7101700-dd81-4578-9635-a9e61bca1502" providerId="ADAL" clId="{9A719651-C04E-4A3C-B67D-D4CBDC4A5638}" dt="2024-11-26T18:42:35.381" v="2833" actId="165"/>
          <ac:spMkLst>
            <pc:docMk/>
            <pc:sldMk cId="688618055" sldId="359"/>
            <ac:spMk id="7" creationId="{05419E42-C88F-AD89-A39B-2F19AC404732}"/>
          </ac:spMkLst>
        </pc:spChg>
        <pc:spChg chg="mod">
          <ac:chgData name="James Fleming" userId="b7101700-dd81-4578-9635-a9e61bca1502" providerId="ADAL" clId="{9A719651-C04E-4A3C-B67D-D4CBDC4A5638}" dt="2024-11-26T18:42:35.381" v="2833" actId="165"/>
          <ac:spMkLst>
            <pc:docMk/>
            <pc:sldMk cId="688618055" sldId="359"/>
            <ac:spMk id="8" creationId="{0F6A2CF0-C502-66EB-B4FD-03131B17112A}"/>
          </ac:spMkLst>
        </pc:spChg>
        <pc:spChg chg="mod">
          <ac:chgData name="James Fleming" userId="b7101700-dd81-4578-9635-a9e61bca1502" providerId="ADAL" clId="{9A719651-C04E-4A3C-B67D-D4CBDC4A5638}" dt="2024-11-26T18:42:35.381" v="2833" actId="165"/>
          <ac:spMkLst>
            <pc:docMk/>
            <pc:sldMk cId="688618055" sldId="359"/>
            <ac:spMk id="9" creationId="{9D7C4CFA-D4D4-6721-F620-A0B8920E7EA4}"/>
          </ac:spMkLst>
        </pc:spChg>
        <pc:spChg chg="mod">
          <ac:chgData name="James Fleming" userId="b7101700-dd81-4578-9635-a9e61bca1502" providerId="ADAL" clId="{9A719651-C04E-4A3C-B67D-D4CBDC4A5638}" dt="2024-11-26T18:42:35.381" v="2833" actId="165"/>
          <ac:spMkLst>
            <pc:docMk/>
            <pc:sldMk cId="688618055" sldId="359"/>
            <ac:spMk id="10" creationId="{8BB146C8-9A06-CA03-ECB5-B4828FEEA0DA}"/>
          </ac:spMkLst>
        </pc:spChg>
        <pc:spChg chg="mod">
          <ac:chgData name="James Fleming" userId="b7101700-dd81-4578-9635-a9e61bca1502" providerId="ADAL" clId="{9A719651-C04E-4A3C-B67D-D4CBDC4A5638}" dt="2024-11-26T18:42:35.381" v="2833" actId="165"/>
          <ac:spMkLst>
            <pc:docMk/>
            <pc:sldMk cId="688618055" sldId="359"/>
            <ac:spMk id="11" creationId="{24B11055-C677-4969-59D2-A5A7330A5D3D}"/>
          </ac:spMkLst>
        </pc:spChg>
        <pc:spChg chg="mod">
          <ac:chgData name="James Fleming" userId="b7101700-dd81-4578-9635-a9e61bca1502" providerId="ADAL" clId="{9A719651-C04E-4A3C-B67D-D4CBDC4A5638}" dt="2024-11-26T18:42:35.381" v="2833" actId="165"/>
          <ac:spMkLst>
            <pc:docMk/>
            <pc:sldMk cId="688618055" sldId="359"/>
            <ac:spMk id="12" creationId="{EB675062-3C93-A96A-48EA-84AB95C5173F}"/>
          </ac:spMkLst>
        </pc:spChg>
        <pc:spChg chg="mod">
          <ac:chgData name="James Fleming" userId="b7101700-dd81-4578-9635-a9e61bca1502" providerId="ADAL" clId="{9A719651-C04E-4A3C-B67D-D4CBDC4A5638}" dt="2024-11-26T18:42:35.381" v="2833" actId="165"/>
          <ac:spMkLst>
            <pc:docMk/>
            <pc:sldMk cId="688618055" sldId="359"/>
            <ac:spMk id="13" creationId="{9EE78082-664C-7388-6AD2-2EC11445E83A}"/>
          </ac:spMkLst>
        </pc:spChg>
        <pc:spChg chg="mod">
          <ac:chgData name="James Fleming" userId="b7101700-dd81-4578-9635-a9e61bca1502" providerId="ADAL" clId="{9A719651-C04E-4A3C-B67D-D4CBDC4A5638}" dt="2024-11-26T18:42:35.381" v="2833" actId="165"/>
          <ac:spMkLst>
            <pc:docMk/>
            <pc:sldMk cId="688618055" sldId="359"/>
            <ac:spMk id="14" creationId="{50F2B968-459E-C238-6A43-C7C083BA04D3}"/>
          </ac:spMkLst>
        </pc:spChg>
        <pc:spChg chg="mod">
          <ac:chgData name="James Fleming" userId="b7101700-dd81-4578-9635-a9e61bca1502" providerId="ADAL" clId="{9A719651-C04E-4A3C-B67D-D4CBDC4A5638}" dt="2024-11-26T18:42:35.381" v="2833" actId="165"/>
          <ac:spMkLst>
            <pc:docMk/>
            <pc:sldMk cId="688618055" sldId="359"/>
            <ac:spMk id="16" creationId="{A8E7E560-277A-D6DD-31A1-84E11FA4961D}"/>
          </ac:spMkLst>
        </pc:spChg>
        <pc:spChg chg="mod">
          <ac:chgData name="James Fleming" userId="b7101700-dd81-4578-9635-a9e61bca1502" providerId="ADAL" clId="{9A719651-C04E-4A3C-B67D-D4CBDC4A5638}" dt="2024-11-26T18:42:35.381" v="2833" actId="165"/>
          <ac:spMkLst>
            <pc:docMk/>
            <pc:sldMk cId="688618055" sldId="359"/>
            <ac:spMk id="17" creationId="{49AE9C8A-091E-5237-D254-0CB6B352E46E}"/>
          </ac:spMkLst>
        </pc:spChg>
        <pc:spChg chg="add mod">
          <ac:chgData name="James Fleming" userId="b7101700-dd81-4578-9635-a9e61bca1502" providerId="ADAL" clId="{9A719651-C04E-4A3C-B67D-D4CBDC4A5638}" dt="2024-11-26T19:17:18.474" v="4186" actId="113"/>
          <ac:spMkLst>
            <pc:docMk/>
            <pc:sldMk cId="688618055" sldId="359"/>
            <ac:spMk id="21" creationId="{D97D1C0B-09F0-FAD1-4906-9CEE2DF948AE}"/>
          </ac:spMkLst>
        </pc:spChg>
        <pc:grpChg chg="add del mod">
          <ac:chgData name="James Fleming" userId="b7101700-dd81-4578-9635-a9e61bca1502" providerId="ADAL" clId="{9A719651-C04E-4A3C-B67D-D4CBDC4A5638}" dt="2024-11-26T18:42:35.381" v="2833" actId="165"/>
          <ac:grpSpMkLst>
            <pc:docMk/>
            <pc:sldMk cId="688618055" sldId="359"/>
            <ac:grpSpMk id="4" creationId="{BA2D2C01-18AF-1C81-87EB-22AA7F86D07C}"/>
          </ac:grpSpMkLst>
        </pc:grpChg>
        <pc:grpChg chg="mod topLvl">
          <ac:chgData name="James Fleming" userId="b7101700-dd81-4578-9635-a9e61bca1502" providerId="ADAL" clId="{9A719651-C04E-4A3C-B67D-D4CBDC4A5638}" dt="2024-11-26T19:09:28.002" v="3955" actId="1036"/>
          <ac:grpSpMkLst>
            <pc:docMk/>
            <pc:sldMk cId="688618055" sldId="359"/>
            <ac:grpSpMk id="15" creationId="{88569A78-02B3-5110-26AE-5DBFF59FC81E}"/>
          </ac:grpSpMkLst>
        </pc:grpChg>
        <pc:grpChg chg="mod topLvl">
          <ac:chgData name="James Fleming" userId="b7101700-dd81-4578-9635-a9e61bca1502" providerId="ADAL" clId="{9A719651-C04E-4A3C-B67D-D4CBDC4A5638}" dt="2024-11-26T19:09:30.874" v="3960" actId="1036"/>
          <ac:grpSpMkLst>
            <pc:docMk/>
            <pc:sldMk cId="688618055" sldId="359"/>
            <ac:grpSpMk id="18" creationId="{3140E38D-093D-15BD-5592-761414FFB142}"/>
          </ac:grpSpMkLst>
        </pc:grpChg>
        <pc:cxnChg chg="mod">
          <ac:chgData name="James Fleming" userId="b7101700-dd81-4578-9635-a9e61bca1502" providerId="ADAL" clId="{9A719651-C04E-4A3C-B67D-D4CBDC4A5638}" dt="2024-11-26T18:42:35.381" v="2833" actId="165"/>
          <ac:cxnSpMkLst>
            <pc:docMk/>
            <pc:sldMk cId="688618055" sldId="359"/>
            <ac:cxnSpMk id="20" creationId="{1EE9AC66-8D8A-23ED-9A3F-556E20F496E2}"/>
          </ac:cxnSpMkLst>
        </pc:cxnChg>
        <pc:cxnChg chg="mod">
          <ac:chgData name="James Fleming" userId="b7101700-dd81-4578-9635-a9e61bca1502" providerId="ADAL" clId="{9A719651-C04E-4A3C-B67D-D4CBDC4A5638}" dt="2024-11-26T18:42:35.381" v="2833" actId="165"/>
          <ac:cxnSpMkLst>
            <pc:docMk/>
            <pc:sldMk cId="688618055" sldId="359"/>
            <ac:cxnSpMk id="24" creationId="{EF3D492C-8A83-8D3C-F6F7-7224EEF80EC0}"/>
          </ac:cxnSpMkLst>
        </pc:cxnChg>
        <pc:cxnChg chg="mod">
          <ac:chgData name="James Fleming" userId="b7101700-dd81-4578-9635-a9e61bca1502" providerId="ADAL" clId="{9A719651-C04E-4A3C-B67D-D4CBDC4A5638}" dt="2024-11-26T18:42:35.381" v="2833" actId="165"/>
          <ac:cxnSpMkLst>
            <pc:docMk/>
            <pc:sldMk cId="688618055" sldId="359"/>
            <ac:cxnSpMk id="25" creationId="{BD6989D6-8DD1-D4DA-B07E-2BFDDD793209}"/>
          </ac:cxnSpMkLst>
        </pc:cxnChg>
        <pc:cxnChg chg="mod">
          <ac:chgData name="James Fleming" userId="b7101700-dd81-4578-9635-a9e61bca1502" providerId="ADAL" clId="{9A719651-C04E-4A3C-B67D-D4CBDC4A5638}" dt="2024-11-26T18:42:35.381" v="2833" actId="165"/>
          <ac:cxnSpMkLst>
            <pc:docMk/>
            <pc:sldMk cId="688618055" sldId="359"/>
            <ac:cxnSpMk id="28" creationId="{CDEEAFA0-D1C5-30F3-59AF-8F8B49FE229B}"/>
          </ac:cxnSpMkLst>
        </pc:cxnChg>
        <pc:cxnChg chg="mod">
          <ac:chgData name="James Fleming" userId="b7101700-dd81-4578-9635-a9e61bca1502" providerId="ADAL" clId="{9A719651-C04E-4A3C-B67D-D4CBDC4A5638}" dt="2024-11-26T18:42:35.381" v="2833" actId="165"/>
          <ac:cxnSpMkLst>
            <pc:docMk/>
            <pc:sldMk cId="688618055" sldId="359"/>
            <ac:cxnSpMk id="30" creationId="{6428E41B-087F-FBDB-998E-81C9D79A13A2}"/>
          </ac:cxnSpMkLst>
        </pc:cxnChg>
        <pc:cxnChg chg="mod">
          <ac:chgData name="James Fleming" userId="b7101700-dd81-4578-9635-a9e61bca1502" providerId="ADAL" clId="{9A719651-C04E-4A3C-B67D-D4CBDC4A5638}" dt="2024-11-26T18:42:35.381" v="2833" actId="165"/>
          <ac:cxnSpMkLst>
            <pc:docMk/>
            <pc:sldMk cId="688618055" sldId="359"/>
            <ac:cxnSpMk id="32" creationId="{3DE8A873-2CD4-13D1-E516-168DEFC91606}"/>
          </ac:cxnSpMkLst>
        </pc:cxnChg>
        <pc:cxnChg chg="mod">
          <ac:chgData name="James Fleming" userId="b7101700-dd81-4578-9635-a9e61bca1502" providerId="ADAL" clId="{9A719651-C04E-4A3C-B67D-D4CBDC4A5638}" dt="2024-11-26T18:42:35.381" v="2833" actId="165"/>
          <ac:cxnSpMkLst>
            <pc:docMk/>
            <pc:sldMk cId="688618055" sldId="359"/>
            <ac:cxnSpMk id="36" creationId="{FF5310C2-C612-BFB0-B37C-2AC4E77709CF}"/>
          </ac:cxnSpMkLst>
        </pc:cxnChg>
        <pc:cxnChg chg="mod">
          <ac:chgData name="James Fleming" userId="b7101700-dd81-4578-9635-a9e61bca1502" providerId="ADAL" clId="{9A719651-C04E-4A3C-B67D-D4CBDC4A5638}" dt="2024-11-26T18:42:35.381" v="2833" actId="165"/>
          <ac:cxnSpMkLst>
            <pc:docMk/>
            <pc:sldMk cId="688618055" sldId="359"/>
            <ac:cxnSpMk id="38" creationId="{66538040-019D-42D6-FD5B-FA904E9246D2}"/>
          </ac:cxnSpMkLst>
        </pc:cxnChg>
        <pc:cxnChg chg="mod">
          <ac:chgData name="James Fleming" userId="b7101700-dd81-4578-9635-a9e61bca1502" providerId="ADAL" clId="{9A719651-C04E-4A3C-B67D-D4CBDC4A5638}" dt="2024-11-26T18:42:35.381" v="2833" actId="165"/>
          <ac:cxnSpMkLst>
            <pc:docMk/>
            <pc:sldMk cId="688618055" sldId="359"/>
            <ac:cxnSpMk id="39" creationId="{9C5CD645-8B62-2C5E-DE97-E7CA07B6D216}"/>
          </ac:cxnSpMkLst>
        </pc:cxnChg>
        <pc:cxnChg chg="mod">
          <ac:chgData name="James Fleming" userId="b7101700-dd81-4578-9635-a9e61bca1502" providerId="ADAL" clId="{9A719651-C04E-4A3C-B67D-D4CBDC4A5638}" dt="2024-11-26T18:42:35.381" v="2833" actId="165"/>
          <ac:cxnSpMkLst>
            <pc:docMk/>
            <pc:sldMk cId="688618055" sldId="359"/>
            <ac:cxnSpMk id="41" creationId="{E7ED91DC-F303-5F8F-B5B5-5A6B805A051C}"/>
          </ac:cxnSpMkLst>
        </pc:cxnChg>
      </pc:sldChg>
      <pc:sldChg chg="addSp delSp modSp mod delAnim modAnim">
        <pc:chgData name="James Fleming" userId="b7101700-dd81-4578-9635-a9e61bca1502" providerId="ADAL" clId="{9A719651-C04E-4A3C-B67D-D4CBDC4A5638}" dt="2024-11-26T19:25:36.995" v="4738" actId="27636"/>
        <pc:sldMkLst>
          <pc:docMk/>
          <pc:sldMk cId="1771653330" sldId="360"/>
        </pc:sldMkLst>
        <pc:spChg chg="mod">
          <ac:chgData name="James Fleming" userId="b7101700-dd81-4578-9635-a9e61bca1502" providerId="ADAL" clId="{9A719651-C04E-4A3C-B67D-D4CBDC4A5638}" dt="2024-11-26T19:14:44.378" v="4177" actId="1036"/>
          <ac:spMkLst>
            <pc:docMk/>
            <pc:sldMk cId="1771653330" sldId="360"/>
            <ac:spMk id="2" creationId="{25C199FE-8DBB-0012-4395-F2AE944522E8}"/>
          </ac:spMkLst>
        </pc:spChg>
        <pc:spChg chg="mod">
          <ac:chgData name="James Fleming" userId="b7101700-dd81-4578-9635-a9e61bca1502" providerId="ADAL" clId="{9A719651-C04E-4A3C-B67D-D4CBDC4A5638}" dt="2024-11-26T19:24:15.712" v="4667" actId="1035"/>
          <ac:spMkLst>
            <pc:docMk/>
            <pc:sldMk cId="1771653330" sldId="360"/>
            <ac:spMk id="3" creationId="{34F892D0-479C-5AEB-9FCC-D5DC0979F7A6}"/>
          </ac:spMkLst>
        </pc:spChg>
        <pc:spChg chg="add mod">
          <ac:chgData name="James Fleming" userId="b7101700-dd81-4578-9635-a9e61bca1502" providerId="ADAL" clId="{9A719651-C04E-4A3C-B67D-D4CBDC4A5638}" dt="2024-11-26T19:20:13.944" v="4207" actId="164"/>
          <ac:spMkLst>
            <pc:docMk/>
            <pc:sldMk cId="1771653330" sldId="360"/>
            <ac:spMk id="5" creationId="{58310EAB-AD3C-43B1-41F5-14C77DE2A8AF}"/>
          </ac:spMkLst>
        </pc:spChg>
        <pc:spChg chg="add mod">
          <ac:chgData name="James Fleming" userId="b7101700-dd81-4578-9635-a9e61bca1502" providerId="ADAL" clId="{9A719651-C04E-4A3C-B67D-D4CBDC4A5638}" dt="2024-11-26T19:20:13.944" v="4207" actId="164"/>
          <ac:spMkLst>
            <pc:docMk/>
            <pc:sldMk cId="1771653330" sldId="360"/>
            <ac:spMk id="6" creationId="{FBEFB7F2-6228-2D9B-2998-A0B3B5287F14}"/>
          </ac:spMkLst>
        </pc:spChg>
        <pc:spChg chg="add mod">
          <ac:chgData name="James Fleming" userId="b7101700-dd81-4578-9635-a9e61bca1502" providerId="ADAL" clId="{9A719651-C04E-4A3C-B67D-D4CBDC4A5638}" dt="2024-11-26T19:25:36.995" v="4738" actId="27636"/>
          <ac:spMkLst>
            <pc:docMk/>
            <pc:sldMk cId="1771653330" sldId="360"/>
            <ac:spMk id="8" creationId="{91589891-FD8C-E1E3-6FBA-31725FB984B5}"/>
          </ac:spMkLst>
        </pc:spChg>
        <pc:spChg chg="del">
          <ac:chgData name="James Fleming" userId="b7101700-dd81-4578-9635-a9e61bca1502" providerId="ADAL" clId="{9A719651-C04E-4A3C-B67D-D4CBDC4A5638}" dt="2024-11-26T19:13:44.767" v="4131" actId="478"/>
          <ac:spMkLst>
            <pc:docMk/>
            <pc:sldMk cId="1771653330" sldId="360"/>
            <ac:spMk id="11" creationId="{B035AC7D-5445-C389-9ACD-05507D6136C8}"/>
          </ac:spMkLst>
        </pc:spChg>
        <pc:grpChg chg="add mod">
          <ac:chgData name="James Fleming" userId="b7101700-dd81-4578-9635-a9e61bca1502" providerId="ADAL" clId="{9A719651-C04E-4A3C-B67D-D4CBDC4A5638}" dt="2024-11-26T19:23:17.748" v="4611" actId="1036"/>
          <ac:grpSpMkLst>
            <pc:docMk/>
            <pc:sldMk cId="1771653330" sldId="360"/>
            <ac:grpSpMk id="7" creationId="{AFC3A41E-1909-33AC-52B8-D2F1D6770304}"/>
          </ac:grpSpMkLst>
        </pc:grpChg>
        <pc:picChg chg="del">
          <ac:chgData name="James Fleming" userId="b7101700-dd81-4578-9635-a9e61bca1502" providerId="ADAL" clId="{9A719651-C04E-4A3C-B67D-D4CBDC4A5638}" dt="2024-11-26T19:13:46.116" v="4132" actId="478"/>
          <ac:picMkLst>
            <pc:docMk/>
            <pc:sldMk cId="1771653330" sldId="360"/>
            <ac:picMk id="10" creationId="{B3AC4359-2615-5F79-C36C-9A44AE162FA4}"/>
          </ac:picMkLst>
        </pc:picChg>
        <pc:cxnChg chg="del">
          <ac:chgData name="James Fleming" userId="b7101700-dd81-4578-9635-a9e61bca1502" providerId="ADAL" clId="{9A719651-C04E-4A3C-B67D-D4CBDC4A5638}" dt="2024-11-26T19:13:47.980" v="4133" actId="478"/>
          <ac:cxnSpMkLst>
            <pc:docMk/>
            <pc:sldMk cId="1771653330" sldId="360"/>
            <ac:cxnSpMk id="12" creationId="{5EF00BF0-F47E-31FD-8749-BC969DAC3CAD}"/>
          </ac:cxnSpMkLst>
        </pc:cxnChg>
      </pc:sldChg>
      <pc:sldChg chg="modSp mod">
        <pc:chgData name="James Fleming" userId="b7101700-dd81-4578-9635-a9e61bca1502" providerId="ADAL" clId="{9A719651-C04E-4A3C-B67D-D4CBDC4A5638}" dt="2024-11-26T19:27:18.143" v="4744" actId="20577"/>
        <pc:sldMkLst>
          <pc:docMk/>
          <pc:sldMk cId="410255206" sldId="361"/>
        </pc:sldMkLst>
        <pc:spChg chg="mod">
          <ac:chgData name="James Fleming" userId="b7101700-dd81-4578-9635-a9e61bca1502" providerId="ADAL" clId="{9A719651-C04E-4A3C-B67D-D4CBDC4A5638}" dt="2024-11-26T19:27:18.143" v="4744" actId="20577"/>
          <ac:spMkLst>
            <pc:docMk/>
            <pc:sldMk cId="410255206" sldId="361"/>
            <ac:spMk id="3" creationId="{DCD07318-0E1B-B2D3-8BA3-3E9454344885}"/>
          </ac:spMkLst>
        </pc:spChg>
        <pc:spChg chg="mod">
          <ac:chgData name="James Fleming" userId="b7101700-dd81-4578-9635-a9e61bca1502" providerId="ADAL" clId="{9A719651-C04E-4A3C-B67D-D4CBDC4A5638}" dt="2024-11-26T18:54:21.658" v="3095" actId="1036"/>
          <ac:spMkLst>
            <pc:docMk/>
            <pc:sldMk cId="410255206" sldId="361"/>
            <ac:spMk id="4" creationId="{02DE3CA3-44D0-9BB6-3869-EF20D524EB81}"/>
          </ac:spMkLst>
        </pc:spChg>
        <pc:spChg chg="mod">
          <ac:chgData name="James Fleming" userId="b7101700-dd81-4578-9635-a9e61bca1502" providerId="ADAL" clId="{9A719651-C04E-4A3C-B67D-D4CBDC4A5638}" dt="2024-11-26T18:54:06.553" v="3092" actId="1076"/>
          <ac:spMkLst>
            <pc:docMk/>
            <pc:sldMk cId="410255206" sldId="361"/>
            <ac:spMk id="5" creationId="{16ABA631-61AC-83FB-2AB1-13A3738918CF}"/>
          </ac:spMkLst>
        </pc:spChg>
      </pc:sldChg>
      <pc:sldChg chg="modSp mod">
        <pc:chgData name="James Fleming" userId="b7101700-dd81-4578-9635-a9e61bca1502" providerId="ADAL" clId="{9A719651-C04E-4A3C-B67D-D4CBDC4A5638}" dt="2024-11-26T19:01:19.845" v="3436" actId="20577"/>
        <pc:sldMkLst>
          <pc:docMk/>
          <pc:sldMk cId="3670101979" sldId="364"/>
        </pc:sldMkLst>
        <pc:spChg chg="mod">
          <ac:chgData name="James Fleming" userId="b7101700-dd81-4578-9635-a9e61bca1502" providerId="ADAL" clId="{9A719651-C04E-4A3C-B67D-D4CBDC4A5638}" dt="2024-11-26T19:01:19.845" v="3436" actId="20577"/>
          <ac:spMkLst>
            <pc:docMk/>
            <pc:sldMk cId="3670101979" sldId="364"/>
            <ac:spMk id="5" creationId="{A51364FD-D3D5-2A42-13EF-284D8BD63ADA}"/>
          </ac:spMkLst>
        </pc:spChg>
      </pc:sldChg>
      <pc:sldChg chg="delSp modSp del mod ord modAnim">
        <pc:chgData name="James Fleming" userId="b7101700-dd81-4578-9635-a9e61bca1502" providerId="ADAL" clId="{9A719651-C04E-4A3C-B67D-D4CBDC4A5638}" dt="2024-11-26T19:08:45.918" v="3928" actId="47"/>
        <pc:sldMkLst>
          <pc:docMk/>
          <pc:sldMk cId="570292983" sldId="365"/>
        </pc:sldMkLst>
        <pc:spChg chg="mod">
          <ac:chgData name="James Fleming" userId="b7101700-dd81-4578-9635-a9e61bca1502" providerId="ADAL" clId="{9A719651-C04E-4A3C-B67D-D4CBDC4A5638}" dt="2024-11-26T19:02:19.234" v="3508" actId="20577"/>
          <ac:spMkLst>
            <pc:docMk/>
            <pc:sldMk cId="570292983" sldId="365"/>
            <ac:spMk id="2" creationId="{81ADD8C1-DEDD-37AB-8D5A-DDBE09B21FBC}"/>
          </ac:spMkLst>
        </pc:spChg>
        <pc:spChg chg="mod">
          <ac:chgData name="James Fleming" userId="b7101700-dd81-4578-9635-a9e61bca1502" providerId="ADAL" clId="{9A719651-C04E-4A3C-B67D-D4CBDC4A5638}" dt="2024-11-26T19:07:21.502" v="3897" actId="20577"/>
          <ac:spMkLst>
            <pc:docMk/>
            <pc:sldMk cId="570292983" sldId="365"/>
            <ac:spMk id="3" creationId="{FBEEE928-5DA9-8834-AEB0-9ABB688D41A0}"/>
          </ac:spMkLst>
        </pc:spChg>
        <pc:cxnChg chg="del mod">
          <ac:chgData name="James Fleming" userId="b7101700-dd81-4578-9635-a9e61bca1502" providerId="ADAL" clId="{9A719651-C04E-4A3C-B67D-D4CBDC4A5638}" dt="2024-11-26T18:43:44.774" v="2845" actId="478"/>
          <ac:cxnSpMkLst>
            <pc:docMk/>
            <pc:sldMk cId="570292983" sldId="365"/>
            <ac:cxnSpMk id="4" creationId="{64A8DA87-732E-07C6-197D-66E81C3F395B}"/>
          </ac:cxnSpMkLst>
        </pc:cxnChg>
        <pc:cxnChg chg="mod">
          <ac:chgData name="James Fleming" userId="b7101700-dd81-4578-9635-a9e61bca1502" providerId="ADAL" clId="{9A719651-C04E-4A3C-B67D-D4CBDC4A5638}" dt="2024-11-26T18:44:44.737" v="2887" actId="14100"/>
          <ac:cxnSpMkLst>
            <pc:docMk/>
            <pc:sldMk cId="570292983" sldId="365"/>
            <ac:cxnSpMk id="9" creationId="{0D21B630-F6D8-C7F1-2A19-6396E48FA069}"/>
          </ac:cxnSpMkLst>
        </pc:cxnChg>
      </pc:sldChg>
      <pc:sldChg chg="modSp mod modAnim">
        <pc:chgData name="James Fleming" userId="b7101700-dd81-4578-9635-a9e61bca1502" providerId="ADAL" clId="{9A719651-C04E-4A3C-B67D-D4CBDC4A5638}" dt="2024-11-26T19:11:05.584" v="3975" actId="115"/>
        <pc:sldMkLst>
          <pc:docMk/>
          <pc:sldMk cId="3048736023" sldId="367"/>
        </pc:sldMkLst>
        <pc:spChg chg="mod">
          <ac:chgData name="James Fleming" userId="b7101700-dd81-4578-9635-a9e61bca1502" providerId="ADAL" clId="{9A719651-C04E-4A3C-B67D-D4CBDC4A5638}" dt="2024-11-26T19:11:05.584" v="3975" actId="115"/>
          <ac:spMkLst>
            <pc:docMk/>
            <pc:sldMk cId="3048736023" sldId="367"/>
            <ac:spMk id="3" creationId="{DCD07318-0E1B-B2D3-8BA3-3E9454344885}"/>
          </ac:spMkLst>
        </pc:spChg>
      </pc:sldChg>
      <pc:sldChg chg="del ord">
        <pc:chgData name="James Fleming" userId="b7101700-dd81-4578-9635-a9e61bca1502" providerId="ADAL" clId="{9A719651-C04E-4A3C-B67D-D4CBDC4A5638}" dt="2024-11-26T18:47:40.452" v="2907" actId="47"/>
        <pc:sldMkLst>
          <pc:docMk/>
          <pc:sldMk cId="3720787206" sldId="368"/>
        </pc:sldMkLst>
      </pc:sldChg>
      <pc:sldChg chg="addSp delSp modSp mod modAnim">
        <pc:chgData name="James Fleming" userId="b7101700-dd81-4578-9635-a9e61bca1502" providerId="ADAL" clId="{9A719651-C04E-4A3C-B67D-D4CBDC4A5638}" dt="2024-11-26T18:38:09.186" v="2806"/>
        <pc:sldMkLst>
          <pc:docMk/>
          <pc:sldMk cId="2215533114" sldId="369"/>
        </pc:sldMkLst>
        <pc:spChg chg="del">
          <ac:chgData name="James Fleming" userId="b7101700-dd81-4578-9635-a9e61bca1502" providerId="ADAL" clId="{9A719651-C04E-4A3C-B67D-D4CBDC4A5638}" dt="2024-11-26T16:49:43.407" v="328" actId="478"/>
          <ac:spMkLst>
            <pc:docMk/>
            <pc:sldMk cId="2215533114" sldId="369"/>
            <ac:spMk id="3" creationId="{A113543F-5D5A-CB54-6B05-809A9E50DDB2}"/>
          </ac:spMkLst>
        </pc:spChg>
        <pc:spChg chg="mod">
          <ac:chgData name="James Fleming" userId="b7101700-dd81-4578-9635-a9e61bca1502" providerId="ADAL" clId="{9A719651-C04E-4A3C-B67D-D4CBDC4A5638}" dt="2024-11-26T18:17:50.060" v="2293" actId="948"/>
          <ac:spMkLst>
            <pc:docMk/>
            <pc:sldMk cId="2215533114" sldId="369"/>
            <ac:spMk id="6" creationId="{819A87A4-0B78-D07E-72A9-D11D7F2173B3}"/>
          </ac:spMkLst>
        </pc:spChg>
        <pc:spChg chg="add del mod">
          <ac:chgData name="James Fleming" userId="b7101700-dd81-4578-9635-a9e61bca1502" providerId="ADAL" clId="{9A719651-C04E-4A3C-B67D-D4CBDC4A5638}" dt="2024-11-26T16:49:44.977" v="329" actId="478"/>
          <ac:spMkLst>
            <pc:docMk/>
            <pc:sldMk cId="2215533114" sldId="369"/>
            <ac:spMk id="7" creationId="{31B867A4-D052-E3FE-98F2-451523CD5D8A}"/>
          </ac:spMkLst>
        </pc:spChg>
        <pc:spChg chg="add del">
          <ac:chgData name="James Fleming" userId="b7101700-dd81-4578-9635-a9e61bca1502" providerId="ADAL" clId="{9A719651-C04E-4A3C-B67D-D4CBDC4A5638}" dt="2024-11-26T17:01:17.350" v="335" actId="22"/>
          <ac:spMkLst>
            <pc:docMk/>
            <pc:sldMk cId="2215533114" sldId="369"/>
            <ac:spMk id="9" creationId="{98460602-292A-A402-5234-CDADF6898A0D}"/>
          </ac:spMkLst>
        </pc:spChg>
        <pc:spChg chg="add mod ord">
          <ac:chgData name="James Fleming" userId="b7101700-dd81-4578-9635-a9e61bca1502" providerId="ADAL" clId="{9A719651-C04E-4A3C-B67D-D4CBDC4A5638}" dt="2024-11-26T17:38:58.805" v="1390" actId="14100"/>
          <ac:spMkLst>
            <pc:docMk/>
            <pc:sldMk cId="2215533114" sldId="369"/>
            <ac:spMk id="10" creationId="{C6E76342-98E7-40DB-8DA4-3136FF05472C}"/>
          </ac:spMkLst>
        </pc:spChg>
        <pc:spChg chg="add del mod">
          <ac:chgData name="James Fleming" userId="b7101700-dd81-4578-9635-a9e61bca1502" providerId="ADAL" clId="{9A719651-C04E-4A3C-B67D-D4CBDC4A5638}" dt="2024-11-26T17:05:22.077" v="357" actId="478"/>
          <ac:spMkLst>
            <pc:docMk/>
            <pc:sldMk cId="2215533114" sldId="369"/>
            <ac:spMk id="11" creationId="{65C809D7-0106-43AE-ADD1-978E79E90724}"/>
          </ac:spMkLst>
        </pc:spChg>
        <pc:spChg chg="add del mod">
          <ac:chgData name="James Fleming" userId="b7101700-dd81-4578-9635-a9e61bca1502" providerId="ADAL" clId="{9A719651-C04E-4A3C-B67D-D4CBDC4A5638}" dt="2024-11-26T17:35:13.216" v="1264" actId="478"/>
          <ac:spMkLst>
            <pc:docMk/>
            <pc:sldMk cId="2215533114" sldId="369"/>
            <ac:spMk id="12" creationId="{B8D74A8A-9E29-4E34-BD38-D24FE31EF2FB}"/>
          </ac:spMkLst>
        </pc:spChg>
        <pc:spChg chg="add del mod">
          <ac:chgData name="James Fleming" userId="b7101700-dd81-4578-9635-a9e61bca1502" providerId="ADAL" clId="{9A719651-C04E-4A3C-B67D-D4CBDC4A5638}" dt="2024-11-26T17:35:17.143" v="1266" actId="478"/>
          <ac:spMkLst>
            <pc:docMk/>
            <pc:sldMk cId="2215533114" sldId="369"/>
            <ac:spMk id="13" creationId="{70CBC01A-ACC6-4EB0-92FA-CFD132672098}"/>
          </ac:spMkLst>
        </pc:spChg>
        <pc:spChg chg="add mod">
          <ac:chgData name="James Fleming" userId="b7101700-dd81-4578-9635-a9e61bca1502" providerId="ADAL" clId="{9A719651-C04E-4A3C-B67D-D4CBDC4A5638}" dt="2024-11-26T17:27:39.754" v="1257" actId="164"/>
          <ac:spMkLst>
            <pc:docMk/>
            <pc:sldMk cId="2215533114" sldId="369"/>
            <ac:spMk id="21" creationId="{2D9738CB-E432-105D-95E7-7EBCCD4C2AEB}"/>
          </ac:spMkLst>
        </pc:spChg>
        <pc:spChg chg="mod">
          <ac:chgData name="James Fleming" userId="b7101700-dd81-4578-9635-a9e61bca1502" providerId="ADAL" clId="{9A719651-C04E-4A3C-B67D-D4CBDC4A5638}" dt="2024-11-26T17:38:34.784" v="1346" actId="20577"/>
          <ac:spMkLst>
            <pc:docMk/>
            <pc:sldMk cId="2215533114" sldId="369"/>
            <ac:spMk id="24" creationId="{B0D1D837-D976-39A1-2EDD-5A0C98731C1F}"/>
          </ac:spMkLst>
        </pc:spChg>
        <pc:spChg chg="mod">
          <ac:chgData name="James Fleming" userId="b7101700-dd81-4578-9635-a9e61bca1502" providerId="ADAL" clId="{9A719651-C04E-4A3C-B67D-D4CBDC4A5638}" dt="2024-11-26T17:51:17.233" v="1549" actId="20577"/>
          <ac:spMkLst>
            <pc:docMk/>
            <pc:sldMk cId="2215533114" sldId="369"/>
            <ac:spMk id="26" creationId="{6E1ED1D8-52C5-5509-2A4A-CD491CC805ED}"/>
          </ac:spMkLst>
        </pc:spChg>
        <pc:spChg chg="mod">
          <ac:chgData name="James Fleming" userId="b7101700-dd81-4578-9635-a9e61bca1502" providerId="ADAL" clId="{9A719651-C04E-4A3C-B67D-D4CBDC4A5638}" dt="2024-11-26T17:40:32.793" v="1416" actId="20577"/>
          <ac:spMkLst>
            <pc:docMk/>
            <pc:sldMk cId="2215533114" sldId="369"/>
            <ac:spMk id="30" creationId="{3C6DF764-3E11-7401-F99E-E5A4530ABA6C}"/>
          </ac:spMkLst>
        </pc:spChg>
        <pc:spChg chg="mod">
          <ac:chgData name="James Fleming" userId="b7101700-dd81-4578-9635-a9e61bca1502" providerId="ADAL" clId="{9A719651-C04E-4A3C-B67D-D4CBDC4A5638}" dt="2024-11-26T17:41:00.279" v="1474" actId="20577"/>
          <ac:spMkLst>
            <pc:docMk/>
            <pc:sldMk cId="2215533114" sldId="369"/>
            <ac:spMk id="32" creationId="{1112866C-4845-F41B-EC26-12E974EA52CB}"/>
          </ac:spMkLst>
        </pc:spChg>
        <pc:spChg chg="add mod">
          <ac:chgData name="James Fleming" userId="b7101700-dd81-4578-9635-a9e61bca1502" providerId="ADAL" clId="{9A719651-C04E-4A3C-B67D-D4CBDC4A5638}" dt="2024-11-26T18:37:08.805" v="2796" actId="20577"/>
          <ac:spMkLst>
            <pc:docMk/>
            <pc:sldMk cId="2215533114" sldId="369"/>
            <ac:spMk id="37" creationId="{FEFE654C-F64D-0696-0B97-A9038280E15E}"/>
          </ac:spMkLst>
        </pc:spChg>
        <pc:spChg chg="add mod">
          <ac:chgData name="James Fleming" userId="b7101700-dd81-4578-9635-a9e61bca1502" providerId="ADAL" clId="{9A719651-C04E-4A3C-B67D-D4CBDC4A5638}" dt="2024-11-26T18:20:28.389" v="2390" actId="20577"/>
          <ac:spMkLst>
            <pc:docMk/>
            <pc:sldMk cId="2215533114" sldId="369"/>
            <ac:spMk id="38" creationId="{C24C7CD6-C79D-2916-6114-E3C621576612}"/>
          </ac:spMkLst>
        </pc:spChg>
        <pc:grpChg chg="add mod">
          <ac:chgData name="James Fleming" userId="b7101700-dd81-4578-9635-a9e61bca1502" providerId="ADAL" clId="{9A719651-C04E-4A3C-B67D-D4CBDC4A5638}" dt="2024-11-26T17:39:59.265" v="1406" actId="1076"/>
          <ac:grpSpMkLst>
            <pc:docMk/>
            <pc:sldMk cId="2215533114" sldId="369"/>
            <ac:grpSpMk id="22" creationId="{355B8165-4492-1754-8279-A393634B2C0C}"/>
          </ac:grpSpMkLst>
        </pc:grpChg>
        <pc:grpChg chg="add mod">
          <ac:chgData name="James Fleming" userId="b7101700-dd81-4578-9635-a9e61bca1502" providerId="ADAL" clId="{9A719651-C04E-4A3C-B67D-D4CBDC4A5638}" dt="2024-11-26T17:45:42.263" v="1501" actId="1035"/>
          <ac:grpSpMkLst>
            <pc:docMk/>
            <pc:sldMk cId="2215533114" sldId="369"/>
            <ac:grpSpMk id="23" creationId="{7C52C618-F133-EDC3-6BEE-A2FFE566CF1B}"/>
          </ac:grpSpMkLst>
        </pc:grpChg>
        <pc:grpChg chg="add mod">
          <ac:chgData name="James Fleming" userId="b7101700-dd81-4578-9635-a9e61bca1502" providerId="ADAL" clId="{9A719651-C04E-4A3C-B67D-D4CBDC4A5638}" dt="2024-11-26T17:40:32.793" v="1416" actId="20577"/>
          <ac:grpSpMkLst>
            <pc:docMk/>
            <pc:sldMk cId="2215533114" sldId="369"/>
            <ac:grpSpMk id="29" creationId="{68F416B6-FE6F-10CD-14FC-B2F984F9FE61}"/>
          </ac:grpSpMkLst>
        </pc:grpChg>
        <pc:picChg chg="add del mod modCrop">
          <ac:chgData name="James Fleming" userId="b7101700-dd81-4578-9635-a9e61bca1502" providerId="ADAL" clId="{9A719651-C04E-4A3C-B67D-D4CBDC4A5638}" dt="2024-11-26T17:39:28.703" v="1399" actId="21"/>
          <ac:picMkLst>
            <pc:docMk/>
            <pc:sldMk cId="2215533114" sldId="369"/>
            <ac:picMk id="5" creationId="{B1F5DB7B-3396-F4AA-C140-2A924476AED9}"/>
          </ac:picMkLst>
        </pc:picChg>
        <pc:picChg chg="add mod ord">
          <ac:chgData name="James Fleming" userId="b7101700-dd81-4578-9635-a9e61bca1502" providerId="ADAL" clId="{9A719651-C04E-4A3C-B67D-D4CBDC4A5638}" dt="2024-11-26T17:27:39.754" v="1257" actId="164"/>
          <ac:picMkLst>
            <pc:docMk/>
            <pc:sldMk cId="2215533114" sldId="369"/>
            <ac:picMk id="17" creationId="{62FC72E1-E57B-469A-B739-2389CE785ADE}"/>
          </ac:picMkLst>
        </pc:picChg>
        <pc:picChg chg="add del mod">
          <ac:chgData name="James Fleming" userId="b7101700-dd81-4578-9635-a9e61bca1502" providerId="ADAL" clId="{9A719651-C04E-4A3C-B67D-D4CBDC4A5638}" dt="2024-11-26T17:05:20.724" v="356" actId="478"/>
          <ac:picMkLst>
            <pc:docMk/>
            <pc:sldMk cId="2215533114" sldId="369"/>
            <ac:picMk id="18" creationId="{11CEAA02-54A1-4F1E-A77D-601CF95BC3B3}"/>
          </ac:picMkLst>
        </pc:picChg>
        <pc:picChg chg="add del mod">
          <ac:chgData name="James Fleming" userId="b7101700-dd81-4578-9635-a9e61bca1502" providerId="ADAL" clId="{9A719651-C04E-4A3C-B67D-D4CBDC4A5638}" dt="2024-11-26T17:35:09.567" v="1262" actId="478"/>
          <ac:picMkLst>
            <pc:docMk/>
            <pc:sldMk cId="2215533114" sldId="369"/>
            <ac:picMk id="19" creationId="{A9652A23-973B-4B6E-B8C5-C82273146081}"/>
          </ac:picMkLst>
        </pc:picChg>
        <pc:picChg chg="add del mod">
          <ac:chgData name="James Fleming" userId="b7101700-dd81-4578-9635-a9e61bca1502" providerId="ADAL" clId="{9A719651-C04E-4A3C-B67D-D4CBDC4A5638}" dt="2024-11-26T17:35:14.814" v="1265" actId="478"/>
          <ac:picMkLst>
            <pc:docMk/>
            <pc:sldMk cId="2215533114" sldId="369"/>
            <ac:picMk id="20" creationId="{899B09AF-3764-4CF3-B34F-97F832EE73E8}"/>
          </ac:picMkLst>
        </pc:picChg>
        <pc:picChg chg="mod">
          <ac:chgData name="James Fleming" userId="b7101700-dd81-4578-9635-a9e61bca1502" providerId="ADAL" clId="{9A719651-C04E-4A3C-B67D-D4CBDC4A5638}" dt="2024-11-26T17:39:32.177" v="1400" actId="14826"/>
          <ac:picMkLst>
            <pc:docMk/>
            <pc:sldMk cId="2215533114" sldId="369"/>
            <ac:picMk id="25" creationId="{FB37C9FF-1B8F-65EC-FA73-F4B45BAFA785}"/>
          </ac:picMkLst>
        </pc:picChg>
        <pc:picChg chg="mod">
          <ac:chgData name="James Fleming" userId="b7101700-dd81-4578-9635-a9e61bca1502" providerId="ADAL" clId="{9A719651-C04E-4A3C-B67D-D4CBDC4A5638}" dt="2024-11-26T17:43:20.974" v="1489" actId="1035"/>
          <ac:picMkLst>
            <pc:docMk/>
            <pc:sldMk cId="2215533114" sldId="369"/>
            <ac:picMk id="31" creationId="{EC756903-AE81-0AB9-914A-ECABB2812886}"/>
          </ac:picMkLst>
        </pc:picChg>
        <pc:cxnChg chg="add mod">
          <ac:chgData name="James Fleming" userId="b7101700-dd81-4578-9635-a9e61bca1502" providerId="ADAL" clId="{9A719651-C04E-4A3C-B67D-D4CBDC4A5638}" dt="2024-11-26T17:53:41.896" v="1552" actId="208"/>
          <ac:cxnSpMkLst>
            <pc:docMk/>
            <pc:sldMk cId="2215533114" sldId="369"/>
            <ac:cxnSpMk id="14" creationId="{30633705-720F-4C50-AAD4-A5B0E7F96CB0}"/>
          </ac:cxnSpMkLst>
        </pc:cxnChg>
        <pc:cxnChg chg="add del mod">
          <ac:chgData name="James Fleming" userId="b7101700-dd81-4578-9635-a9e61bca1502" providerId="ADAL" clId="{9A719651-C04E-4A3C-B67D-D4CBDC4A5638}" dt="2024-11-26T17:35:11.112" v="1263" actId="478"/>
          <ac:cxnSpMkLst>
            <pc:docMk/>
            <pc:sldMk cId="2215533114" sldId="369"/>
            <ac:cxnSpMk id="15" creationId="{4E84364C-C626-472A-9347-2BF1A4DF94DD}"/>
          </ac:cxnSpMkLst>
        </pc:cxnChg>
        <pc:cxnChg chg="add del mod">
          <ac:chgData name="James Fleming" userId="b7101700-dd81-4578-9635-a9e61bca1502" providerId="ADAL" clId="{9A719651-C04E-4A3C-B67D-D4CBDC4A5638}" dt="2024-11-26T17:05:17.260" v="355" actId="478"/>
          <ac:cxnSpMkLst>
            <pc:docMk/>
            <pc:sldMk cId="2215533114" sldId="369"/>
            <ac:cxnSpMk id="16" creationId="{7DA848DB-8050-4542-A350-B4A94040F321}"/>
          </ac:cxnSpMkLst>
        </pc:cxnChg>
        <pc:cxnChg chg="add mod">
          <ac:chgData name="James Fleming" userId="b7101700-dd81-4578-9635-a9e61bca1502" providerId="ADAL" clId="{9A719651-C04E-4A3C-B67D-D4CBDC4A5638}" dt="2024-11-26T17:53:38.303" v="1551" actId="208"/>
          <ac:cxnSpMkLst>
            <pc:docMk/>
            <pc:sldMk cId="2215533114" sldId="369"/>
            <ac:cxnSpMk id="33" creationId="{52F4D3DF-CDB0-A598-BD8A-ED010B3A58F7}"/>
          </ac:cxnSpMkLst>
        </pc:cxnChg>
      </pc:sldChg>
      <pc:sldChg chg="modSp new del mod">
        <pc:chgData name="James Fleming" userId="b7101700-dd81-4578-9635-a9e61bca1502" providerId="ADAL" clId="{9A719651-C04E-4A3C-B67D-D4CBDC4A5638}" dt="2024-11-26T19:13:50.045" v="4134" actId="47"/>
        <pc:sldMkLst>
          <pc:docMk/>
          <pc:sldMk cId="3491408435" sldId="370"/>
        </pc:sldMkLst>
        <pc:spChg chg="mod">
          <ac:chgData name="James Fleming" userId="b7101700-dd81-4578-9635-a9e61bca1502" providerId="ADAL" clId="{9A719651-C04E-4A3C-B67D-D4CBDC4A5638}" dt="2024-11-26T19:11:40.765" v="4000" actId="20577"/>
          <ac:spMkLst>
            <pc:docMk/>
            <pc:sldMk cId="3491408435" sldId="370"/>
            <ac:spMk id="2" creationId="{E306948C-D5A4-B32D-9DE0-5E81CFF0ED4C}"/>
          </ac:spMkLst>
        </pc:spChg>
      </pc:sldChg>
      <pc:sldChg chg="del">
        <pc:chgData name="James Fleming" userId="b7101700-dd81-4578-9635-a9e61bca1502" providerId="ADAL" clId="{9A719651-C04E-4A3C-B67D-D4CBDC4A5638}" dt="2024-11-26T16:45:40.625" v="130" actId="47"/>
        <pc:sldMkLst>
          <pc:docMk/>
          <pc:sldMk cId="4020252026" sldId="3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2D4EC5-6258-4B3C-AB5A-BE21E863E7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53C55-EE4E-482F-B545-589F1BEAD2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22084-9EA9-4472-BE28-6E9B34C5509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B928E-2476-4D3E-872E-4E1864E7F1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1A557-1D1B-4730-9307-C2D1291EF8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A133-5C67-4897-B303-C76CF7BCA4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75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8BFCE-53A7-42F9-93D0-6C957D053CC4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214FC-C4D4-4986-9626-F4ABFCB6BF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214FC-C4D4-4986-9626-F4ABFCB6BF2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89DD62-09BE-4D7D-B112-E48C54E2FE8F}"/>
              </a:ext>
            </a:extLst>
          </p:cNvPr>
          <p:cNvSpPr/>
          <p:nvPr userDrawn="1"/>
        </p:nvSpPr>
        <p:spPr>
          <a:xfrm>
            <a:off x="1106905" y="1989221"/>
            <a:ext cx="7844590" cy="39142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C2FEE-B996-400E-B82B-C7B743A7432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14863"/>
            <a:ext cx="7086600" cy="1312192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315DC-741C-4D7D-8574-7B00698B55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62698"/>
            <a:ext cx="7086600" cy="1312193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C197B-BFD5-4850-AB0C-B73717B0C179}"/>
              </a:ext>
            </a:extLst>
          </p:cNvPr>
          <p:cNvSpPr/>
          <p:nvPr userDrawn="1"/>
        </p:nvSpPr>
        <p:spPr>
          <a:xfrm>
            <a:off x="0" y="0"/>
            <a:ext cx="12192000" cy="1897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7DFA2C-612D-449C-955A-31C9C61B7407}"/>
              </a:ext>
            </a:extLst>
          </p:cNvPr>
          <p:cNvSpPr/>
          <p:nvPr userDrawn="1"/>
        </p:nvSpPr>
        <p:spPr>
          <a:xfrm>
            <a:off x="0" y="5995571"/>
            <a:ext cx="12192000" cy="862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29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1322-67AF-48AB-A9D4-14AB9D09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11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4EAC-79DF-401F-A60B-978DDE54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9FE3-E6E3-45C0-B3B6-96D6F3A43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395"/>
            <a:ext cx="10515600" cy="50104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777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17E867-93B6-4D30-95A6-0CABAD32491C}"/>
              </a:ext>
            </a:extLst>
          </p:cNvPr>
          <p:cNvSpPr/>
          <p:nvPr userDrawn="1"/>
        </p:nvSpPr>
        <p:spPr>
          <a:xfrm>
            <a:off x="0" y="2923672"/>
            <a:ext cx="12192000" cy="101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C2D02-A16C-4E08-B830-8B935C2309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94988"/>
            <a:ext cx="10515600" cy="668023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74E5E-5637-4E0B-A68D-21440EA0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WSB045 - Electrical Power and Machines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8B538-3C16-4482-BA46-DDAC898B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05E3A3-1D80-4FC3-BDB9-C166EB5316D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C75C5F-5D5D-4473-8781-9782415344A6}"/>
              </a:ext>
            </a:extLst>
          </p:cNvPr>
          <p:cNvSpPr/>
          <p:nvPr userDrawn="1"/>
        </p:nvSpPr>
        <p:spPr>
          <a:xfrm>
            <a:off x="0" y="0"/>
            <a:ext cx="12192000" cy="2923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67DB43-84E5-4B5E-AB08-1D0DF730204E}"/>
              </a:ext>
            </a:extLst>
          </p:cNvPr>
          <p:cNvSpPr/>
          <p:nvPr userDrawn="1"/>
        </p:nvSpPr>
        <p:spPr>
          <a:xfrm>
            <a:off x="0" y="3934325"/>
            <a:ext cx="12192000" cy="2923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55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1D33-8393-4D98-A9BF-728933AA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87187"/>
            <a:ext cx="3932237" cy="96789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F12D-9B7C-45B0-BFE7-C9FB4F167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87187"/>
            <a:ext cx="6172200" cy="47109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3D1C-D998-426A-9031-3FB490FF7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75251"/>
            <a:ext cx="3932237" cy="37229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B257F7-DFF9-453C-BDC1-4917B13C0D88}"/>
              </a:ext>
            </a:extLst>
          </p:cNvPr>
          <p:cNvSpPr txBox="1">
            <a:spLocks/>
          </p:cNvSpPr>
          <p:nvPr userDrawn="1"/>
        </p:nvSpPr>
        <p:spPr>
          <a:xfrm>
            <a:off x="130629" y="98261"/>
            <a:ext cx="11223171" cy="545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836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1E7CE9-A786-411A-AA9E-AB72C785EC63}"/>
              </a:ext>
            </a:extLst>
          </p:cNvPr>
          <p:cNvSpPr/>
          <p:nvPr userDrawn="1"/>
        </p:nvSpPr>
        <p:spPr>
          <a:xfrm>
            <a:off x="0" y="6492874"/>
            <a:ext cx="12175958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D6ADB-47A4-4F48-A113-BDD95F54A9AF}"/>
              </a:ext>
            </a:extLst>
          </p:cNvPr>
          <p:cNvSpPr/>
          <p:nvPr userDrawn="1"/>
        </p:nvSpPr>
        <p:spPr>
          <a:xfrm>
            <a:off x="0" y="1"/>
            <a:ext cx="12192000" cy="76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BB780-C3B0-40C1-9CFB-D7ABBE17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98261"/>
            <a:ext cx="11223171" cy="545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53463-ABE2-40F2-A8EA-CFBF3B5D7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5129"/>
            <a:ext cx="10515600" cy="4942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42D97DD-0980-479F-95CE-D7B2D97FE7AE}"/>
              </a:ext>
            </a:extLst>
          </p:cNvPr>
          <p:cNvSpPr txBox="1">
            <a:spLocks/>
          </p:cNvSpPr>
          <p:nvPr userDrawn="1"/>
        </p:nvSpPr>
        <p:spPr>
          <a:xfrm>
            <a:off x="8610602" y="6559419"/>
            <a:ext cx="2743200" cy="236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solidFill>
                  <a:schemeClr val="bg1"/>
                </a:solidFill>
              </a:rPr>
              <a:t>Slide </a:t>
            </a:r>
            <a:fld id="{5D2EADFC-AFD3-40E9-922D-83C7B6CB2399}" type="slidenum">
              <a:rPr lang="en-GB" smtClean="0">
                <a:solidFill>
                  <a:schemeClr val="bg1"/>
                </a:solidFill>
              </a:rPr>
              <a:pPr algn="r"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86AC91F-EFD8-45C4-AD4D-78097DD512EF}"/>
              </a:ext>
            </a:extLst>
          </p:cNvPr>
          <p:cNvSpPr txBox="1">
            <a:spLocks/>
          </p:cNvSpPr>
          <p:nvPr userDrawn="1"/>
        </p:nvSpPr>
        <p:spPr>
          <a:xfrm>
            <a:off x="3850105" y="6559420"/>
            <a:ext cx="4459706" cy="236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New Investigator </a:t>
            </a:r>
            <a:r>
              <a:rPr lang="en-GB" dirty="0">
                <a:solidFill>
                  <a:schemeClr val="bg1"/>
                </a:solidFill>
              </a:rPr>
              <a:t>Award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187C12-AD28-4093-864C-E216AEBFD3B0}"/>
              </a:ext>
            </a:extLst>
          </p:cNvPr>
          <p:cNvSpPr txBox="1">
            <a:spLocks/>
          </p:cNvSpPr>
          <p:nvPr userDrawn="1"/>
        </p:nvSpPr>
        <p:spPr>
          <a:xfrm>
            <a:off x="838200" y="6559420"/>
            <a:ext cx="2743200" cy="2367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>
                <a:solidFill>
                  <a:schemeClr val="bg1"/>
                </a:solidFill>
              </a:rPr>
              <a:t>James Fleming</a:t>
            </a:r>
          </a:p>
        </p:txBody>
      </p:sp>
    </p:spTree>
    <p:extLst>
      <p:ext uri="{BB962C8B-B14F-4D97-AF65-F5344CB8AC3E}">
        <p14:creationId xmlns:p14="http://schemas.microsoft.com/office/powerpoint/2010/main" val="12244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6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978D-13FF-49E7-B162-806B76E08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Electrical and Robotics Community talk: EPSRC 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6BE09-F206-449C-AC90-84CFD05227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James Fleming</a:t>
            </a:r>
          </a:p>
          <a:p>
            <a:r>
              <a:rPr lang="en-GB" dirty="0"/>
              <a:t>27</a:t>
            </a:r>
            <a:r>
              <a:rPr lang="en-GB" baseline="30000" dirty="0"/>
              <a:t>th</a:t>
            </a:r>
            <a:r>
              <a:rPr lang="en-GB" dirty="0"/>
              <a:t> November 2024</a:t>
            </a:r>
          </a:p>
        </p:txBody>
      </p:sp>
    </p:spTree>
    <p:extLst>
      <p:ext uri="{BB962C8B-B14F-4D97-AF65-F5344CB8AC3E}">
        <p14:creationId xmlns:p14="http://schemas.microsoft.com/office/powerpoint/2010/main" val="223398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995D-C06D-4CD9-9EDC-ADEB2762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8A5FE6-BF92-EEB8-7F60-B1248315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59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 submitted my EPSRC New Investigator Award in 2022 – and won it. The project started mid-2023.</a:t>
            </a:r>
          </a:p>
          <a:p>
            <a:pPr marL="0" indent="0">
              <a:buNone/>
            </a:pPr>
            <a:r>
              <a:rPr lang="en-GB" dirty="0"/>
              <a:t>Will asked me to share some thoughts about what I learned from the process.</a:t>
            </a:r>
          </a:p>
          <a:p>
            <a:pPr marL="0" indent="0">
              <a:buNone/>
            </a:pPr>
            <a:r>
              <a:rPr lang="en-GB" dirty="0"/>
              <a:t>If you have been to Anish’s writing retreats, you may have seen some of this before! I’ve updated it, so hopefully you’re not too bored :-)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Outline: </a:t>
            </a:r>
          </a:p>
          <a:p>
            <a:r>
              <a:rPr lang="en-GB" i="1" dirty="0"/>
              <a:t>My NIA – what is it about? (2 slides)</a:t>
            </a:r>
          </a:p>
          <a:p>
            <a:r>
              <a:rPr lang="en-GB" i="1" dirty="0"/>
              <a:t>Writing the proposal (2 slides)</a:t>
            </a:r>
          </a:p>
          <a:p>
            <a:r>
              <a:rPr lang="en-GB" i="1" dirty="0"/>
              <a:t>Things I learned (2 slides)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04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832C-F4DD-AA49-CFC1-1B739B1E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New Investigator Award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2DF1-7D12-84CD-2811-B35DB4C5E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14" y="994492"/>
            <a:ext cx="4467367" cy="202335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i="1" dirty="0"/>
              <a:t>“Learning of safety critical model predictive controllers for autonomous systems” </a:t>
            </a:r>
          </a:p>
          <a:p>
            <a:pPr marL="0" indent="0">
              <a:buNone/>
            </a:pPr>
            <a:r>
              <a:rPr lang="en-GB" dirty="0"/>
              <a:t>(EP/X015459/1)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What’s it about?</a:t>
            </a:r>
          </a:p>
          <a:p>
            <a:pPr marL="0" indent="0">
              <a:buNone/>
            </a:pPr>
            <a:r>
              <a:rPr lang="en-GB" dirty="0"/>
              <a:t>Consider a collision avoidance problem for an autonomous vehicle (e.g. a car).</a:t>
            </a:r>
          </a:p>
          <a:p>
            <a:pPr marL="0" indent="0">
              <a:buNone/>
            </a:pPr>
            <a:r>
              <a:rPr lang="en-GB" dirty="0"/>
              <a:t>How do we control the steering, acceleration, braking etc to avoid a crash?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E40563-FA16-0173-7637-208E882E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7" y="3520473"/>
            <a:ext cx="4886532" cy="26285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5FA8ABA-F9E2-9ECB-902E-0D2A792202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50752" y="989392"/>
                <a:ext cx="6744511" cy="5770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b="1" i="1" dirty="0"/>
                  <a:t>Two state-of-the-art approaches (both optimisation-based):</a:t>
                </a:r>
              </a:p>
              <a:p>
                <a:pPr>
                  <a:lnSpc>
                    <a:spcPct val="110000"/>
                  </a:lnSpc>
                </a:pPr>
                <a:r>
                  <a:rPr lang="en-GB" i="1" dirty="0"/>
                  <a:t>Model-based predictive control – MPC (has safety guarantees, complex to design/implement, must redesign for new vehicle)</a:t>
                </a:r>
              </a:p>
              <a:p>
                <a:pPr>
                  <a:lnSpc>
                    <a:spcPct val="110000"/>
                  </a:lnSpc>
                </a:pPr>
                <a:r>
                  <a:rPr lang="en-GB" i="1" dirty="0"/>
                  <a:t>Reinforcement learning – RL (‘AI’ method, neural networks, data-driven, so ‘design’ is easy, but no safety guarantees)</a:t>
                </a:r>
                <a:endParaRPr lang="en-GB" b="1" dirty="0"/>
              </a:p>
              <a:p>
                <a:pPr marL="0" indent="0">
                  <a:lnSpc>
                    <a:spcPct val="110000"/>
                  </a:lnSpc>
                  <a:spcBef>
                    <a:spcPts val="1800"/>
                  </a:spcBef>
                  <a:buFont typeface="Arial" panose="020B0604020202020204" pitchFamily="34" charset="0"/>
                  <a:buNone/>
                </a:pPr>
                <a:r>
                  <a:rPr lang="en-GB" b="1" dirty="0"/>
                  <a:t>Observation:  </a:t>
                </a:r>
                <a:r>
                  <a:rPr lang="en-GB" dirty="0"/>
                  <a:t>Most vehicles behave approx. linearly (linear ODEs) at constant speed, so in the (nonlinear) dynamics can be written in the form: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lnSpc>
                    <a:spcPct val="110000"/>
                  </a:lnSpc>
                  <a:spcBef>
                    <a:spcPts val="1800"/>
                  </a:spcBef>
                  <a:buNone/>
                </a:pPr>
                <a:r>
                  <a:rPr lang="en-GB" b="1" dirty="0"/>
                  <a:t>Idea: </a:t>
                </a:r>
                <a:r>
                  <a:rPr lang="en-GB" dirty="0"/>
                  <a:t>Can we ‘reinforcement learn’ a MPC controller for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r>
                  <a:rPr lang="en-GB" dirty="0"/>
                  <a:t>? This could give us the best of both worlds, i.e. a controller learned from data, but thanks to the mathematical structure, is provably ‘safe’.</a:t>
                </a:r>
                <a:endParaRPr lang="en-GB" sz="200" b="1" dirty="0"/>
              </a:p>
              <a:p>
                <a:pPr marL="0" indent="0">
                  <a:spcBef>
                    <a:spcPts val="2400"/>
                  </a:spcBef>
                  <a:buFont typeface="Arial" panose="020B0604020202020204" pitchFamily="34" charset="0"/>
                  <a:buNone/>
                </a:pPr>
                <a:r>
                  <a:rPr lang="en-GB" b="1" dirty="0"/>
                  <a:t>Important questions to ask for any research idea:</a:t>
                </a: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GB" u="sng" dirty="0"/>
                  <a:t>Is it novel?</a:t>
                </a:r>
                <a:r>
                  <a:rPr lang="en-GB" dirty="0"/>
                  <a:t> </a:t>
                </a:r>
                <a:r>
                  <a:rPr lang="en-GB" i="1" dirty="0"/>
                  <a:t>(</a:t>
                </a:r>
                <a:r>
                  <a:rPr lang="en-GB" b="1" i="1" dirty="0"/>
                  <a:t>Yes</a:t>
                </a:r>
                <a:r>
                  <a:rPr lang="en-GB" i="1" dirty="0"/>
                  <a:t>, current RL methods learn neural networks, not model-based controllers)</a:t>
                </a:r>
                <a:endParaRPr lang="en-GB" dirty="0"/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GB" u="sng" dirty="0"/>
                  <a:t>Is it important?</a:t>
                </a:r>
                <a:r>
                  <a:rPr lang="en-GB" i="1" dirty="0"/>
                  <a:t> (</a:t>
                </a:r>
                <a:r>
                  <a:rPr lang="en-GB" b="1" i="1" dirty="0"/>
                  <a:t>Yes</a:t>
                </a:r>
                <a:r>
                  <a:rPr lang="en-GB" i="1" dirty="0"/>
                  <a:t>, it’s bad if autonomous vehicles crash, and several companies are currently developing them)</a:t>
                </a: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GB" u="sng" dirty="0"/>
                  <a:t>Is it timely?</a:t>
                </a:r>
                <a:r>
                  <a:rPr lang="en-GB" dirty="0"/>
                  <a:t> </a:t>
                </a:r>
                <a:r>
                  <a:rPr lang="en-GB" i="1" dirty="0"/>
                  <a:t>(</a:t>
                </a:r>
                <a:r>
                  <a:rPr lang="en-GB" b="1" i="1" dirty="0"/>
                  <a:t>Yes</a:t>
                </a:r>
                <a:r>
                  <a:rPr lang="en-GB" i="1" dirty="0"/>
                  <a:t>, some prerequisite mathematics about how to differentiate MPC controllers was only discovered in 2018/2019*)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GB" dirty="0"/>
                  <a:t>*Amos, Brandon, et al. "Differentiable MPC for end-to-end planning and control." </a:t>
                </a:r>
                <a:r>
                  <a:rPr lang="en-GB" i="1" dirty="0"/>
                  <a:t>Advances in neural information processing systems (</a:t>
                </a:r>
                <a:r>
                  <a:rPr lang="en-GB" i="1" dirty="0" err="1"/>
                  <a:t>NeurIPS</a:t>
                </a:r>
                <a:r>
                  <a:rPr lang="en-GB" i="1" dirty="0"/>
                  <a:t>) </a:t>
                </a:r>
                <a:r>
                  <a:rPr lang="en-GB" dirty="0"/>
                  <a:t>2018.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85FA8ABA-F9E2-9ECB-902E-0D2A79220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52" y="989392"/>
                <a:ext cx="6744511" cy="5770347"/>
              </a:xfrm>
              <a:prstGeom prst="rect">
                <a:avLst/>
              </a:prstGeom>
              <a:blipFill>
                <a:blip r:embed="rId3"/>
                <a:stretch>
                  <a:fillRect l="-90" t="-1056" r="-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53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BC61-4D30-E2E1-8BE2-27391122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packages and progress so far…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A87A4-0B78-D07E-72A9-D11D7F2173B3}"/>
              </a:ext>
            </a:extLst>
          </p:cNvPr>
          <p:cNvSpPr txBox="1"/>
          <p:nvPr/>
        </p:nvSpPr>
        <p:spPr>
          <a:xfrm>
            <a:off x="3930130" y="1004403"/>
            <a:ext cx="8096655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Outputs s</a:t>
            </a:r>
            <a:r>
              <a:rPr lang="en-GB" sz="16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 far: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J. Fleming and Q. Hawari. "Robust tube MPC using gain-scheduled policies for a class of LPV systems." </a:t>
            </a:r>
            <a:r>
              <a:rPr lang="en-GB" sz="1600" b="0" i="1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IEEE Control Systems Letters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(2024).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</a:rPr>
              <a:t>Papers and presentations, </a:t>
            </a:r>
            <a:r>
              <a:rPr lang="en-GB" sz="1600" i="1" dirty="0">
                <a:latin typeface="Verdana" panose="020B0604030504040204" pitchFamily="34" charset="0"/>
                <a:ea typeface="Verdana" panose="020B0604030504040204" pitchFamily="34" charset="0"/>
              </a:rPr>
              <a:t>IEEE CDC 2024 </a:t>
            </a: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</a:rPr>
              <a:t>(WP1), </a:t>
            </a:r>
            <a:r>
              <a:rPr lang="en-GB" sz="1600" i="1" dirty="0">
                <a:latin typeface="Verdana" panose="020B0604030504040204" pitchFamily="34" charset="0"/>
                <a:ea typeface="Verdana" panose="020B0604030504040204" pitchFamily="34" charset="0"/>
              </a:rPr>
              <a:t>ECC 2025 </a:t>
            </a: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</a:rPr>
              <a:t>(WP3 sims)</a:t>
            </a:r>
          </a:p>
        </p:txBody>
      </p:sp>
      <p:cxnSp>
        <p:nvCxnSpPr>
          <p:cNvPr id="14" name="Straight Arrow Connector 13" descr=" 73">
            <a:extLst>
              <a:ext uri="{FF2B5EF4-FFF2-40B4-BE49-F238E27FC236}">
                <a16:creationId xmlns:a16="http://schemas.microsoft.com/office/drawing/2014/main" id="{30633705-720F-4C50-AAD4-A5B0E7F96CB0}"/>
              </a:ext>
            </a:extLst>
          </p:cNvPr>
          <p:cNvCxnSpPr>
            <a:cxnSpLocks/>
          </p:cNvCxnSpPr>
          <p:nvPr/>
        </p:nvCxnSpPr>
        <p:spPr>
          <a:xfrm>
            <a:off x="3837198" y="2191846"/>
            <a:ext cx="1090124" cy="97937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5B8165-4492-1754-8279-A393634B2C0C}"/>
              </a:ext>
            </a:extLst>
          </p:cNvPr>
          <p:cNvGrpSpPr/>
          <p:nvPr/>
        </p:nvGrpSpPr>
        <p:grpSpPr>
          <a:xfrm>
            <a:off x="512293" y="959973"/>
            <a:ext cx="3197565" cy="2469027"/>
            <a:chOff x="388394" y="1862748"/>
            <a:chExt cx="3197565" cy="246902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D9738CB-E432-105D-95E7-7EBCCD4C2AEB}"/>
                </a:ext>
              </a:extLst>
            </p:cNvPr>
            <p:cNvSpPr/>
            <p:nvPr/>
          </p:nvSpPr>
          <p:spPr>
            <a:xfrm>
              <a:off x="388394" y="1862748"/>
              <a:ext cx="3197565" cy="24690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2FC72E1-E57B-469A-B739-2389CE785A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8" r="1658"/>
            <a:stretch/>
          </p:blipFill>
          <p:spPr>
            <a:xfrm>
              <a:off x="608666" y="2031317"/>
              <a:ext cx="2770910" cy="154439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64" descr=" 65">
                  <a:extLst>
                    <a:ext uri="{FF2B5EF4-FFF2-40B4-BE49-F238E27FC236}">
                      <a16:creationId xmlns:a16="http://schemas.microsoft.com/office/drawing/2014/main" id="{C6E76342-98E7-40DB-8DA4-3136FF05472C}"/>
                    </a:ext>
                  </a:extLst>
                </p:cNvPr>
                <p:cNvSpPr txBox="1"/>
                <p:nvPr/>
              </p:nvSpPr>
              <p:spPr>
                <a:xfrm>
                  <a:off x="798869" y="3634454"/>
                  <a:ext cx="2390503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GB" altLang="zh-CN" sz="1600" b="1" dirty="0">
                      <a:solidFill>
                        <a:schemeClr val="bg1"/>
                      </a:solidFill>
                    </a:rPr>
                    <a:t>WP1: MPC algorithms for </a:t>
                  </a:r>
                  <a14:m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16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GB" sz="16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GB" sz="16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𝑩𝒖</m:t>
                      </m:r>
                    </m:oMath>
                  </a14:m>
                  <a:r>
                    <a:rPr lang="en-GB" altLang="zh-CN" sz="1600" b="1" dirty="0">
                      <a:solidFill>
                        <a:schemeClr val="bg1"/>
                      </a:solidFill>
                    </a:rPr>
                    <a:t> </a:t>
                  </a:r>
                  <a:endParaRPr lang="en-GB" sz="1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64" descr=" 65">
                  <a:extLst>
                    <a:ext uri="{FF2B5EF4-FFF2-40B4-BE49-F238E27FC236}">
                      <a16:creationId xmlns:a16="http://schemas.microsoft.com/office/drawing/2014/main" id="{C6E76342-98E7-40DB-8DA4-3136FF054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869" y="3634454"/>
                  <a:ext cx="2390503" cy="584775"/>
                </a:xfrm>
                <a:prstGeom prst="rect">
                  <a:avLst/>
                </a:prstGeom>
                <a:blipFill>
                  <a:blip r:embed="rId3"/>
                  <a:stretch>
                    <a:fillRect t="-3125" r="-15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52C618-F133-EDC3-6BEE-A2FFE566CF1B}"/>
              </a:ext>
            </a:extLst>
          </p:cNvPr>
          <p:cNvGrpSpPr/>
          <p:nvPr/>
        </p:nvGrpSpPr>
        <p:grpSpPr>
          <a:xfrm>
            <a:off x="5054662" y="2331997"/>
            <a:ext cx="3197565" cy="2469027"/>
            <a:chOff x="388394" y="1862748"/>
            <a:chExt cx="3197565" cy="2469027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0D1D837-D976-39A1-2EDD-5A0C98731C1F}"/>
                </a:ext>
              </a:extLst>
            </p:cNvPr>
            <p:cNvSpPr/>
            <p:nvPr/>
          </p:nvSpPr>
          <p:spPr>
            <a:xfrm>
              <a:off x="388394" y="1862748"/>
              <a:ext cx="3197565" cy="24690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B37C9FF-1B8F-65EC-FA73-F4B45BAFA7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8" b="738"/>
            <a:stretch/>
          </p:blipFill>
          <p:spPr>
            <a:xfrm>
              <a:off x="608666" y="2031317"/>
              <a:ext cx="2770910" cy="154439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26" name="TextBox 64" descr=" 65">
              <a:extLst>
                <a:ext uri="{FF2B5EF4-FFF2-40B4-BE49-F238E27FC236}">
                  <a16:creationId xmlns:a16="http://schemas.microsoft.com/office/drawing/2014/main" id="{6E1ED1D8-52C5-5509-2A4A-CD491CC805ED}"/>
                </a:ext>
              </a:extLst>
            </p:cNvPr>
            <p:cNvSpPr txBox="1"/>
            <p:nvPr/>
          </p:nvSpPr>
          <p:spPr>
            <a:xfrm>
              <a:off x="608667" y="3634454"/>
              <a:ext cx="27709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altLang="zh-CN" sz="1600" b="1" dirty="0">
                  <a:solidFill>
                    <a:schemeClr val="bg1"/>
                  </a:solidFill>
                </a:rPr>
                <a:t>WP3: Test on a tough control problem (self-driving bike)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F416B6-FE6F-10CD-14FC-B2F984F9FE61}"/>
              </a:ext>
            </a:extLst>
          </p:cNvPr>
          <p:cNvGrpSpPr/>
          <p:nvPr/>
        </p:nvGrpSpPr>
        <p:grpSpPr>
          <a:xfrm>
            <a:off x="519236" y="3712437"/>
            <a:ext cx="3197565" cy="2469027"/>
            <a:chOff x="388394" y="1862748"/>
            <a:chExt cx="3197565" cy="2469027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C6DF764-3E11-7401-F99E-E5A4530ABA6C}"/>
                </a:ext>
              </a:extLst>
            </p:cNvPr>
            <p:cNvSpPr/>
            <p:nvPr/>
          </p:nvSpPr>
          <p:spPr>
            <a:xfrm>
              <a:off x="388394" y="1862748"/>
              <a:ext cx="3197565" cy="246902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C756903-AE81-0AB9-914A-ECABB2812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1" r="3031"/>
            <a:stretch/>
          </p:blipFill>
          <p:spPr>
            <a:xfrm>
              <a:off x="608666" y="2027774"/>
              <a:ext cx="2770910" cy="154439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32" name="TextBox 64" descr=" 65">
              <a:extLst>
                <a:ext uri="{FF2B5EF4-FFF2-40B4-BE49-F238E27FC236}">
                  <a16:creationId xmlns:a16="http://schemas.microsoft.com/office/drawing/2014/main" id="{1112866C-4845-F41B-EC26-12E974EA52CB}"/>
                </a:ext>
              </a:extLst>
            </p:cNvPr>
            <p:cNvSpPr txBox="1"/>
            <p:nvPr/>
          </p:nvSpPr>
          <p:spPr>
            <a:xfrm>
              <a:off x="798869" y="3634454"/>
              <a:ext cx="239050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altLang="zh-CN" sz="1600" b="1" dirty="0">
                  <a:solidFill>
                    <a:schemeClr val="bg1"/>
                  </a:solidFill>
                </a:rPr>
                <a:t>WP2: Actor-critic RL for the MPC controllers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3" name="Straight Arrow Connector 32" descr=" 73">
            <a:extLst>
              <a:ext uri="{FF2B5EF4-FFF2-40B4-BE49-F238E27FC236}">
                <a16:creationId xmlns:a16="http://schemas.microsoft.com/office/drawing/2014/main" id="{52F4D3DF-CDB0-A598-BD8A-ED010B3A58F7}"/>
              </a:ext>
            </a:extLst>
          </p:cNvPr>
          <p:cNvCxnSpPr>
            <a:cxnSpLocks/>
          </p:cNvCxnSpPr>
          <p:nvPr/>
        </p:nvCxnSpPr>
        <p:spPr>
          <a:xfrm flipV="1">
            <a:off x="3850098" y="3877463"/>
            <a:ext cx="1077224" cy="106948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FE654C-F64D-0696-0B97-A9038280E15E}"/>
              </a:ext>
            </a:extLst>
          </p:cNvPr>
          <p:cNvSpPr txBox="1"/>
          <p:nvPr/>
        </p:nvSpPr>
        <p:spPr>
          <a:xfrm>
            <a:off x="3937073" y="5132969"/>
            <a:ext cx="8096655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b="1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Related things we are doing</a:t>
            </a:r>
            <a:r>
              <a:rPr lang="en-GB" sz="16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PhD projects: fast path planning using convex optimisation (Mohammad Abdallah), energy-efficient driving (Samia Qamar), motorcycle stability assistance (Usama Qureshi), platooning of trains (Mehdi Zangeneh).</a:t>
            </a:r>
            <a:endParaRPr lang="en-GB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4C7CD6-C79D-2916-6114-E3C621576612}"/>
              </a:ext>
            </a:extLst>
          </p:cNvPr>
          <p:cNvSpPr txBox="1"/>
          <p:nvPr/>
        </p:nvSpPr>
        <p:spPr>
          <a:xfrm>
            <a:off x="8472499" y="2408513"/>
            <a:ext cx="344698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b="1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Coming soon</a:t>
            </a:r>
            <a:r>
              <a:rPr lang="en-GB" sz="16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Visit to Padova, Italy, to test WP1 algorithm on Prof Roberto Lot’s bike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Paper to </a:t>
            </a:r>
            <a:r>
              <a:rPr lang="en-GB" sz="1600" i="1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Vehicle System Dynamics</a:t>
            </a:r>
            <a:r>
              <a:rPr lang="en-GB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about WP3 control problem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MATLAB toolbox on </a:t>
            </a:r>
            <a:r>
              <a:rPr lang="en-GB" sz="1600" dirty="0" err="1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github</a:t>
            </a:r>
            <a:r>
              <a:rPr lang="en-GB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 for researchers/industry to design WP1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3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D8C1-DEDD-37AB-8D5A-DDBE09B2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14918"/>
            <a:ext cx="11223171" cy="545552"/>
          </a:xfrm>
        </p:spPr>
        <p:txBody>
          <a:bodyPr>
            <a:normAutofit/>
          </a:bodyPr>
          <a:lstStyle/>
          <a:p>
            <a:r>
              <a:rPr lang="en-GB" dirty="0"/>
              <a:t>Writing the proposal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E928-5DA9-8834-AEB0-9ABB688D4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86" y="1067733"/>
            <a:ext cx="10760214" cy="988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i="1" dirty="0"/>
              <a:t>Vision and approach (6-page pdf) – Used to be the “Case for Support”</a:t>
            </a:r>
            <a:endParaRPr lang="en-GB" dirty="0"/>
          </a:p>
          <a:p>
            <a:pPr lvl="1">
              <a:spcBef>
                <a:spcPts val="1200"/>
              </a:spcBef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is the most important document. My structure for it: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569A78-02B3-5110-26AE-5DBFF59FC81E}"/>
              </a:ext>
            </a:extLst>
          </p:cNvPr>
          <p:cNvGrpSpPr/>
          <p:nvPr/>
        </p:nvGrpSpPr>
        <p:grpSpPr>
          <a:xfrm>
            <a:off x="805701" y="2204956"/>
            <a:ext cx="10335983" cy="2110206"/>
            <a:chOff x="852198" y="3719805"/>
            <a:chExt cx="10335983" cy="21102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EAFAE7-86AC-039B-CA5A-3B875F1F40D0}"/>
                </a:ext>
              </a:extLst>
            </p:cNvPr>
            <p:cNvSpPr/>
            <p:nvPr/>
          </p:nvSpPr>
          <p:spPr>
            <a:xfrm>
              <a:off x="852198" y="3719805"/>
              <a:ext cx="1766596" cy="4976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Summary</a:t>
              </a:r>
              <a:r>
                <a:rPr lang="en-GB" dirty="0">
                  <a:solidFill>
                    <a:schemeClr val="tx1"/>
                  </a:solidFill>
                </a:rPr>
                <a:t> of bid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419E42-C88F-AD89-A39B-2F19AC404732}"/>
                </a:ext>
              </a:extLst>
            </p:cNvPr>
            <p:cNvSpPr/>
            <p:nvPr/>
          </p:nvSpPr>
          <p:spPr>
            <a:xfrm>
              <a:off x="852198" y="4360504"/>
              <a:ext cx="1766596" cy="146950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Background</a:t>
              </a:r>
              <a:r>
                <a:rPr lang="en-GB" dirty="0">
                  <a:solidFill>
                    <a:schemeClr val="tx1"/>
                  </a:solidFill>
                </a:rPr>
                <a:t> (short lit review)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6A2CF0-C502-66EB-B4FD-03131B17112A}"/>
                </a:ext>
              </a:extLst>
            </p:cNvPr>
            <p:cNvSpPr/>
            <p:nvPr/>
          </p:nvSpPr>
          <p:spPr>
            <a:xfrm>
              <a:off x="2816292" y="3719805"/>
              <a:ext cx="1766596" cy="211020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Research hypothesis </a:t>
              </a:r>
              <a:r>
                <a:rPr lang="en-GB" dirty="0">
                  <a:solidFill>
                    <a:schemeClr val="tx1"/>
                  </a:solidFill>
                </a:rPr>
                <a:t>(overall idea, timeliness, key questions)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7C4CFA-D4D4-6721-F620-A0B8920E7EA4}"/>
                </a:ext>
              </a:extLst>
            </p:cNvPr>
            <p:cNvSpPr/>
            <p:nvPr/>
          </p:nvSpPr>
          <p:spPr>
            <a:xfrm>
              <a:off x="4826259" y="3735574"/>
              <a:ext cx="1766596" cy="87707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Objective 1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(what I will do, why it is novel)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B146C8-9A06-CA03-ECB5-B4828FEEA0DA}"/>
                </a:ext>
              </a:extLst>
            </p:cNvPr>
            <p:cNvSpPr/>
            <p:nvPr/>
          </p:nvSpPr>
          <p:spPr>
            <a:xfrm>
              <a:off x="4826259" y="4786076"/>
              <a:ext cx="1766596" cy="41825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Objective 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B11055-C677-4969-59D2-A5A7330A5D3D}"/>
                </a:ext>
              </a:extLst>
            </p:cNvPr>
            <p:cNvSpPr/>
            <p:nvPr/>
          </p:nvSpPr>
          <p:spPr>
            <a:xfrm>
              <a:off x="4826259" y="5387068"/>
              <a:ext cx="1766596" cy="41825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Objective 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675062-3C93-A96A-48EA-84AB95C5173F}"/>
                </a:ext>
              </a:extLst>
            </p:cNvPr>
            <p:cNvSpPr/>
            <p:nvPr/>
          </p:nvSpPr>
          <p:spPr>
            <a:xfrm>
              <a:off x="6843226" y="3740724"/>
              <a:ext cx="1766596" cy="87707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WP 1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(how I will do it, 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+ deliverables)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E78082-664C-7388-6AD2-2EC11445E83A}"/>
                </a:ext>
              </a:extLst>
            </p:cNvPr>
            <p:cNvSpPr/>
            <p:nvPr/>
          </p:nvSpPr>
          <p:spPr>
            <a:xfrm>
              <a:off x="6843226" y="4800133"/>
              <a:ext cx="1766596" cy="398948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WP 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F2B968-459E-C238-6A43-C7C083BA04D3}"/>
                </a:ext>
              </a:extLst>
            </p:cNvPr>
            <p:cNvSpPr/>
            <p:nvPr/>
          </p:nvSpPr>
          <p:spPr>
            <a:xfrm>
              <a:off x="6843226" y="5387342"/>
              <a:ext cx="1766596" cy="41825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WP 3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E7E560-277A-D6DD-31A1-84E11FA4961D}"/>
                </a:ext>
              </a:extLst>
            </p:cNvPr>
            <p:cNvSpPr/>
            <p:nvPr/>
          </p:nvSpPr>
          <p:spPr>
            <a:xfrm>
              <a:off x="8866415" y="3719805"/>
              <a:ext cx="2321766" cy="87707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Contribution to Knowledge </a:t>
              </a:r>
              <a:r>
                <a:rPr lang="en-GB" dirty="0">
                  <a:solidFill>
                    <a:schemeClr val="tx1"/>
                  </a:solidFill>
                </a:rPr>
                <a:t>(how to disseminate)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9AE9C8A-091E-5237-D254-0CB6B352E46E}"/>
                </a:ext>
              </a:extLst>
            </p:cNvPr>
            <p:cNvSpPr/>
            <p:nvPr/>
          </p:nvSpPr>
          <p:spPr>
            <a:xfrm>
              <a:off x="8866414" y="4751515"/>
              <a:ext cx="2321767" cy="105794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solidFill>
                    <a:schemeClr val="tx1"/>
                  </a:solidFill>
                </a:rPr>
                <a:t>National Importance </a:t>
              </a:r>
              <a:r>
                <a:rPr lang="en-GB" dirty="0">
                  <a:solidFill>
                    <a:schemeClr val="tx1"/>
                  </a:solidFill>
                </a:rPr>
                <a:t>(UK needs, compare with EPSRC portfolio)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40E38D-093D-15BD-5592-761414FFB142}"/>
              </a:ext>
            </a:extLst>
          </p:cNvPr>
          <p:cNvGrpSpPr/>
          <p:nvPr/>
        </p:nvGrpSpPr>
        <p:grpSpPr>
          <a:xfrm>
            <a:off x="2397156" y="2629847"/>
            <a:ext cx="6690116" cy="1417131"/>
            <a:chOff x="2423824" y="4193514"/>
            <a:chExt cx="6690116" cy="141713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EE9AC66-8D8A-23ED-9A3F-556E20F49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3824" y="4751515"/>
              <a:ext cx="605348" cy="241324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F3D492C-8A83-8D3C-F6F7-7224EEF80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680" y="4193514"/>
              <a:ext cx="534566" cy="29516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D6989D6-8DD1-D4DA-B07E-2BFDDD793209}"/>
                </a:ext>
              </a:extLst>
            </p:cNvPr>
            <p:cNvCxnSpPr>
              <a:cxnSpLocks/>
            </p:cNvCxnSpPr>
            <p:nvPr/>
          </p:nvCxnSpPr>
          <p:spPr>
            <a:xfrm>
              <a:off x="4433892" y="4917194"/>
              <a:ext cx="531354" cy="7564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DEEAFA0-D1C5-30F3-59AF-8F8B49FE229B}"/>
                </a:ext>
              </a:extLst>
            </p:cNvPr>
            <p:cNvCxnSpPr>
              <a:cxnSpLocks/>
            </p:cNvCxnSpPr>
            <p:nvPr/>
          </p:nvCxnSpPr>
          <p:spPr>
            <a:xfrm>
              <a:off x="4445507" y="5363624"/>
              <a:ext cx="531354" cy="220896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428E41B-087F-FBDB-998E-81C9D79A1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424" y="5600245"/>
              <a:ext cx="604690" cy="1040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DE8A873-2CD4-13D1-E516-168DEFC9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424" y="4989235"/>
              <a:ext cx="619199" cy="273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F5310C2-C612-BFB0-B37C-2AC4E77709CF}"/>
                </a:ext>
              </a:extLst>
            </p:cNvPr>
            <p:cNvCxnSpPr>
              <a:cxnSpLocks/>
            </p:cNvCxnSpPr>
            <p:nvPr/>
          </p:nvCxnSpPr>
          <p:spPr>
            <a:xfrm>
              <a:off x="6375265" y="4197055"/>
              <a:ext cx="626849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6538040-019D-42D6-FD5B-FA904E9246D2}"/>
                </a:ext>
              </a:extLst>
            </p:cNvPr>
            <p:cNvCxnSpPr>
              <a:cxnSpLocks/>
            </p:cNvCxnSpPr>
            <p:nvPr/>
          </p:nvCxnSpPr>
          <p:spPr>
            <a:xfrm>
              <a:off x="8487091" y="4193945"/>
              <a:ext cx="626849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C5CD645-8B62-2C5E-DE97-E7CA07B6D2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2441" y="4338174"/>
              <a:ext cx="641499" cy="58321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7ED91DC-F303-5F8F-B5B5-5A6B805A05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4995" y="4488675"/>
              <a:ext cx="664295" cy="109412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5721E2-CD07-2991-0981-47A151C95346}"/>
              </a:ext>
            </a:extLst>
          </p:cNvPr>
          <p:cNvSpPr txBox="1"/>
          <p:nvPr/>
        </p:nvSpPr>
        <p:spPr>
          <a:xfrm>
            <a:off x="565114" y="4451984"/>
            <a:ext cx="11061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i="1" dirty="0"/>
              <a:t>Important that things fit together – do the objectives explore the hypothesis? Do the WPs achieve the objectives? Are all the deliverables planned to be disseminated? Be explicit – e.g. in WP1 “</a:t>
            </a:r>
            <a:r>
              <a:rPr lang="en-GB" i="1" u="sng" dirty="0"/>
              <a:t>This WP targets Objective 1 of the project.</a:t>
            </a:r>
            <a:r>
              <a:rPr lang="en-GB" i="1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7D1C0B-09F0-FAD1-4906-9CEE2DF948AE}"/>
              </a:ext>
            </a:extLst>
          </p:cNvPr>
          <p:cNvSpPr txBox="1"/>
          <p:nvPr/>
        </p:nvSpPr>
        <p:spPr>
          <a:xfrm>
            <a:off x="454979" y="5382115"/>
            <a:ext cx="114440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and </a:t>
            </a:r>
            <a:r>
              <a:rPr lang="en-GB" b="1" dirty="0"/>
              <a:t>use diagrams </a:t>
            </a:r>
            <a:r>
              <a:rPr lang="en-GB" dirty="0"/>
              <a:t>in the ‘Vision and Approach‘ pdf if they will help explain your idea (I use </a:t>
            </a:r>
            <a:r>
              <a:rPr lang="en-GB" dirty="0" err="1"/>
              <a:t>powerpoint</a:t>
            </a:r>
            <a:r>
              <a:rPr lang="en-GB" dirty="0"/>
              <a:t> for this)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</a:t>
            </a:r>
            <a:r>
              <a:rPr lang="en-GB" b="1" dirty="0"/>
              <a:t> feedback from several people </a:t>
            </a:r>
            <a:r>
              <a:rPr lang="en-GB" dirty="0"/>
              <a:t>(find people who will criticise your idea, and let them do it).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86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99FE-8DBB-0012-4395-F2AE9445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09836"/>
            <a:ext cx="11223171" cy="545552"/>
          </a:xfrm>
        </p:spPr>
        <p:txBody>
          <a:bodyPr/>
          <a:lstStyle/>
          <a:p>
            <a:r>
              <a:rPr lang="en-GB" dirty="0"/>
              <a:t>Writing the proposal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92D0-479C-5AEB-9FCC-D5DC0979F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511" y="5240830"/>
            <a:ext cx="11223171" cy="9863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1700" dirty="0"/>
              <a:t>After you have a first draft, </a:t>
            </a:r>
            <a:r>
              <a:rPr lang="en-GB" sz="1700" b="1" dirty="0"/>
              <a:t>use the EPSRC reviewer guidance and self-assess</a:t>
            </a:r>
            <a:r>
              <a:rPr lang="en-GB" sz="1700" dirty="0"/>
              <a:t>. If you were reviewing it, can you ‘tick all the boxes’?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1700" dirty="0"/>
              <a:t>If anyone needs a copy (I’m not sure the current version is on the EPSRC website) I can share 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C3A41E-1909-33AC-52B8-D2F1D6770304}"/>
              </a:ext>
            </a:extLst>
          </p:cNvPr>
          <p:cNvGrpSpPr/>
          <p:nvPr/>
        </p:nvGrpSpPr>
        <p:grpSpPr>
          <a:xfrm>
            <a:off x="1404214" y="1860238"/>
            <a:ext cx="9383571" cy="3160678"/>
            <a:chOff x="1455035" y="1469195"/>
            <a:chExt cx="9383571" cy="31606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310EAB-AD3C-43B1-41F5-14C77DE2A8AF}"/>
                </a:ext>
              </a:extLst>
            </p:cNvPr>
            <p:cNvSpPr txBox="1"/>
            <p:nvPr/>
          </p:nvSpPr>
          <p:spPr>
            <a:xfrm>
              <a:off x="1555711" y="1556794"/>
              <a:ext cx="9282895" cy="29733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b="1" kern="0" dirty="0">
                  <a:solidFill>
                    <a:srgbClr val="363636"/>
                  </a:solidFill>
                  <a:effectLst/>
                  <a:latin typeface="Roboto" panose="02000000000000000000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Vision</a:t>
              </a:r>
              <a:endPara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GB" sz="1600" kern="0" dirty="0">
                  <a:solidFill>
                    <a:srgbClr val="0B0C0C"/>
                  </a:solidFill>
                  <a:effectLst/>
                  <a:latin typeface="Roboto" panose="02000000000000000000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 what extent has the applicant explained how their proposed work:</a:t>
              </a:r>
              <a:endPara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900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GB" sz="1600" kern="0" dirty="0">
                  <a:solidFill>
                    <a:srgbClr val="0B0C0C"/>
                  </a:solidFill>
                  <a:effectLst/>
                  <a:latin typeface="Roboto" panose="02000000000000000000" pitchFamily="2" charset="0"/>
                  <a:ea typeface="Times New Roman" panose="02020603050405020304" pitchFamily="18" charset="0"/>
                  <a:cs typeface="Helvetica" panose="020B0604020202020204" pitchFamily="34" charset="0"/>
                </a:rPr>
                <a:t>is of excellent quality and importance within or beyond the field(s) or area(s)</a:t>
              </a:r>
              <a:endParaRPr lang="en-GB" sz="1600" kern="100" dirty="0">
                <a:solidFill>
                  <a:srgbClr val="0B0C0C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900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GB" sz="1600" kern="0" dirty="0">
                  <a:solidFill>
                    <a:srgbClr val="0B0C0C"/>
                  </a:solidFill>
                  <a:effectLst/>
                  <a:latin typeface="Roboto" panose="02000000000000000000" pitchFamily="2" charset="0"/>
                  <a:ea typeface="Times New Roman" panose="02020603050405020304" pitchFamily="18" charset="0"/>
                  <a:cs typeface="Helvetica" panose="020B0604020202020204" pitchFamily="34" charset="0"/>
                </a:rPr>
                <a:t>has the potential to advance current understanding, generates new knowledge, thinking or discovery within or beyond the field or area </a:t>
              </a:r>
              <a:endParaRPr lang="en-GB" sz="1600" kern="100" dirty="0">
                <a:solidFill>
                  <a:srgbClr val="0B0C0C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900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GB" sz="1600" kern="0" dirty="0">
                  <a:solidFill>
                    <a:srgbClr val="0B0C0C"/>
                  </a:solidFill>
                  <a:effectLst/>
                  <a:latin typeface="Roboto" panose="02000000000000000000" pitchFamily="2" charset="0"/>
                  <a:ea typeface="Times New Roman" panose="02020603050405020304" pitchFamily="18" charset="0"/>
                  <a:cs typeface="Helvetica" panose="020B0604020202020204" pitchFamily="34" charset="0"/>
                </a:rPr>
                <a:t>is timely given current trends, context, and needs </a:t>
              </a:r>
              <a:endParaRPr lang="en-GB" sz="1600" kern="100" dirty="0">
                <a:solidFill>
                  <a:srgbClr val="0B0C0C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900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GB" sz="1600" kern="0" dirty="0">
                  <a:solidFill>
                    <a:srgbClr val="0B0C0C"/>
                  </a:solidFill>
                  <a:effectLst/>
                  <a:latin typeface="Roboto" panose="02000000000000000000" pitchFamily="2" charset="0"/>
                  <a:ea typeface="Times New Roman" panose="02020603050405020304" pitchFamily="18" charset="0"/>
                  <a:cs typeface="Helvetica" panose="020B0604020202020204" pitchFamily="34" charset="0"/>
                </a:rPr>
                <a:t>impacts world-leading research, society, the economy, or the environment</a:t>
              </a:r>
              <a:endParaRPr lang="en-GB" sz="1600" kern="100" dirty="0">
                <a:solidFill>
                  <a:srgbClr val="0B0C0C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457200">
                <a:lnSpc>
                  <a:spcPct val="90000"/>
                </a:lnSpc>
              </a:pPr>
              <a:r>
                <a:rPr lang="en-GB" sz="1600" kern="0" dirty="0">
                  <a:solidFill>
                    <a:srgbClr val="0B0C0C"/>
                  </a:solidFill>
                  <a:effectLst/>
                  <a:latin typeface="Roboto" panose="02000000000000000000" pitchFamily="2" charset="0"/>
                  <a:ea typeface="Times New Roman" panose="02020603050405020304" pitchFamily="18" charset="0"/>
                  <a:cs typeface="Helvetica" panose="020B0604020202020204" pitchFamily="34" charset="0"/>
                </a:rPr>
                <a:t> </a:t>
              </a:r>
              <a:endPara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GB" sz="1600" b="1" kern="0" dirty="0">
                  <a:solidFill>
                    <a:srgbClr val="363636"/>
                  </a:solidFill>
                  <a:effectLst/>
                  <a:latin typeface="Roboto" panose="02000000000000000000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Approach</a:t>
              </a:r>
              <a:endPara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GB" sz="1600" kern="0" dirty="0">
                  <a:solidFill>
                    <a:srgbClr val="0B0C0C"/>
                  </a:solidFill>
                  <a:effectLst/>
                  <a:latin typeface="Roboto" panose="02000000000000000000" pitchFamily="2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 what extent has the applicant demonstrated that they have designed their approach so that it:</a:t>
              </a:r>
              <a:endPara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900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GB" sz="1600" kern="0" dirty="0">
                  <a:solidFill>
                    <a:srgbClr val="0B0C0C"/>
                  </a:solidFill>
                  <a:effectLst/>
                  <a:latin typeface="Roboto" panose="02000000000000000000" pitchFamily="2" charset="0"/>
                  <a:ea typeface="Times New Roman" panose="02020603050405020304" pitchFamily="18" charset="0"/>
                  <a:cs typeface="Helvetica" panose="020B0604020202020204" pitchFamily="34" charset="0"/>
                </a:rPr>
                <a:t>is effective and appropriate to achieve their objectives </a:t>
              </a:r>
              <a:endParaRPr lang="en-GB" sz="1600" kern="100" dirty="0">
                <a:solidFill>
                  <a:srgbClr val="0B0C0C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900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GB" sz="1600" kern="0" dirty="0">
                  <a:solidFill>
                    <a:srgbClr val="0B0C0C"/>
                  </a:solidFill>
                  <a:effectLst/>
                  <a:latin typeface="Roboto" panose="02000000000000000000" pitchFamily="2" charset="0"/>
                  <a:ea typeface="Times New Roman" panose="02020603050405020304" pitchFamily="18" charset="0"/>
                  <a:cs typeface="Helvetica" panose="020B0604020202020204" pitchFamily="34" charset="0"/>
                </a:rPr>
                <a:t>is feasible, and comprehensively identifies any risks to delivery and how they will be managed  </a:t>
              </a:r>
              <a:endParaRPr lang="en-GB" sz="1600" kern="100" dirty="0">
                <a:solidFill>
                  <a:srgbClr val="0B0C0C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90000"/>
                </a:lnSpc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GB" sz="1600" kern="0" dirty="0">
                  <a:solidFill>
                    <a:srgbClr val="0B0C0C"/>
                  </a:solidFill>
                  <a:effectLst/>
                  <a:latin typeface="Roboto" panose="02000000000000000000" pitchFamily="2" charset="0"/>
                  <a:ea typeface="Times New Roman" panose="02020603050405020304" pitchFamily="18" charset="0"/>
                  <a:cs typeface="Helvetica" panose="020B0604020202020204" pitchFamily="34" charset="0"/>
                </a:rPr>
                <a:t>…</a:t>
              </a:r>
              <a:endParaRPr lang="en-GB" sz="1600" kern="100" dirty="0">
                <a:solidFill>
                  <a:srgbClr val="0B0C0C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EFB7F2-6228-2D9B-2998-A0B3B5287F14}"/>
                </a:ext>
              </a:extLst>
            </p:cNvPr>
            <p:cNvSpPr/>
            <p:nvPr/>
          </p:nvSpPr>
          <p:spPr>
            <a:xfrm>
              <a:off x="1455035" y="1469195"/>
              <a:ext cx="9383571" cy="316067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89891-FD8C-E1E3-6FBA-31725FB984B5}"/>
              </a:ext>
            </a:extLst>
          </p:cNvPr>
          <p:cNvSpPr txBox="1">
            <a:spLocks/>
          </p:cNvSpPr>
          <p:nvPr/>
        </p:nvSpPr>
        <p:spPr>
          <a:xfrm>
            <a:off x="402511" y="1037353"/>
            <a:ext cx="11223171" cy="658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1800" dirty="0"/>
              <a:t>Current EPSRC reviewer guidance, as of November 2024 (from the online form where you enter your review) – this is from a standard grant I was asked to review last week:</a:t>
            </a:r>
          </a:p>
        </p:txBody>
      </p:sp>
    </p:spTree>
    <p:extLst>
      <p:ext uri="{BB962C8B-B14F-4D97-AF65-F5344CB8AC3E}">
        <p14:creationId xmlns:p14="http://schemas.microsoft.com/office/powerpoint/2010/main" val="17716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3B49-618C-3A5A-86EE-729DA1A2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I learned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7318-0E1B-B2D3-8BA3-3E9454344885}"/>
              </a:ext>
            </a:extLst>
          </p:cNvPr>
          <p:cNvSpPr txBox="1">
            <a:spLocks/>
          </p:cNvSpPr>
          <p:nvPr/>
        </p:nvSpPr>
        <p:spPr>
          <a:xfrm>
            <a:off x="838200" y="1212979"/>
            <a:ext cx="10515600" cy="494982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b="1" dirty="0"/>
              <a:t>It is possible for people to misunderstand your writing.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GB" dirty="0"/>
              <a:t>Here is a sentence from a draft that I sent to a colleague for feedback: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i="1" dirty="0"/>
              <a:t>“</a:t>
            </a:r>
            <a:r>
              <a:rPr lang="en-GB" sz="1800" b="0" i="1" u="none" strike="noStrike" baseline="0" dirty="0">
                <a:solidFill>
                  <a:srgbClr val="000000"/>
                </a:solidFill>
              </a:rPr>
              <a:t>The research team consists of JF (PI), who has extensive experience and a PhD in the area of model predictive control and a post-doctoral researcher (PDRA) recruited specifically for the project.</a:t>
            </a:r>
            <a:r>
              <a:rPr lang="en-GB" i="1" dirty="0"/>
              <a:t>”</a:t>
            </a:r>
          </a:p>
          <a:p>
            <a:pPr marL="0" indent="0">
              <a:lnSpc>
                <a:spcPct val="100000"/>
              </a:lnSpc>
              <a:buNone/>
            </a:pPr>
            <a:endParaRPr lang="en-GB" i="1" dirty="0"/>
          </a:p>
          <a:p>
            <a:pPr marL="0" indent="0">
              <a:lnSpc>
                <a:spcPct val="100000"/>
              </a:lnSpc>
              <a:buNone/>
            </a:pPr>
            <a:r>
              <a:rPr lang="en-GB" b="1" i="1" dirty="0"/>
              <a:t>What I meant: </a:t>
            </a:r>
            <a:r>
              <a:rPr lang="en-GB" dirty="0"/>
              <a:t>My own PhD is in the area of model predictive control, so I’m an expert in this area, and I will hire a PDRA too.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b="1" i="1" dirty="0"/>
              <a:t>What they understood: </a:t>
            </a:r>
            <a:r>
              <a:rPr lang="en-GB" dirty="0"/>
              <a:t>The research team is me, a PhD student of mine who researches model predictive control, and the PDRA.</a:t>
            </a:r>
          </a:p>
          <a:p>
            <a:pPr marL="0" indent="0">
              <a:lnSpc>
                <a:spcPct val="100000"/>
              </a:lnSpc>
              <a:buNone/>
            </a:pPr>
            <a:endParaRPr lang="en-GB" i="1" dirty="0"/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This was </a:t>
            </a:r>
            <a:r>
              <a:rPr lang="en-GB" u="sng" dirty="0"/>
              <a:t>my fault</a:t>
            </a:r>
            <a:r>
              <a:rPr lang="en-GB" dirty="0"/>
              <a:t> – because the original sentence is not very clear.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The colleague highlighted the above sentence in my draft and commented: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i="1" dirty="0"/>
              <a:t>“</a:t>
            </a:r>
            <a:r>
              <a:rPr lang="en-GB" sz="1800" i="1" dirty="0">
                <a:solidFill>
                  <a:srgbClr val="000000"/>
                </a:solidFill>
              </a:rPr>
              <a:t>As you will have a PhD and a PDRA, you should be more specific about who will contribute to which WPs in the workplan</a:t>
            </a:r>
            <a:r>
              <a:rPr lang="en-GB" i="1" dirty="0"/>
              <a:t>” 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400" b="1" dirty="0"/>
              <a:t>What I learned: </a:t>
            </a:r>
            <a:r>
              <a:rPr lang="en-GB" dirty="0"/>
              <a:t>If this was a reviewer, they might have thought my workplan lacked detail, because it didn’t mention this extra PhD student! This is why it is important to </a:t>
            </a:r>
            <a:r>
              <a:rPr lang="en-GB" u="sng" dirty="0"/>
              <a:t>get other people to read the bid.</a:t>
            </a:r>
          </a:p>
          <a:p>
            <a:pPr marL="0" indent="0" algn="l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DE3CA3-44D0-9BB6-3869-EF20D524EB81}"/>
              </a:ext>
            </a:extLst>
          </p:cNvPr>
          <p:cNvSpPr/>
          <p:nvPr/>
        </p:nvSpPr>
        <p:spPr>
          <a:xfrm>
            <a:off x="838200" y="1871546"/>
            <a:ext cx="10439400" cy="5784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BA631-61AC-83FB-2AB1-13A3738918CF}"/>
              </a:ext>
            </a:extLst>
          </p:cNvPr>
          <p:cNvSpPr/>
          <p:nvPr/>
        </p:nvSpPr>
        <p:spPr>
          <a:xfrm>
            <a:off x="876300" y="4603276"/>
            <a:ext cx="10439400" cy="3738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41025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3B49-618C-3A5A-86EE-729DA1A2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I learned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7318-0E1B-B2D3-8BA3-3E9454344885}"/>
              </a:ext>
            </a:extLst>
          </p:cNvPr>
          <p:cNvSpPr txBox="1">
            <a:spLocks/>
          </p:cNvSpPr>
          <p:nvPr/>
        </p:nvSpPr>
        <p:spPr>
          <a:xfrm>
            <a:off x="682689" y="1026367"/>
            <a:ext cx="10515600" cy="49924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600" dirty="0"/>
          </a:p>
          <a:p>
            <a:r>
              <a:rPr lang="en-GB" dirty="0"/>
              <a:t>The review process is long (~6-7 months for me) but then you might only have </a:t>
            </a:r>
            <a:r>
              <a:rPr lang="en-GB" b="1" dirty="0"/>
              <a:t>~1 week to write a PI response</a:t>
            </a:r>
            <a:r>
              <a:rPr lang="en-GB" dirty="0"/>
              <a:t>. Be ready.</a:t>
            </a:r>
          </a:p>
          <a:p>
            <a:endParaRPr lang="en-GB" sz="1700" dirty="0"/>
          </a:p>
          <a:p>
            <a:r>
              <a:rPr lang="en-GB" dirty="0"/>
              <a:t>You can </a:t>
            </a:r>
            <a:r>
              <a:rPr lang="en-GB" b="1" dirty="0"/>
              <a:t>sign up for the EPSRC peer review college</a:t>
            </a:r>
            <a:r>
              <a:rPr lang="en-GB" dirty="0"/>
              <a:t>, and they may send you bids to review in your area (I get asked to review bids involving MPC, some of these were before I put in the NIA). </a:t>
            </a:r>
            <a:r>
              <a:rPr lang="en-GB" u="sng" dirty="0"/>
              <a:t>Filling in the form from a reviewer perspective is very useful.</a:t>
            </a:r>
          </a:p>
          <a:p>
            <a:endParaRPr lang="en-GB" dirty="0"/>
          </a:p>
          <a:p>
            <a:r>
              <a:rPr lang="en-GB" dirty="0"/>
              <a:t>Writing takes </a:t>
            </a:r>
            <a:r>
              <a:rPr lang="en-GB" b="1" dirty="0"/>
              <a:t>much longer than you think </a:t>
            </a:r>
            <a:r>
              <a:rPr lang="en-GB" dirty="0"/>
              <a:t>(I kept iterating and tweaking after getting feedback, it took me about a year total).</a:t>
            </a:r>
          </a:p>
        </p:txBody>
      </p:sp>
    </p:spTree>
    <p:extLst>
      <p:ext uri="{BB962C8B-B14F-4D97-AF65-F5344CB8AC3E}">
        <p14:creationId xmlns:p14="http://schemas.microsoft.com/office/powerpoint/2010/main" val="304873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5131-1269-426A-79C1-61FA92D1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364FD-D3D5-2A42-13EF-284D8BD6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Happy to answer any questions</a:t>
            </a:r>
          </a:p>
          <a:p>
            <a:endParaRPr lang="en-GB" dirty="0"/>
          </a:p>
          <a:p>
            <a:r>
              <a:rPr lang="en-GB" dirty="0"/>
              <a:t>If you are writing an NIA and would like to see mine, I’m happy to share, ask me and I’ll email it over (j.fleming@lboro.ac.uk)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 hope you have a great day!</a:t>
            </a:r>
          </a:p>
        </p:txBody>
      </p:sp>
    </p:spTree>
    <p:extLst>
      <p:ext uri="{BB962C8B-B14F-4D97-AF65-F5344CB8AC3E}">
        <p14:creationId xmlns:p14="http://schemas.microsoft.com/office/powerpoint/2010/main" val="3670101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70a429c-c10e-493e-8e5a-10901eb7ea40"/>
</p:tagLst>
</file>

<file path=ppt/theme/theme1.xml><?xml version="1.0" encoding="utf-8"?>
<a:theme xmlns:a="http://schemas.openxmlformats.org/drawingml/2006/main" name="Office Theme">
  <a:themeElements>
    <a:clrScheme name="Loughborough">
      <a:dk1>
        <a:sysClr val="windowText" lastClr="000000"/>
      </a:dk1>
      <a:lt1>
        <a:sysClr val="window" lastClr="FFFFFF"/>
      </a:lt1>
      <a:dk2>
        <a:srgbClr val="525E66"/>
      </a:dk2>
      <a:lt2>
        <a:srgbClr val="CBCECE"/>
      </a:lt2>
      <a:accent1>
        <a:srgbClr val="361163"/>
      </a:accent1>
      <a:accent2>
        <a:srgbClr val="B70062"/>
      </a:accent2>
      <a:accent3>
        <a:srgbClr val="E77E1D"/>
      </a:accent3>
      <a:accent4>
        <a:srgbClr val="F26A38"/>
      </a:accent4>
      <a:accent5>
        <a:srgbClr val="006167"/>
      </a:accent5>
      <a:accent6>
        <a:srgbClr val="00AAA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05A290017598408AFE27B682254683" ma:contentTypeVersion="12" ma:contentTypeDescription="Create a new document." ma:contentTypeScope="" ma:versionID="47c341576555cad968784104f950228c">
  <xsd:schema xmlns:xsd="http://www.w3.org/2001/XMLSchema" xmlns:xs="http://www.w3.org/2001/XMLSchema" xmlns:p="http://schemas.microsoft.com/office/2006/metadata/properties" xmlns:ns2="7fb2c912-8032-4bfb-ae84-b00bf6a6f05b" xmlns:ns3="0f6a5008-a417-4772-aa52-9a0088c86a49" targetNamespace="http://schemas.microsoft.com/office/2006/metadata/properties" ma:root="true" ma:fieldsID="3ac97495e62c8afee9f0741ec826d3e6" ns2:_="" ns3:_="">
    <xsd:import namespace="7fb2c912-8032-4bfb-ae84-b00bf6a6f05b"/>
    <xsd:import namespace="0f6a5008-a417-4772-aa52-9a0088c86a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2c912-8032-4bfb-ae84-b00bf6a6f0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a5008-a417-4772-aa52-9a0088c86a4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81034A-5908-4E24-B76B-500EA4E6F295}">
  <ds:schemaRefs>
    <ds:schemaRef ds:uri="http://purl.org/dc/terms/"/>
    <ds:schemaRef ds:uri="http://www.w3.org/XML/1998/namespace"/>
    <ds:schemaRef ds:uri="http://schemas.microsoft.com/office/2006/metadata/properties"/>
    <ds:schemaRef ds:uri="0f6a5008-a417-4772-aa52-9a0088c86a49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fb2c912-8032-4bfb-ae84-b00bf6a6f05b"/>
  </ds:schemaRefs>
</ds:datastoreItem>
</file>

<file path=customXml/itemProps2.xml><?xml version="1.0" encoding="utf-8"?>
<ds:datastoreItem xmlns:ds="http://schemas.openxmlformats.org/officeDocument/2006/customXml" ds:itemID="{2420FD42-23EF-485F-9D32-B28ADA83F0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b2c912-8032-4bfb-ae84-b00bf6a6f05b"/>
    <ds:schemaRef ds:uri="0f6a5008-a417-4772-aa52-9a0088c86a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484B47-3EA3-4C81-91A0-B2AB71CAA6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1375</Words>
  <Application>Microsoft Office PowerPoint</Application>
  <PresentationFormat>Widescreen</PresentationFormat>
  <Paragraphs>116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Cambria Math</vt:lpstr>
      <vt:lpstr>Roboto</vt:lpstr>
      <vt:lpstr>Symbol</vt:lpstr>
      <vt:lpstr>Verdana</vt:lpstr>
      <vt:lpstr>Office Theme</vt:lpstr>
      <vt:lpstr>Electrical and Robotics Community talk: EPSRC NIA</vt:lpstr>
      <vt:lpstr>Intro</vt:lpstr>
      <vt:lpstr>My New Investigator Award proposal</vt:lpstr>
      <vt:lpstr>Work packages and progress so far…</vt:lpstr>
      <vt:lpstr>Writing the proposal (1)</vt:lpstr>
      <vt:lpstr>Writing the proposal (2)</vt:lpstr>
      <vt:lpstr>Things I learned (1)</vt:lpstr>
      <vt:lpstr>Things I learned (2)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Fleming</dc:creator>
  <cp:lastModifiedBy>James Fleming</cp:lastModifiedBy>
  <cp:revision>187</cp:revision>
  <dcterms:created xsi:type="dcterms:W3CDTF">2019-10-03T12:42:08Z</dcterms:created>
  <dcterms:modified xsi:type="dcterms:W3CDTF">2024-11-26T19:28:22Z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0x0101002505A290017598408AFE27B682254683</vt:lpwstr>
  </property>
</Properties>
</file>