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5F50B-76BE-4084-A402-A3A167EC500C}" v="675" dt="2022-10-06T15:52:33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D42A-A0F1-9B53-ACF5-0B987162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0A0B4-D63D-62E9-E7BC-28B5554C1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8921-1A7F-9E31-A37E-8C2D6FE7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14A4-E112-4FD5-8396-5F9CB7EB35E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0F48-6941-26E4-6F3D-CB42E3F3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F703-E95D-46EB-0DBF-8898F84E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3AB-ED50-4FA8-B726-8CC5FBB3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3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0CB6-7E99-A9E7-8111-FEE4D02B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F8485-53A9-0852-7EDA-3D0E3F5F0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CC374-1029-F4C1-9F54-2D640BDA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14A4-E112-4FD5-8396-5F9CB7EB35E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52F0-64EF-D0D5-99A7-743CF177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9DD0-D8CE-B376-93AE-A5F5226B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3AB-ED50-4FA8-B726-8CC5FBB3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2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1D9F-EFA6-3287-0513-A2292C342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56E65-0AD4-EE8A-72D3-3A49D73D8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C6432-97B5-00BD-692A-1CDFCD54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14A4-E112-4FD5-8396-5F9CB7EB35E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1F88-D872-3773-6319-13C6FB17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EB954-1A22-46E1-47A1-FAC35643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3AB-ED50-4FA8-B726-8CC5FBB3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2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D98B-DE93-17DA-4056-391565B2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A92B-3C50-883D-AD16-8E414CD8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26ED-57A6-7888-47FC-216F2013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14A4-E112-4FD5-8396-5F9CB7EB35E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EE32-2F42-532E-AC9A-16980F51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4A0C3-BADE-0961-13BB-0B1E31AE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3AB-ED50-4FA8-B726-8CC5FBB3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687B-8FFA-1871-D73A-9115EAB1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4B4A1-9704-5F9E-B393-2920AA5F9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DECB3-6CCA-7644-BE75-828B4604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14A4-E112-4FD5-8396-5F9CB7EB35E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02B20-7EA4-B244-7254-3F630DF2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4C7EC-9B3D-EB39-0702-55BAB5B2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3AB-ED50-4FA8-B726-8CC5FBB3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A33D-2367-57E5-744C-E92646A0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44EF-8437-1411-0955-681A8F902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8AB9C-E11D-8D9E-75CA-D3D04A833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58C17-AE42-9D46-B5A4-51073263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14A4-E112-4FD5-8396-5F9CB7EB35E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0B2B-1BAC-7128-17C5-B9528186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880CD-B89A-0DB0-8C18-EC61280B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3AB-ED50-4FA8-B726-8CC5FBB3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437E-8D3F-9871-4055-310D4626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55A12-F88B-F375-020B-7B0FFF11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BE22A-F919-DF37-B25C-5653057A5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BC3F2-790F-18B4-1C44-CA3D74947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902E0-56E4-B261-4B71-05C12CD8E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D3D32-BE18-87EB-88EC-7C96505E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14A4-E112-4FD5-8396-5F9CB7EB35E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A3EB2-9143-1382-3D94-13A1575A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C7F18-6DDD-F078-ACBC-E522BD85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3AB-ED50-4FA8-B726-8CC5FBB3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7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8858-C092-01C9-C706-94890852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6682F-560C-BC6A-DBCA-A51A7112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14A4-E112-4FD5-8396-5F9CB7EB35E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BC600-2C64-A5E1-D432-A15D239C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2F500-7634-D77E-0D52-18D695FD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3AB-ED50-4FA8-B726-8CC5FBB3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9093C-2445-4086-7506-64A36DDC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14A4-E112-4FD5-8396-5F9CB7EB35E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78F14-41D6-F333-1525-97496442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F7851-06A4-D8E8-F9F9-760148C5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3AB-ED50-4FA8-B726-8CC5FBB3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6BDB-E77A-D0D6-BDBA-2121D2ED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A84C-2DAF-76CF-6E04-821D0192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021C8-71AA-8D26-A5DD-DD58EB5CF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3826A-0332-767F-A771-DB14347B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14A4-E112-4FD5-8396-5F9CB7EB35E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36078-137B-9D22-A93E-B5EEC44E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45B11-2E7B-7EE9-B3BC-F9E592FB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3AB-ED50-4FA8-B726-8CC5FBB3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4C5B-A7BD-2DA6-C834-903EC849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E901A-23EB-DB12-C7F4-92E59E432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423F0-6BE7-9288-3E86-E8BFF4DE9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73604-EA6B-3462-FAAC-6FD4C816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14A4-E112-4FD5-8396-5F9CB7EB35E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1EA25-CCBD-BA81-7985-0DB57694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42670-D8AF-80BD-DA4E-FCCB06B1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3AB-ED50-4FA8-B726-8CC5FBB3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8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7FF71-7F7B-B096-EC8F-D781ADB5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2320-9CC8-8A4B-9A89-ACF1609CF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5455-7CC3-FCC3-AA44-9D0D66D03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14A4-E112-4FD5-8396-5F9CB7EB35E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10DD-2CC5-BF90-7BF7-F2E43B397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AA533-C798-2C1C-07EB-7EFFC470F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C3AB-ED50-4FA8-B726-8CC5FBB3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4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6B78A40-069A-8DC0-BC9C-8E27EC7300F6}"/>
              </a:ext>
            </a:extLst>
          </p:cNvPr>
          <p:cNvGrpSpPr/>
          <p:nvPr/>
        </p:nvGrpSpPr>
        <p:grpSpPr>
          <a:xfrm>
            <a:off x="3167493" y="1018770"/>
            <a:ext cx="8448797" cy="5236750"/>
            <a:chOff x="2216098" y="736997"/>
            <a:chExt cx="9277994" cy="55185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477BC0-8B1C-7012-39DF-306CC27E4733}"/>
                </a:ext>
              </a:extLst>
            </p:cNvPr>
            <p:cNvSpPr/>
            <p:nvPr/>
          </p:nvSpPr>
          <p:spPr>
            <a:xfrm>
              <a:off x="2221475" y="736997"/>
              <a:ext cx="9272617" cy="5518523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E9DF12B-C272-89FB-B4D1-FC3CF5BF4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6098" y="736997"/>
              <a:ext cx="381000" cy="3810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A733E7-CEA1-C9BD-3EDA-12F84F1D02A3}"/>
              </a:ext>
            </a:extLst>
          </p:cNvPr>
          <p:cNvGrpSpPr/>
          <p:nvPr/>
        </p:nvGrpSpPr>
        <p:grpSpPr>
          <a:xfrm>
            <a:off x="7208499" y="1393756"/>
            <a:ext cx="2673985" cy="4306308"/>
            <a:chOff x="6772664" y="1393756"/>
            <a:chExt cx="2673985" cy="43063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53D0BF-F944-0014-90EE-4273A0F85D92}"/>
                </a:ext>
              </a:extLst>
            </p:cNvPr>
            <p:cNvSpPr/>
            <p:nvPr/>
          </p:nvSpPr>
          <p:spPr>
            <a:xfrm>
              <a:off x="6782803" y="1393756"/>
              <a:ext cx="2663846" cy="4306308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D2D18C2-8899-69EB-08FD-91B0EBF78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72664" y="1395344"/>
              <a:ext cx="381000" cy="3810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569E526-409A-BC6B-8AA1-5C41DB3D4E94}"/>
              </a:ext>
            </a:extLst>
          </p:cNvPr>
          <p:cNvGrpSpPr/>
          <p:nvPr/>
        </p:nvGrpSpPr>
        <p:grpSpPr>
          <a:xfrm>
            <a:off x="3964870" y="1393755"/>
            <a:ext cx="2310471" cy="4306309"/>
            <a:chOff x="3148035" y="1393755"/>
            <a:chExt cx="2691471" cy="43063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239F6C-2B48-7B3B-BD22-F4154E39A939}"/>
                </a:ext>
              </a:extLst>
            </p:cNvPr>
            <p:cNvSpPr/>
            <p:nvPr/>
          </p:nvSpPr>
          <p:spPr>
            <a:xfrm>
              <a:off x="3165521" y="1393755"/>
              <a:ext cx="2673985" cy="430630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A16CB42-2D0F-EED6-C71E-88358A087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8035" y="1395344"/>
              <a:ext cx="381000" cy="3810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BC2B469-2B1A-1EB9-1075-23C27548094C}"/>
              </a:ext>
            </a:extLst>
          </p:cNvPr>
          <p:cNvGrpSpPr/>
          <p:nvPr/>
        </p:nvGrpSpPr>
        <p:grpSpPr>
          <a:xfrm>
            <a:off x="6124537" y="3477892"/>
            <a:ext cx="1234766" cy="720397"/>
            <a:chOff x="5688702" y="3136059"/>
            <a:chExt cx="1234766" cy="720397"/>
          </a:xfrm>
        </p:grpSpPr>
        <p:sp>
          <p:nvSpPr>
            <p:cNvPr id="19" name="TextBox 17">
              <a:extLst>
                <a:ext uri="{FF2B5EF4-FFF2-40B4-BE49-F238E27FC236}">
                  <a16:creationId xmlns:a16="http://schemas.microsoft.com/office/drawing/2014/main" id="{81E5DEF6-CB51-45F5-C6DE-41E38B29F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8702" y="3594846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0" name="Graphic 35">
              <a:extLst>
                <a:ext uri="{FF2B5EF4-FFF2-40B4-BE49-F238E27FC236}">
                  <a16:creationId xmlns:a16="http://schemas.microsoft.com/office/drawing/2014/main" id="{CF7D8B89-3975-67DA-EC12-48A9E0635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084958" y="313605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B39D68-513C-9FBB-BDC9-A6C71FF6DB91}"/>
              </a:ext>
            </a:extLst>
          </p:cNvPr>
          <p:cNvGrpSpPr/>
          <p:nvPr/>
        </p:nvGrpSpPr>
        <p:grpSpPr>
          <a:xfrm>
            <a:off x="7902724" y="2082961"/>
            <a:ext cx="1506537" cy="732897"/>
            <a:chOff x="3637913" y="4373654"/>
            <a:chExt cx="1506537" cy="732897"/>
          </a:xfrm>
        </p:grpSpPr>
        <p:pic>
          <p:nvPicPr>
            <p:cNvPr id="21" name="Graphic 7">
              <a:extLst>
                <a:ext uri="{FF2B5EF4-FFF2-40B4-BE49-F238E27FC236}">
                  <a16:creationId xmlns:a16="http://schemas.microsoft.com/office/drawing/2014/main" id="{FC79AE7F-8FC0-1ACA-109A-00A01D3A5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778" y="437365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0C810959-1B07-7B36-8B6D-60A07FFF5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913" y="4829552"/>
              <a:ext cx="1506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173315-E2EE-1ADF-BD00-C9F763929314}"/>
              </a:ext>
            </a:extLst>
          </p:cNvPr>
          <p:cNvGrpSpPr/>
          <p:nvPr/>
        </p:nvGrpSpPr>
        <p:grpSpPr>
          <a:xfrm>
            <a:off x="3298236" y="3479967"/>
            <a:ext cx="1403350" cy="722313"/>
            <a:chOff x="9292553" y="2742726"/>
            <a:chExt cx="1403350" cy="722313"/>
          </a:xfrm>
        </p:grpSpPr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C294D38C-42B9-3CCB-F8C1-40C7EEEAC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2553" y="3188040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24" name="Graphic 10">
              <a:extLst>
                <a:ext uri="{FF2B5EF4-FFF2-40B4-BE49-F238E27FC236}">
                  <a16:creationId xmlns:a16="http://schemas.microsoft.com/office/drawing/2014/main" id="{6954067D-4712-1659-0C32-E3FC60312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9077" y="274272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33152A-5D16-2B45-C2EB-A511389FE30F}"/>
              </a:ext>
            </a:extLst>
          </p:cNvPr>
          <p:cNvGrpSpPr/>
          <p:nvPr/>
        </p:nvGrpSpPr>
        <p:grpSpPr>
          <a:xfrm>
            <a:off x="423259" y="4178890"/>
            <a:ext cx="2292350" cy="739366"/>
            <a:chOff x="8679102" y="1386146"/>
            <a:chExt cx="2292350" cy="739366"/>
          </a:xfrm>
        </p:grpSpPr>
        <p:pic>
          <p:nvPicPr>
            <p:cNvPr id="25" name="Graphic 17">
              <a:extLst>
                <a:ext uri="{FF2B5EF4-FFF2-40B4-BE49-F238E27FC236}">
                  <a16:creationId xmlns:a16="http://schemas.microsoft.com/office/drawing/2014/main" id="{28B5B40C-56A0-E8C0-865A-E0BD0E666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6677" y="138614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11">
              <a:extLst>
                <a:ext uri="{FF2B5EF4-FFF2-40B4-BE49-F238E27FC236}">
                  <a16:creationId xmlns:a16="http://schemas.microsoft.com/office/drawing/2014/main" id="{D6AFE0A8-3E6F-D941-918A-0CA8EEF11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9102" y="184851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F16064-F0F4-97F6-2B67-7EEB4B8DE0B6}"/>
              </a:ext>
            </a:extLst>
          </p:cNvPr>
          <p:cNvGrpSpPr/>
          <p:nvPr/>
        </p:nvGrpSpPr>
        <p:grpSpPr>
          <a:xfrm>
            <a:off x="8062475" y="4265352"/>
            <a:ext cx="1226490" cy="777401"/>
            <a:chOff x="8370187" y="3720708"/>
            <a:chExt cx="1226490" cy="777401"/>
          </a:xfrm>
        </p:grpSpPr>
        <p:sp>
          <p:nvSpPr>
            <p:cNvPr id="27" name="Content Placeholder 6">
              <a:extLst>
                <a:ext uri="{FF2B5EF4-FFF2-40B4-BE49-F238E27FC236}">
                  <a16:creationId xmlns:a16="http://schemas.microsoft.com/office/drawing/2014/main" id="{C82D1C68-E2D6-5B47-16A0-644F3556622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370187" y="4133269"/>
              <a:ext cx="1226490" cy="364840"/>
            </a:xfrm>
            <a:prstGeom prst="rect">
              <a:avLst/>
            </a:prstGeom>
          </p:spPr>
          <p:txBody>
            <a:bodyPr anchor="ctr" anchorCtr="0"/>
            <a:lstStyle>
              <a:lvl1pPr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2400" kern="1200">
                  <a:solidFill>
                    <a:srgbClr val="161E2D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defRPr sz="2000" kern="1200">
                  <a:solidFill>
                    <a:srgbClr val="161E2D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rgbClr val="161E2D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defRPr sz="1600" kern="1200">
                  <a:solidFill>
                    <a:srgbClr val="161E2D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200" dirty="0"/>
                <a:t>Aurora/MySQL</a:t>
              </a:r>
            </a:p>
          </p:txBody>
        </p:sp>
        <p:pic>
          <p:nvPicPr>
            <p:cNvPr id="28" name="Graphic 7">
              <a:extLst>
                <a:ext uri="{FF2B5EF4-FFF2-40B4-BE49-F238E27FC236}">
                  <a16:creationId xmlns:a16="http://schemas.microsoft.com/office/drawing/2014/main" id="{5EB669A9-7D82-A0B8-6C66-7CBF6E705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715296" y="372070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7AD14D-AEC5-2686-84BE-6ADE2BF3291A}"/>
              </a:ext>
            </a:extLst>
          </p:cNvPr>
          <p:cNvGrpSpPr/>
          <p:nvPr/>
        </p:nvGrpSpPr>
        <p:grpSpPr>
          <a:xfrm>
            <a:off x="8118314" y="3183124"/>
            <a:ext cx="989814" cy="689512"/>
            <a:chOff x="6766760" y="4294399"/>
            <a:chExt cx="989814" cy="689512"/>
          </a:xfrm>
        </p:grpSpPr>
        <p:sp>
          <p:nvSpPr>
            <p:cNvPr id="29" name="Content Placeholder 6">
              <a:extLst>
                <a:ext uri="{FF2B5EF4-FFF2-40B4-BE49-F238E27FC236}">
                  <a16:creationId xmlns:a16="http://schemas.microsoft.com/office/drawing/2014/main" id="{C105AF2B-91C0-8E17-D7E0-4E72D23279C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766760" y="4770071"/>
              <a:ext cx="989814" cy="213840"/>
            </a:xfrm>
            <a:prstGeom prst="rect">
              <a:avLst/>
            </a:prstGeom>
          </p:spPr>
          <p:txBody>
            <a:bodyPr anchor="ctr" anchorCtr="0"/>
            <a:lstStyle>
              <a:lvl1pPr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2400" kern="1200">
                  <a:solidFill>
                    <a:srgbClr val="161E2D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defRPr sz="2000" kern="1200">
                  <a:solidFill>
                    <a:srgbClr val="161E2D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rgbClr val="161E2D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defRPr sz="1600" kern="1200">
                  <a:solidFill>
                    <a:srgbClr val="161E2D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200" dirty="0"/>
                <a:t>RDS Proxy</a:t>
              </a:r>
            </a:p>
          </p:txBody>
        </p:sp>
        <p:pic>
          <p:nvPicPr>
            <p:cNvPr id="30" name="Graphic 7">
              <a:extLst>
                <a:ext uri="{FF2B5EF4-FFF2-40B4-BE49-F238E27FC236}">
                  <a16:creationId xmlns:a16="http://schemas.microsoft.com/office/drawing/2014/main" id="{3DFB776B-5D92-8F2B-3F68-0CA8C4BAB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7014138" y="429439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TextBox 27">
            <a:extLst>
              <a:ext uri="{FF2B5EF4-FFF2-40B4-BE49-F238E27FC236}">
                <a16:creationId xmlns:a16="http://schemas.microsoft.com/office/drawing/2014/main" id="{B5F6926B-E541-B879-AA17-261AD323F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5542" y="2527966"/>
            <a:ext cx="1289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Authentication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65EA68F-B61F-60DF-355C-08B5F5A35B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9998993" y="2479669"/>
            <a:ext cx="457200" cy="457200"/>
          </a:xfrm>
          <a:prstGeom prst="rect">
            <a:avLst/>
          </a:prstGeom>
        </p:spPr>
      </p:pic>
      <p:sp>
        <p:nvSpPr>
          <p:cNvPr id="38" name="TextBox 20">
            <a:extLst>
              <a:ext uri="{FF2B5EF4-FFF2-40B4-BE49-F238E27FC236}">
                <a16:creationId xmlns:a16="http://schemas.microsoft.com/office/drawing/2014/main" id="{64939190-BB9F-91D7-6584-B8938EBEB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329" y="3859606"/>
            <a:ext cx="12601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User/Password</a:t>
            </a:r>
          </a:p>
        </p:txBody>
      </p:sp>
      <p:pic>
        <p:nvPicPr>
          <p:cNvPr id="39" name="Graphic 33">
            <a:extLst>
              <a:ext uri="{FF2B5EF4-FFF2-40B4-BE49-F238E27FC236}">
                <a16:creationId xmlns:a16="http://schemas.microsoft.com/office/drawing/2014/main" id="{DC405C25-E120-5581-1F75-892B134DA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71" y="37618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B107663-3392-E657-AEDE-DA5022B33F5B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rot="5400000">
            <a:off x="9287816" y="2243346"/>
            <a:ext cx="246255" cy="1633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48A39E4-13A8-67AD-27C6-C3C8FDFD565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>
            <a:off x="8822892" y="3411724"/>
            <a:ext cx="1433979" cy="3500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6CD6F74-6CD0-9FB3-10DB-F965BC1389BE}"/>
              </a:ext>
            </a:extLst>
          </p:cNvPr>
          <p:cNvCxnSpPr>
            <a:cxnSpLocks/>
            <a:stCxn id="39" idx="2"/>
            <a:endCxn id="28" idx="3"/>
          </p:cNvCxnSpPr>
          <p:nvPr/>
        </p:nvCxnSpPr>
        <p:spPr>
          <a:xfrm rot="5400000">
            <a:off x="9423358" y="3660438"/>
            <a:ext cx="274941" cy="13920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2FF1BA1-223A-BD82-A20A-3CD127F6A0EE}"/>
              </a:ext>
            </a:extLst>
          </p:cNvPr>
          <p:cNvCxnSpPr>
            <a:cxnSpLocks/>
            <a:stCxn id="21" idx="3"/>
            <a:endCxn id="37" idx="0"/>
          </p:cNvCxnSpPr>
          <p:nvPr/>
        </p:nvCxnSpPr>
        <p:spPr>
          <a:xfrm>
            <a:off x="8849789" y="2311561"/>
            <a:ext cx="1377804" cy="168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053B058-5C49-685B-8EC4-6838951B0056}"/>
              </a:ext>
            </a:extLst>
          </p:cNvPr>
          <p:cNvCxnSpPr>
            <a:cxnSpLocks/>
            <a:stCxn id="21" idx="1"/>
            <a:endCxn id="20" idx="1"/>
          </p:cNvCxnSpPr>
          <p:nvPr/>
        </p:nvCxnSpPr>
        <p:spPr>
          <a:xfrm rot="10800000" flipV="1">
            <a:off x="6977993" y="2311560"/>
            <a:ext cx="1414596" cy="1394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C1C0345-6735-AC7E-1BA7-8CFFB338432D}"/>
              </a:ext>
            </a:extLst>
          </p:cNvPr>
          <p:cNvCxnSpPr>
            <a:cxnSpLocks/>
            <a:stCxn id="20" idx="3"/>
            <a:endCxn id="24" idx="3"/>
          </p:cNvCxnSpPr>
          <p:nvPr/>
        </p:nvCxnSpPr>
        <p:spPr>
          <a:xfrm rot="10800000" flipV="1">
            <a:off x="4211961" y="3706491"/>
            <a:ext cx="2308833" cy="2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591620B-F041-EA31-A5CB-1EB7613865F6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rot="10800000" flipV="1">
            <a:off x="1798034" y="3708566"/>
            <a:ext cx="1956726" cy="698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A40F8E-05AA-C8FE-6131-3E4D25DA7344}"/>
              </a:ext>
            </a:extLst>
          </p:cNvPr>
          <p:cNvGrpSpPr/>
          <p:nvPr/>
        </p:nvGrpSpPr>
        <p:grpSpPr>
          <a:xfrm>
            <a:off x="1031670" y="5733989"/>
            <a:ext cx="1049351" cy="785880"/>
            <a:chOff x="1074500" y="5733989"/>
            <a:chExt cx="1049351" cy="785880"/>
          </a:xfrm>
        </p:grpSpPr>
        <p:pic>
          <p:nvPicPr>
            <p:cNvPr id="78" name="Graphic 7">
              <a:extLst>
                <a:ext uri="{FF2B5EF4-FFF2-40B4-BE49-F238E27FC236}">
                  <a16:creationId xmlns:a16="http://schemas.microsoft.com/office/drawing/2014/main" id="{45379263-8598-4ED8-3511-5EE4289E9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1370575" y="573398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itle 3">
              <a:extLst>
                <a:ext uri="{FF2B5EF4-FFF2-40B4-BE49-F238E27FC236}">
                  <a16:creationId xmlns:a16="http://schemas.microsoft.com/office/drawing/2014/main" id="{30F9FDBA-9CCF-629E-82BC-A27D5AC72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500" y="6255520"/>
              <a:ext cx="1049351" cy="264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en-US" sz="1200" dirty="0">
                  <a:solidFill>
                    <a:srgbClr val="161E2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Developer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D2B966-35BB-1506-5274-4CBB97CF07FF}"/>
              </a:ext>
            </a:extLst>
          </p:cNvPr>
          <p:cNvGrpSpPr/>
          <p:nvPr/>
        </p:nvGrpSpPr>
        <p:grpSpPr>
          <a:xfrm>
            <a:off x="3414870" y="5731615"/>
            <a:ext cx="2288755" cy="457200"/>
            <a:chOff x="2459069" y="5700116"/>
            <a:chExt cx="2288755" cy="457200"/>
          </a:xfrm>
        </p:grpSpPr>
        <p:sp>
          <p:nvSpPr>
            <p:cNvPr id="85" name="TextBox 20">
              <a:extLst>
                <a:ext uri="{FF2B5EF4-FFF2-40B4-BE49-F238E27FC236}">
                  <a16:creationId xmlns:a16="http://schemas.microsoft.com/office/drawing/2014/main" id="{94DB9878-162B-8E1D-DE5A-98C85E2A4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6511" y="5797911"/>
              <a:ext cx="214131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PEM + User/Password</a:t>
              </a:r>
            </a:p>
          </p:txBody>
        </p:sp>
        <p:pic>
          <p:nvPicPr>
            <p:cNvPr id="86" name="Graphic 33">
              <a:extLst>
                <a:ext uri="{FF2B5EF4-FFF2-40B4-BE49-F238E27FC236}">
                  <a16:creationId xmlns:a16="http://schemas.microsoft.com/office/drawing/2014/main" id="{69C20554-72A8-3626-77CB-CAFA11BBE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069" y="57001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79B845A-28BF-DDC0-749F-AC34EB03E790}"/>
              </a:ext>
            </a:extLst>
          </p:cNvPr>
          <p:cNvCxnSpPr>
            <a:cxnSpLocks/>
            <a:stCxn id="78" idx="3"/>
            <a:endCxn id="86" idx="1"/>
          </p:cNvCxnSpPr>
          <p:nvPr/>
        </p:nvCxnSpPr>
        <p:spPr>
          <a:xfrm flipV="1">
            <a:off x="1784945" y="5960215"/>
            <a:ext cx="1629925" cy="2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26D61AB-DAD9-E5EF-6281-B2BBE085466A}"/>
              </a:ext>
            </a:extLst>
          </p:cNvPr>
          <p:cNvCxnSpPr>
            <a:cxnSpLocks/>
            <a:stCxn id="86" idx="0"/>
            <a:endCxn id="3" idx="1"/>
          </p:cNvCxnSpPr>
          <p:nvPr/>
        </p:nvCxnSpPr>
        <p:spPr>
          <a:xfrm rot="5400000" flipH="1" flipV="1">
            <a:off x="3643131" y="4498170"/>
            <a:ext cx="1233784" cy="1233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5888C6E-52DD-9764-E27B-BE9EE05D4F98}"/>
              </a:ext>
            </a:extLst>
          </p:cNvPr>
          <p:cNvGrpSpPr/>
          <p:nvPr/>
        </p:nvGrpSpPr>
        <p:grpSpPr>
          <a:xfrm>
            <a:off x="4550718" y="4269231"/>
            <a:ext cx="1115568" cy="716529"/>
            <a:chOff x="5625233" y="3348677"/>
            <a:chExt cx="1115568" cy="716529"/>
          </a:xfrm>
        </p:grpSpPr>
        <p:pic>
          <p:nvPicPr>
            <p:cNvPr id="3" name="Graphic 60">
              <a:extLst>
                <a:ext uri="{FF2B5EF4-FFF2-40B4-BE49-F238E27FC236}">
                  <a16:creationId xmlns:a16="http://schemas.microsoft.com/office/drawing/2014/main" id="{81C610D9-E21D-734B-2ED9-130F8E51B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16">
              <a:extLst>
                <a:ext uri="{FF2B5EF4-FFF2-40B4-BE49-F238E27FC236}">
                  <a16:creationId xmlns:a16="http://schemas.microsoft.com/office/drawing/2014/main" id="{835B078C-428E-9CEF-ADBF-204BE0634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5233" y="3803596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Bastian Host</a:t>
              </a:r>
            </a:p>
          </p:txBody>
        </p: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F699BB7-8A8A-E483-DB98-B83EB56FDA40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333777" y="4493952"/>
            <a:ext cx="3073807" cy="3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5CB864-8ADD-08E9-E047-80B277DBF1E7}"/>
              </a:ext>
            </a:extLst>
          </p:cNvPr>
          <p:cNvGrpSpPr/>
          <p:nvPr/>
        </p:nvGrpSpPr>
        <p:grpSpPr>
          <a:xfrm>
            <a:off x="1024157" y="1372174"/>
            <a:ext cx="1030194" cy="787856"/>
            <a:chOff x="125285" y="1252345"/>
            <a:chExt cx="1030194" cy="787856"/>
          </a:xfrm>
        </p:grpSpPr>
        <p:pic>
          <p:nvPicPr>
            <p:cNvPr id="18" name="Graphic 19">
              <a:extLst>
                <a:ext uri="{FF2B5EF4-FFF2-40B4-BE49-F238E27FC236}">
                  <a16:creationId xmlns:a16="http://schemas.microsoft.com/office/drawing/2014/main" id="{64A4FEA5-E63E-AC58-B844-02BE914B5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782" y="1252345"/>
              <a:ext cx="457200" cy="477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11">
              <a:extLst>
                <a:ext uri="{FF2B5EF4-FFF2-40B4-BE49-F238E27FC236}">
                  <a16:creationId xmlns:a16="http://schemas.microsoft.com/office/drawing/2014/main" id="{2107DE98-2677-4351-DC1A-35BBBEBCD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285" y="1763202"/>
              <a:ext cx="10301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040BE0E-66F0-2048-A8A8-B693E986FA8A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 rot="16200000" flipH="1">
            <a:off x="1446280" y="2253003"/>
            <a:ext cx="694260" cy="508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593DFB6-048C-2F2A-12B3-921CCD22A228}"/>
              </a:ext>
            </a:extLst>
          </p:cNvPr>
          <p:cNvGrpSpPr/>
          <p:nvPr/>
        </p:nvGrpSpPr>
        <p:grpSpPr>
          <a:xfrm>
            <a:off x="1160892" y="2854290"/>
            <a:ext cx="1773348" cy="753477"/>
            <a:chOff x="-530784" y="2175188"/>
            <a:chExt cx="1773348" cy="753477"/>
          </a:xfrm>
        </p:grpSpPr>
        <p:pic>
          <p:nvPicPr>
            <p:cNvPr id="47" name="Graphic 17">
              <a:extLst>
                <a:ext uri="{FF2B5EF4-FFF2-40B4-BE49-F238E27FC236}">
                  <a16:creationId xmlns:a16="http://schemas.microsoft.com/office/drawing/2014/main" id="{5045BF73-4177-58B5-C135-F4ACA5603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/>
            <a:srcRect/>
            <a:stretch/>
          </p:blipFill>
          <p:spPr bwMode="auto">
            <a:xfrm>
              <a:off x="117652" y="2175188"/>
              <a:ext cx="476477" cy="476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9">
              <a:extLst>
                <a:ext uri="{FF2B5EF4-FFF2-40B4-BE49-F238E27FC236}">
                  <a16:creationId xmlns:a16="http://schemas.microsoft.com/office/drawing/2014/main" id="{6173E56D-FE76-8210-864D-19D5262B7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30784" y="2651666"/>
              <a:ext cx="177334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API Gateway</a:t>
              </a:r>
            </a:p>
          </p:txBody>
        </p: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9632891-7167-B3C4-AC9C-2D44392EB3F8}"/>
              </a:ext>
            </a:extLst>
          </p:cNvPr>
          <p:cNvCxnSpPr>
            <a:cxnSpLocks/>
            <a:stCxn id="47" idx="3"/>
            <a:endCxn id="21" idx="0"/>
          </p:cNvCxnSpPr>
          <p:nvPr/>
        </p:nvCxnSpPr>
        <p:spPr>
          <a:xfrm flipV="1">
            <a:off x="2285805" y="2082961"/>
            <a:ext cx="6335384" cy="1009568"/>
          </a:xfrm>
          <a:prstGeom prst="bentConnector4">
            <a:avLst>
              <a:gd name="adj1" fmla="val 48196"/>
              <a:gd name="adj2" fmla="val 1226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83DB934-8C9F-123C-2086-5EB1C5C049AB}"/>
              </a:ext>
            </a:extLst>
          </p:cNvPr>
          <p:cNvGrpSpPr/>
          <p:nvPr/>
        </p:nvGrpSpPr>
        <p:grpSpPr>
          <a:xfrm>
            <a:off x="-96304" y="2856436"/>
            <a:ext cx="2239962" cy="922661"/>
            <a:chOff x="123050" y="4141271"/>
            <a:chExt cx="2239962" cy="922661"/>
          </a:xfrm>
        </p:grpSpPr>
        <p:pic>
          <p:nvPicPr>
            <p:cNvPr id="59" name="Graphic 8">
              <a:extLst>
                <a:ext uri="{FF2B5EF4-FFF2-40B4-BE49-F238E27FC236}">
                  <a16:creationId xmlns:a16="http://schemas.microsoft.com/office/drawing/2014/main" id="{634C47F8-380C-4A88-F284-550A4DA9A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656" y="4141271"/>
              <a:ext cx="461666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9">
              <a:extLst>
                <a:ext uri="{FF2B5EF4-FFF2-40B4-BE49-F238E27FC236}">
                  <a16:creationId xmlns:a16="http://schemas.microsoft.com/office/drawing/2014/main" id="{8643023C-602D-1D3B-8DEF-AEE3DD5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50" y="4602267"/>
              <a:ext cx="2239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Bucket 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(React Apps)</a:t>
              </a:r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51BBDCF-07AE-A116-E0CF-335D8B490A86}"/>
              </a:ext>
            </a:extLst>
          </p:cNvPr>
          <p:cNvCxnSpPr>
            <a:cxnSpLocks/>
            <a:stCxn id="40" idx="2"/>
            <a:endCxn id="59" idx="0"/>
          </p:cNvCxnSpPr>
          <p:nvPr/>
        </p:nvCxnSpPr>
        <p:spPr>
          <a:xfrm rot="5400000">
            <a:off x="946992" y="2264174"/>
            <a:ext cx="696406" cy="488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0C5618-F403-2809-A92E-84976D5DC294}"/>
              </a:ext>
            </a:extLst>
          </p:cNvPr>
          <p:cNvGrpSpPr/>
          <p:nvPr/>
        </p:nvGrpSpPr>
        <p:grpSpPr>
          <a:xfrm>
            <a:off x="1001296" y="187456"/>
            <a:ext cx="1073150" cy="807600"/>
            <a:chOff x="716724" y="259698"/>
            <a:chExt cx="1073150" cy="807600"/>
          </a:xfrm>
        </p:grpSpPr>
        <p:pic>
          <p:nvPicPr>
            <p:cNvPr id="82" name="Graphic 23">
              <a:extLst>
                <a:ext uri="{FF2B5EF4-FFF2-40B4-BE49-F238E27FC236}">
                  <a16:creationId xmlns:a16="http://schemas.microsoft.com/office/drawing/2014/main" id="{094F65D0-27EB-7CCB-BE51-F0CF84B21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 flipH="1">
              <a:off x="1018349" y="259698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TextBox 40">
              <a:extLst>
                <a:ext uri="{FF2B5EF4-FFF2-40B4-BE49-F238E27FC236}">
                  <a16:creationId xmlns:a16="http://schemas.microsoft.com/office/drawing/2014/main" id="{23BE6A6F-7EAC-E864-A71E-2371A5483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724" y="805688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57FCEF67-5E5D-3D0F-56E1-429B5DB4C172}"/>
              </a:ext>
            </a:extLst>
          </p:cNvPr>
          <p:cNvCxnSpPr>
            <a:cxnSpLocks/>
            <a:stCxn id="83" idx="2"/>
            <a:endCxn id="18" idx="0"/>
          </p:cNvCxnSpPr>
          <p:nvPr/>
        </p:nvCxnSpPr>
        <p:spPr>
          <a:xfrm rot="16200000" flipH="1">
            <a:off x="1350003" y="1182923"/>
            <a:ext cx="377118" cy="1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5332870-88C4-EC0A-E74C-83D8B57282B0}"/>
              </a:ext>
            </a:extLst>
          </p:cNvPr>
          <p:cNvCxnSpPr>
            <a:cxnSpLocks/>
            <a:stCxn id="82" idx="3"/>
            <a:endCxn id="25" idx="1"/>
          </p:cNvCxnSpPr>
          <p:nvPr/>
        </p:nvCxnSpPr>
        <p:spPr>
          <a:xfrm rot="10800000" flipH="1" flipV="1">
            <a:off x="1302920" y="422406"/>
            <a:ext cx="37913" cy="3985084"/>
          </a:xfrm>
          <a:prstGeom prst="bentConnector3">
            <a:avLst>
              <a:gd name="adj1" fmla="val -2609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9FFD3D1-6A63-780C-D7CC-4D2B1872D6AB}"/>
              </a:ext>
            </a:extLst>
          </p:cNvPr>
          <p:cNvSpPr txBox="1"/>
          <p:nvPr/>
        </p:nvSpPr>
        <p:spPr>
          <a:xfrm>
            <a:off x="202501" y="4366276"/>
            <a:ext cx="991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Authenticate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2F83B1-078D-2584-1AC5-1F9901DD815A}"/>
              </a:ext>
            </a:extLst>
          </p:cNvPr>
          <p:cNvSpPr txBox="1"/>
          <p:nvPr/>
        </p:nvSpPr>
        <p:spPr>
          <a:xfrm>
            <a:off x="2079780" y="4355452"/>
            <a:ext cx="788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Authorize</a:t>
            </a:r>
          </a:p>
        </p:txBody>
      </p:sp>
    </p:spTree>
    <p:extLst>
      <p:ext uri="{BB962C8B-B14F-4D97-AF65-F5344CB8AC3E}">
        <p14:creationId xmlns:p14="http://schemas.microsoft.com/office/powerpoint/2010/main" val="171083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 Lord</dc:creator>
  <cp:lastModifiedBy>Jean Lord</cp:lastModifiedBy>
  <cp:revision>3</cp:revision>
  <dcterms:created xsi:type="dcterms:W3CDTF">2022-08-09T15:25:36Z</dcterms:created>
  <dcterms:modified xsi:type="dcterms:W3CDTF">2022-10-06T16:00:53Z</dcterms:modified>
</cp:coreProperties>
</file>