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matic SC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600" y="0"/>
            <a:ext cx="4244799" cy="4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436050" y="4322025"/>
            <a:ext cx="2044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Amatic SC"/>
                <a:ea typeface="Amatic SC"/>
                <a:cs typeface="Amatic SC"/>
                <a:sym typeface="Amatic SC"/>
              </a:rPr>
              <a:t>By: Jet Developers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