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61" r:id="rId5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242"/>
    <a:srgbClr val="79B44D"/>
    <a:srgbClr val="1897D0"/>
    <a:srgbClr val="EEEFEE"/>
    <a:srgbClr val="375B4E"/>
    <a:srgbClr val="F6F2EB"/>
    <a:srgbClr val="284E43"/>
    <a:srgbClr val="031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A7ABA-B16E-6B43-AB91-6582313FCEEC}" v="44" dt="2023-05-01T21:06:47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2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Hugo Gonzalez Almaguer" userId="S::ogonzalez@nafin.gob.mx::5d0c6328-4bbc-443f-88dc-4000544d934d" providerId="AD" clId="Web-{A207E111-1F61-4CCA-87CF-6D6ADE2B1BB5}"/>
    <pc:docChg chg="modSld">
      <pc:chgData name="Omar Hugo Gonzalez Almaguer" userId="S::ogonzalez@nafin.gob.mx::5d0c6328-4bbc-443f-88dc-4000544d934d" providerId="AD" clId="Web-{A207E111-1F61-4CCA-87CF-6D6ADE2B1BB5}" dt="2023-05-01T00:30:41.843" v="1" actId="20577"/>
      <pc:docMkLst>
        <pc:docMk/>
      </pc:docMkLst>
      <pc:sldChg chg="modSp">
        <pc:chgData name="Omar Hugo Gonzalez Almaguer" userId="S::ogonzalez@nafin.gob.mx::5d0c6328-4bbc-443f-88dc-4000544d934d" providerId="AD" clId="Web-{A207E111-1F61-4CCA-87CF-6D6ADE2B1BB5}" dt="2023-05-01T00:30:41.843" v="1" actId="20577"/>
        <pc:sldMkLst>
          <pc:docMk/>
          <pc:sldMk cId="2123460934" sldId="259"/>
        </pc:sldMkLst>
        <pc:spChg chg="mod">
          <ac:chgData name="Omar Hugo Gonzalez Almaguer" userId="S::ogonzalez@nafin.gob.mx::5d0c6328-4bbc-443f-88dc-4000544d934d" providerId="AD" clId="Web-{A207E111-1F61-4CCA-87CF-6D6ADE2B1BB5}" dt="2023-05-01T00:30:41.843" v="1" actId="20577"/>
          <ac:spMkLst>
            <pc:docMk/>
            <pc:sldMk cId="2123460934" sldId="259"/>
            <ac:spMk id="10" creationId="{B2BF079A-BC43-BD65-3418-60BCE0317B9B}"/>
          </ac:spMkLst>
        </pc:spChg>
      </pc:sldChg>
    </pc:docChg>
  </pc:docChgLst>
  <pc:docChgLst>
    <pc:chgData name="Omar Hugo Gonzalez Almaguer" userId="5d0c6328-4bbc-443f-88dc-4000544d934d" providerId="ADAL" clId="{1ED8456F-1B27-E24B-9E1D-FC058E932CF3}"/>
    <pc:docChg chg="undo redo custSel addSld delSld modSld">
      <pc:chgData name="Omar Hugo Gonzalez Almaguer" userId="5d0c6328-4bbc-443f-88dc-4000544d934d" providerId="ADAL" clId="{1ED8456F-1B27-E24B-9E1D-FC058E932CF3}" dt="2023-05-01T00:26:06.677" v="301" actId="1076"/>
      <pc:docMkLst>
        <pc:docMk/>
      </pc:docMkLst>
      <pc:sldChg chg="addSp delSp modSp add del">
        <pc:chgData name="Omar Hugo Gonzalez Almaguer" userId="5d0c6328-4bbc-443f-88dc-4000544d934d" providerId="ADAL" clId="{1ED8456F-1B27-E24B-9E1D-FC058E932CF3}" dt="2023-05-01T00:26:06.677" v="301" actId="1076"/>
        <pc:sldMkLst>
          <pc:docMk/>
          <pc:sldMk cId="2123460934" sldId="259"/>
        </pc:sldMkLst>
        <pc:spChg chg="add del mod">
          <ac:chgData name="Omar Hugo Gonzalez Almaguer" userId="5d0c6328-4bbc-443f-88dc-4000544d934d" providerId="ADAL" clId="{1ED8456F-1B27-E24B-9E1D-FC058E932CF3}" dt="2023-05-01T00:24:18.918" v="284" actId="21"/>
          <ac:spMkLst>
            <pc:docMk/>
            <pc:sldMk cId="2123460934" sldId="259"/>
            <ac:spMk id="6" creationId="{074FE5E8-8952-7C20-19DA-E7405FAFF937}"/>
          </ac:spMkLst>
        </pc:spChg>
        <pc:spChg chg="add mod">
          <ac:chgData name="Omar Hugo Gonzalez Almaguer" userId="5d0c6328-4bbc-443f-88dc-4000544d934d" providerId="ADAL" clId="{1ED8456F-1B27-E24B-9E1D-FC058E932CF3}" dt="2023-05-01T00:15:53.851" v="222" actId="1076"/>
          <ac:spMkLst>
            <pc:docMk/>
            <pc:sldMk cId="2123460934" sldId="259"/>
            <ac:spMk id="10" creationId="{B2BF079A-BC43-BD65-3418-60BCE0317B9B}"/>
          </ac:spMkLst>
        </pc:spChg>
        <pc:spChg chg="add del">
          <ac:chgData name="Omar Hugo Gonzalez Almaguer" userId="5d0c6328-4bbc-443f-88dc-4000544d934d" providerId="ADAL" clId="{1ED8456F-1B27-E24B-9E1D-FC058E932CF3}" dt="2023-05-01T00:19:13.400" v="231" actId="571"/>
          <ac:spMkLst>
            <pc:docMk/>
            <pc:sldMk cId="2123460934" sldId="259"/>
            <ac:spMk id="12" creationId="{C4B3EF39-305F-3C6E-5C21-75EE80392B39}"/>
          </ac:spMkLst>
        </pc:spChg>
        <pc:spChg chg="mod">
          <ac:chgData name="Omar Hugo Gonzalez Almaguer" userId="5d0c6328-4bbc-443f-88dc-4000544d934d" providerId="ADAL" clId="{1ED8456F-1B27-E24B-9E1D-FC058E932CF3}" dt="2023-04-30T22:15:50.097" v="211" actId="1037"/>
          <ac:spMkLst>
            <pc:docMk/>
            <pc:sldMk cId="2123460934" sldId="259"/>
            <ac:spMk id="14" creationId="{75C7860B-2414-4F4C-A34C-63046D066F5B}"/>
          </ac:spMkLst>
        </pc:spChg>
        <pc:spChg chg="mod">
          <ac:chgData name="Omar Hugo Gonzalez Almaguer" userId="5d0c6328-4bbc-443f-88dc-4000544d934d" providerId="ADAL" clId="{1ED8456F-1B27-E24B-9E1D-FC058E932CF3}" dt="2023-04-30T22:15:50.097" v="211" actId="1037"/>
          <ac:spMkLst>
            <pc:docMk/>
            <pc:sldMk cId="2123460934" sldId="259"/>
            <ac:spMk id="15" creationId="{6F6CC31E-2093-5304-501F-1C3510302EB2}"/>
          </ac:spMkLst>
        </pc:spChg>
        <pc:spChg chg="mod">
          <ac:chgData name="Omar Hugo Gonzalez Almaguer" userId="5d0c6328-4bbc-443f-88dc-4000544d934d" providerId="ADAL" clId="{1ED8456F-1B27-E24B-9E1D-FC058E932CF3}" dt="2023-04-30T22:16:05.119" v="216" actId="20577"/>
          <ac:spMkLst>
            <pc:docMk/>
            <pc:sldMk cId="2123460934" sldId="259"/>
            <ac:spMk id="16" creationId="{87D1764B-AD06-92E6-1CD8-0482C3534158}"/>
          </ac:spMkLst>
        </pc:spChg>
        <pc:spChg chg="add mod">
          <ac:chgData name="Omar Hugo Gonzalez Almaguer" userId="5d0c6328-4bbc-443f-88dc-4000544d934d" providerId="ADAL" clId="{1ED8456F-1B27-E24B-9E1D-FC058E932CF3}" dt="2023-05-01T00:23:12.791" v="251" actId="1076"/>
          <ac:spMkLst>
            <pc:docMk/>
            <pc:sldMk cId="2123460934" sldId="259"/>
            <ac:spMk id="32" creationId="{ACFA8FB2-274C-F5A0-878C-D2243EA05110}"/>
          </ac:spMkLst>
        </pc:spChg>
        <pc:spChg chg="add del mod">
          <ac:chgData name="Omar Hugo Gonzalez Almaguer" userId="5d0c6328-4bbc-443f-88dc-4000544d934d" providerId="ADAL" clId="{1ED8456F-1B27-E24B-9E1D-FC058E932CF3}" dt="2023-05-01T00:22:45.648" v="247" actId="21"/>
          <ac:spMkLst>
            <pc:docMk/>
            <pc:sldMk cId="2123460934" sldId="259"/>
            <ac:spMk id="59" creationId="{4722EA79-788B-0361-393F-F7FF6266264D}"/>
          </ac:spMkLst>
        </pc:spChg>
        <pc:spChg chg="add del">
          <ac:chgData name="Omar Hugo Gonzalez Almaguer" userId="5d0c6328-4bbc-443f-88dc-4000544d934d" providerId="ADAL" clId="{1ED8456F-1B27-E24B-9E1D-FC058E932CF3}" dt="2023-04-30T21:50:56.074" v="17" actId="22"/>
          <ac:spMkLst>
            <pc:docMk/>
            <pc:sldMk cId="2123460934" sldId="259"/>
            <ac:spMk id="59" creationId="{5ED9B045-AFC8-5846-9001-F9AD142E4616}"/>
          </ac:spMkLst>
        </pc:spChg>
        <pc:spChg chg="add del mod">
          <ac:chgData name="Omar Hugo Gonzalez Almaguer" userId="5d0c6328-4bbc-443f-88dc-4000544d934d" providerId="ADAL" clId="{1ED8456F-1B27-E24B-9E1D-FC058E932CF3}" dt="2023-05-01T00:25:32.166" v="292" actId="21"/>
          <ac:spMkLst>
            <pc:docMk/>
            <pc:sldMk cId="2123460934" sldId="259"/>
            <ac:spMk id="60" creationId="{5F533C84-DF00-0C43-C170-03DCC56AA58B}"/>
          </ac:spMkLst>
        </pc:spChg>
        <pc:spChg chg="add mod">
          <ac:chgData name="Omar Hugo Gonzalez Almaguer" userId="5d0c6328-4bbc-443f-88dc-4000544d934d" providerId="ADAL" clId="{1ED8456F-1B27-E24B-9E1D-FC058E932CF3}" dt="2023-05-01T00:16:46.097" v="229" actId="1038"/>
          <ac:spMkLst>
            <pc:docMk/>
            <pc:sldMk cId="2123460934" sldId="259"/>
            <ac:spMk id="61" creationId="{3902663D-71D6-66DD-D8A2-B98E37E434A7}"/>
          </ac:spMkLst>
        </pc:spChg>
        <pc:spChg chg="add mod">
          <ac:chgData name="Omar Hugo Gonzalez Almaguer" userId="5d0c6328-4bbc-443f-88dc-4000544d934d" providerId="ADAL" clId="{1ED8456F-1B27-E24B-9E1D-FC058E932CF3}" dt="2023-05-01T00:26:06.677" v="301" actId="1076"/>
          <ac:spMkLst>
            <pc:docMk/>
            <pc:sldMk cId="2123460934" sldId="259"/>
            <ac:spMk id="63" creationId="{45283365-23FC-0F0F-2883-F16FCB0D78A5}"/>
          </ac:spMkLst>
        </pc:spChg>
        <pc:spChg chg="add del mod">
          <ac:chgData name="Omar Hugo Gonzalez Almaguer" userId="5d0c6328-4bbc-443f-88dc-4000544d934d" providerId="ADAL" clId="{1ED8456F-1B27-E24B-9E1D-FC058E932CF3}" dt="2023-04-30T22:12:00.225" v="133" actId="478"/>
          <ac:spMkLst>
            <pc:docMk/>
            <pc:sldMk cId="2123460934" sldId="259"/>
            <ac:spMk id="63" creationId="{8E53758B-595B-36BE-31E7-3FD76E962F5F}"/>
          </ac:spMkLst>
        </pc:spChg>
        <pc:spChg chg="add mod">
          <ac:chgData name="Omar Hugo Gonzalez Almaguer" userId="5d0c6328-4bbc-443f-88dc-4000544d934d" providerId="ADAL" clId="{1ED8456F-1B27-E24B-9E1D-FC058E932CF3}" dt="2023-04-30T22:12:41.855" v="137" actId="1076"/>
          <ac:spMkLst>
            <pc:docMk/>
            <pc:sldMk cId="2123460934" sldId="259"/>
            <ac:spMk id="65" creationId="{334A8837-CC42-9567-1966-A560F0C390D0}"/>
          </ac:spMkLst>
        </pc:spChg>
        <pc:spChg chg="mod">
          <ac:chgData name="Omar Hugo Gonzalez Almaguer" userId="5d0c6328-4bbc-443f-88dc-4000544d934d" providerId="ADAL" clId="{1ED8456F-1B27-E24B-9E1D-FC058E932CF3}" dt="2023-04-30T21:59:01.796" v="90" actId="14100"/>
          <ac:spMkLst>
            <pc:docMk/>
            <pc:sldMk cId="2123460934" sldId="259"/>
            <ac:spMk id="92" creationId="{78E254B2-B124-43CC-FB7D-527B6192F9FE}"/>
          </ac:spMkLst>
        </pc:spChg>
        <pc:spChg chg="mod">
          <ac:chgData name="Omar Hugo Gonzalez Almaguer" userId="5d0c6328-4bbc-443f-88dc-4000544d934d" providerId="ADAL" clId="{1ED8456F-1B27-E24B-9E1D-FC058E932CF3}" dt="2023-04-30T21:59:28.879" v="94" actId="20577"/>
          <ac:spMkLst>
            <pc:docMk/>
            <pc:sldMk cId="2123460934" sldId="259"/>
            <ac:spMk id="95" creationId="{19196333-7CD7-34BD-57AC-18EABB61C8BB}"/>
          </ac:spMkLst>
        </pc:spChg>
        <pc:spChg chg="mod">
          <ac:chgData name="Omar Hugo Gonzalez Almaguer" userId="5d0c6328-4bbc-443f-88dc-4000544d934d" providerId="ADAL" clId="{1ED8456F-1B27-E24B-9E1D-FC058E932CF3}" dt="2023-04-30T21:59:58.421" v="100" actId="20577"/>
          <ac:spMkLst>
            <pc:docMk/>
            <pc:sldMk cId="2123460934" sldId="259"/>
            <ac:spMk id="96" creationId="{69815E91-54B0-F1F4-1C89-CFDD92FA78AC}"/>
          </ac:spMkLst>
        </pc:spChg>
        <pc:spChg chg="mod">
          <ac:chgData name="Omar Hugo Gonzalez Almaguer" userId="5d0c6328-4bbc-443f-88dc-4000544d934d" providerId="ADAL" clId="{1ED8456F-1B27-E24B-9E1D-FC058E932CF3}" dt="2023-04-30T21:50:15.195" v="11" actId="1076"/>
          <ac:spMkLst>
            <pc:docMk/>
            <pc:sldMk cId="2123460934" sldId="259"/>
            <ac:spMk id="120" creationId="{2648898B-CE73-262F-0E7C-A483461D0047}"/>
          </ac:spMkLst>
        </pc:spChg>
        <pc:spChg chg="mod">
          <ac:chgData name="Omar Hugo Gonzalez Almaguer" userId="5d0c6328-4bbc-443f-88dc-4000544d934d" providerId="ADAL" clId="{1ED8456F-1B27-E24B-9E1D-FC058E932CF3}" dt="2023-04-30T21:50:25.130" v="15" actId="1076"/>
          <ac:spMkLst>
            <pc:docMk/>
            <pc:sldMk cId="2123460934" sldId="259"/>
            <ac:spMk id="125" creationId="{19196333-7CD7-34BD-57AC-18EABB61C8BB}"/>
          </ac:spMkLst>
        </pc:spChg>
        <pc:spChg chg="mod">
          <ac:chgData name="Omar Hugo Gonzalez Almaguer" userId="5d0c6328-4bbc-443f-88dc-4000544d934d" providerId="ADAL" clId="{1ED8456F-1B27-E24B-9E1D-FC058E932CF3}" dt="2023-05-01T00:22:07.916" v="240" actId="1076"/>
          <ac:spMkLst>
            <pc:docMk/>
            <pc:sldMk cId="2123460934" sldId="259"/>
            <ac:spMk id="126" creationId="{69815E91-54B0-F1F4-1C89-CFDD92FA78AC}"/>
          </ac:spMkLst>
        </pc:spChg>
        <pc:spChg chg="mod">
          <ac:chgData name="Omar Hugo Gonzalez Almaguer" userId="5d0c6328-4bbc-443f-88dc-4000544d934d" providerId="ADAL" clId="{1ED8456F-1B27-E24B-9E1D-FC058E932CF3}" dt="2023-05-01T00:16:19.304" v="225" actId="20577"/>
          <ac:spMkLst>
            <pc:docMk/>
            <pc:sldMk cId="2123460934" sldId="259"/>
            <ac:spMk id="153" creationId="{69815E91-54B0-F1F4-1C89-CFDD92FA78AC}"/>
          </ac:spMkLst>
        </pc:spChg>
        <pc:spChg chg="mod">
          <ac:chgData name="Omar Hugo Gonzalez Almaguer" userId="5d0c6328-4bbc-443f-88dc-4000544d934d" providerId="ADAL" clId="{1ED8456F-1B27-E24B-9E1D-FC058E932CF3}" dt="2023-04-30T22:12:09.529" v="135" actId="1076"/>
          <ac:spMkLst>
            <pc:docMk/>
            <pc:sldMk cId="2123460934" sldId="259"/>
            <ac:spMk id="154" creationId="{00000000-0000-0000-0000-000000000000}"/>
          </ac:spMkLst>
        </pc:spChg>
        <pc:grpChg chg="mod">
          <ac:chgData name="Omar Hugo Gonzalez Almaguer" userId="5d0c6328-4bbc-443f-88dc-4000544d934d" providerId="ADAL" clId="{1ED8456F-1B27-E24B-9E1D-FC058E932CF3}" dt="2023-04-30T22:00:09.663" v="105" actId="1076"/>
          <ac:grpSpMkLst>
            <pc:docMk/>
            <pc:sldMk cId="2123460934" sldId="259"/>
            <ac:grpSpMk id="7" creationId="{00000000-0000-0000-0000-000000000000}"/>
          </ac:grpSpMkLst>
        </pc:grpChg>
        <pc:grpChg chg="add del mod">
          <ac:chgData name="Omar Hugo Gonzalez Almaguer" userId="5d0c6328-4bbc-443f-88dc-4000544d934d" providerId="ADAL" clId="{1ED8456F-1B27-E24B-9E1D-FC058E932CF3}" dt="2023-04-30T21:49:18.218" v="5" actId="22"/>
          <ac:grpSpMkLst>
            <pc:docMk/>
            <pc:sldMk cId="2123460934" sldId="259"/>
            <ac:grpSpMk id="31" creationId="{17A58C3B-80F9-A6A2-9BB0-94022FF256A4}"/>
          </ac:grpSpMkLst>
        </pc:grpChg>
        <pc:grpChg chg="add del mod">
          <ac:chgData name="Omar Hugo Gonzalez Almaguer" userId="5d0c6328-4bbc-443f-88dc-4000544d934d" providerId="ADAL" clId="{1ED8456F-1B27-E24B-9E1D-FC058E932CF3}" dt="2023-04-30T22:08:10.882" v="112" actId="478"/>
          <ac:grpSpMkLst>
            <pc:docMk/>
            <pc:sldMk cId="2123460934" sldId="259"/>
            <ac:grpSpMk id="31" creationId="{8C1BF9BD-CE39-17DA-6CA0-B83F42B265C8}"/>
          </ac:grpSpMkLst>
        </pc:grpChg>
        <pc:grpChg chg="add mod">
          <ac:chgData name="Omar Hugo Gonzalez Almaguer" userId="5d0c6328-4bbc-443f-88dc-4000544d934d" providerId="ADAL" clId="{1ED8456F-1B27-E24B-9E1D-FC058E932CF3}" dt="2023-04-30T22:08:21.884" v="113" actId="1076"/>
          <ac:grpSpMkLst>
            <pc:docMk/>
            <pc:sldMk cId="2123460934" sldId="259"/>
            <ac:grpSpMk id="57" creationId="{08AA748C-3E01-FA17-3997-6D43BA36EFDD}"/>
          </ac:grpSpMkLst>
        </pc:grpChg>
        <pc:grpChg chg="add del mod">
          <ac:chgData name="Omar Hugo Gonzalez Almaguer" userId="5d0c6328-4bbc-443f-88dc-4000544d934d" providerId="ADAL" clId="{1ED8456F-1B27-E24B-9E1D-FC058E932CF3}" dt="2023-04-30T21:50:02.969" v="10" actId="22"/>
          <ac:grpSpMkLst>
            <pc:docMk/>
            <pc:sldMk cId="2123460934" sldId="259"/>
            <ac:grpSpMk id="57" creationId="{43B5CAF3-DAFE-2422-3E0E-8FAAA01179F6}"/>
          </ac:grpSpMkLst>
        </pc:grpChg>
        <pc:grpChg chg="mod">
          <ac:chgData name="Omar Hugo Gonzalez Almaguer" userId="5d0c6328-4bbc-443f-88dc-4000544d934d" providerId="ADAL" clId="{1ED8456F-1B27-E24B-9E1D-FC058E932CF3}" dt="2023-05-01T00:16:46.097" v="229" actId="1038"/>
          <ac:grpSpMkLst>
            <pc:docMk/>
            <pc:sldMk cId="2123460934" sldId="259"/>
            <ac:grpSpMk id="71" creationId="{CB624432-9FCB-07A1-02F7-561E50A22147}"/>
          </ac:grpSpMkLst>
        </pc:grpChg>
        <pc:grpChg chg="add del mod">
          <ac:chgData name="Omar Hugo Gonzalez Almaguer" userId="5d0c6328-4bbc-443f-88dc-4000544d934d" providerId="ADAL" clId="{1ED8456F-1B27-E24B-9E1D-FC058E932CF3}" dt="2023-04-30T21:55:42.143" v="41" actId="22"/>
          <ac:grpSpMkLst>
            <pc:docMk/>
            <pc:sldMk cId="2123460934" sldId="259"/>
            <ac:grpSpMk id="72" creationId="{42A5F5A9-C77A-ED6D-5B9D-4CDFD4B23D3F}"/>
          </ac:grpSpMkLst>
        </pc:grpChg>
        <pc:grpChg chg="mod">
          <ac:chgData name="Omar Hugo Gonzalez Almaguer" userId="5d0c6328-4bbc-443f-88dc-4000544d934d" providerId="ADAL" clId="{1ED8456F-1B27-E24B-9E1D-FC058E932CF3}" dt="2023-04-30T21:58:40.993" v="87" actId="14100"/>
          <ac:grpSpMkLst>
            <pc:docMk/>
            <pc:sldMk cId="2123460934" sldId="259"/>
            <ac:grpSpMk id="89" creationId="{00000000-0000-0000-0000-000000000000}"/>
          </ac:grpSpMkLst>
        </pc:grpChg>
        <pc:grpChg chg="mod">
          <ac:chgData name="Omar Hugo Gonzalez Almaguer" userId="5d0c6328-4bbc-443f-88dc-4000544d934d" providerId="ADAL" clId="{1ED8456F-1B27-E24B-9E1D-FC058E932CF3}" dt="2023-04-30T21:51:28.349" v="20" actId="1076"/>
          <ac:grpSpMkLst>
            <pc:docMk/>
            <pc:sldMk cId="2123460934" sldId="259"/>
            <ac:grpSpMk id="119" creationId="{00000000-0000-0000-0000-000000000000}"/>
          </ac:grpSpMkLst>
        </pc:grpChg>
        <pc:graphicFrameChg chg="mod modGraphic">
          <ac:chgData name="Omar Hugo Gonzalez Almaguer" userId="5d0c6328-4bbc-443f-88dc-4000544d934d" providerId="ADAL" clId="{1ED8456F-1B27-E24B-9E1D-FC058E932CF3}" dt="2023-04-30T22:14:01.048" v="142" actId="14100"/>
          <ac:graphicFrameMkLst>
            <pc:docMk/>
            <pc:sldMk cId="2123460934" sldId="259"/>
            <ac:graphicFrameMk id="17" creationId="{00000000-0000-0000-0000-000000000000}"/>
          </ac:graphicFrameMkLst>
        </pc:graphicFrameChg>
      </pc:sldChg>
    </pc:docChg>
  </pc:docChgLst>
  <pc:docChgLst>
    <pc:chgData name="Omar Hugo Gonzalez Almaguer" userId="5d0c6328-4bbc-443f-88dc-4000544d934d" providerId="ADAL" clId="{0D393D69-A4E5-9F49-AF82-F2026CB10202}"/>
    <pc:docChg chg="undo custSel modSld">
      <pc:chgData name="Omar Hugo Gonzalez Almaguer" userId="5d0c6328-4bbc-443f-88dc-4000544d934d" providerId="ADAL" clId="{0D393D69-A4E5-9F49-AF82-F2026CB10202}" dt="2023-04-28T12:48:25.372" v="1121" actId="1038"/>
      <pc:docMkLst>
        <pc:docMk/>
      </pc:docMkLst>
      <pc:sldChg chg="addSp delSp modSp mod">
        <pc:chgData name="Omar Hugo Gonzalez Almaguer" userId="5d0c6328-4bbc-443f-88dc-4000544d934d" providerId="ADAL" clId="{0D393D69-A4E5-9F49-AF82-F2026CB10202}" dt="2023-04-28T12:48:25.372" v="1121" actId="1038"/>
        <pc:sldMkLst>
          <pc:docMk/>
          <pc:sldMk cId="2123460934" sldId="259"/>
        </pc:sldMkLst>
        <pc:spChg chg="add mod">
          <ac:chgData name="Omar Hugo Gonzalez Almaguer" userId="5d0c6328-4bbc-443f-88dc-4000544d934d" providerId="ADAL" clId="{0D393D69-A4E5-9F49-AF82-F2026CB10202}" dt="2023-04-28T12:45:22.270" v="1101" actId="1076"/>
          <ac:spMkLst>
            <pc:docMk/>
            <pc:sldMk cId="2123460934" sldId="259"/>
            <ac:spMk id="2" creationId="{7326C3C5-D58C-CCB6-5D6B-745D16663C5F}"/>
          </ac:spMkLst>
        </pc:spChg>
        <pc:spChg chg="mod">
          <ac:chgData name="Omar Hugo Gonzalez Almaguer" userId="5d0c6328-4bbc-443f-88dc-4000544d934d" providerId="ADAL" clId="{0D393D69-A4E5-9F49-AF82-F2026CB10202}" dt="2023-04-28T12:48:10.653" v="1118" actId="14100"/>
          <ac:spMkLst>
            <pc:docMk/>
            <pc:sldMk cId="2123460934" sldId="259"/>
            <ac:spMk id="19" creationId="{00000000-0000-0000-0000-000000000000}"/>
          </ac:spMkLst>
        </pc:spChg>
        <pc:spChg chg="del mod">
          <ac:chgData name="Omar Hugo Gonzalez Almaguer" userId="5d0c6328-4bbc-443f-88dc-4000544d934d" providerId="ADAL" clId="{0D393D69-A4E5-9F49-AF82-F2026CB10202}" dt="2023-04-28T12:44:45.790" v="1085" actId="478"/>
          <ac:spMkLst>
            <pc:docMk/>
            <pc:sldMk cId="2123460934" sldId="259"/>
            <ac:spMk id="31" creationId="{0959A5F5-5763-F473-7C41-B19A11F178ED}"/>
          </ac:spMkLst>
        </pc:spChg>
        <pc:spChg chg="mod">
          <ac:chgData name="Omar Hugo Gonzalez Almaguer" userId="5d0c6328-4bbc-443f-88dc-4000544d934d" providerId="ADAL" clId="{0D393D69-A4E5-9F49-AF82-F2026CB10202}" dt="2023-04-28T12:45:39.595" v="1107" actId="20577"/>
          <ac:spMkLst>
            <pc:docMk/>
            <pc:sldMk cId="2123460934" sldId="259"/>
            <ac:spMk id="33" creationId="{74859AB8-E3F7-290B-8F27-9852EE1C418C}"/>
          </ac:spMkLst>
        </pc:spChg>
        <pc:spChg chg="mod">
          <ac:chgData name="Omar Hugo Gonzalez Almaguer" userId="5d0c6328-4bbc-443f-88dc-4000544d934d" providerId="ADAL" clId="{0D393D69-A4E5-9F49-AF82-F2026CB10202}" dt="2023-04-28T12:45:34.094" v="1103" actId="20577"/>
          <ac:spMkLst>
            <pc:docMk/>
            <pc:sldMk cId="2123460934" sldId="259"/>
            <ac:spMk id="34" creationId="{99A4E263-64FA-4414-A16A-47F5F4DB6204}"/>
          </ac:spMkLst>
        </pc:spChg>
        <pc:spChg chg="mod">
          <ac:chgData name="Omar Hugo Gonzalez Almaguer" userId="5d0c6328-4bbc-443f-88dc-4000544d934d" providerId="ADAL" clId="{0D393D69-A4E5-9F49-AF82-F2026CB10202}" dt="2023-04-28T12:48:02" v="1116" actId="14100"/>
          <ac:spMkLst>
            <pc:docMk/>
            <pc:sldMk cId="2123460934" sldId="259"/>
            <ac:spMk id="35" creationId="{AF47FA5F-16CC-5301-71D9-DB041C5B2691}"/>
          </ac:spMkLst>
        </pc:spChg>
        <pc:spChg chg="mod">
          <ac:chgData name="Omar Hugo Gonzalez Almaguer" userId="5d0c6328-4bbc-443f-88dc-4000544d934d" providerId="ADAL" clId="{0D393D69-A4E5-9F49-AF82-F2026CB10202}" dt="2023-04-28T12:47:30.542" v="1112" actId="20577"/>
          <ac:spMkLst>
            <pc:docMk/>
            <pc:sldMk cId="2123460934" sldId="259"/>
            <ac:spMk id="47" creationId="{C4B5D27B-D075-3EE4-07BB-0C1F3AC2B2F3}"/>
          </ac:spMkLst>
        </pc:spChg>
        <pc:spChg chg="mod">
          <ac:chgData name="Omar Hugo Gonzalez Almaguer" userId="5d0c6328-4bbc-443f-88dc-4000544d934d" providerId="ADAL" clId="{0D393D69-A4E5-9F49-AF82-F2026CB10202}" dt="2023-04-28T12:41:56.254" v="966" actId="20577"/>
          <ac:spMkLst>
            <pc:docMk/>
            <pc:sldMk cId="2123460934" sldId="259"/>
            <ac:spMk id="69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42:52.019" v="1047" actId="20577"/>
          <ac:spMkLst>
            <pc:docMk/>
            <pc:sldMk cId="2123460934" sldId="259"/>
            <ac:spMk id="70" creationId="{69815E91-54B0-F1F4-1C89-CFDD92FA78AC}"/>
          </ac:spMkLst>
        </pc:spChg>
        <pc:spChg chg="mod">
          <ac:chgData name="Omar Hugo Gonzalez Almaguer" userId="5d0c6328-4bbc-443f-88dc-4000544d934d" providerId="ADAL" clId="{0D393D69-A4E5-9F49-AF82-F2026CB10202}" dt="2023-04-28T12:21:20.739" v="3" actId="20577"/>
          <ac:spMkLst>
            <pc:docMk/>
            <pc:sldMk cId="2123460934" sldId="259"/>
            <ac:spMk id="77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46:06.632" v="1108" actId="20577"/>
          <ac:spMkLst>
            <pc:docMk/>
            <pc:sldMk cId="2123460934" sldId="259"/>
            <ac:spMk id="78" creationId="{69815E91-54B0-F1F4-1C89-CFDD92FA78AC}"/>
          </ac:spMkLst>
        </pc:spChg>
        <pc:spChg chg="mod">
          <ac:chgData name="Omar Hugo Gonzalez Almaguer" userId="5d0c6328-4bbc-443f-88dc-4000544d934d" providerId="ADAL" clId="{0D393D69-A4E5-9F49-AF82-F2026CB10202}" dt="2023-04-28T12:23:58.516" v="143" actId="20577"/>
          <ac:spMkLst>
            <pc:docMk/>
            <pc:sldMk cId="2123460934" sldId="259"/>
            <ac:spMk id="79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26:49.180" v="345" actId="20577"/>
          <ac:spMkLst>
            <pc:docMk/>
            <pc:sldMk cId="2123460934" sldId="259"/>
            <ac:spMk id="80" creationId="{69815E91-54B0-F1F4-1C89-CFDD92FA78AC}"/>
          </ac:spMkLst>
        </pc:spChg>
        <pc:spChg chg="mod">
          <ac:chgData name="Omar Hugo Gonzalez Almaguer" userId="5d0c6328-4bbc-443f-88dc-4000544d934d" providerId="ADAL" clId="{0D393D69-A4E5-9F49-AF82-F2026CB10202}" dt="2023-04-28T12:48:25.372" v="1121" actId="1038"/>
          <ac:spMkLst>
            <pc:docMk/>
            <pc:sldMk cId="2123460934" sldId="259"/>
            <ac:spMk id="81" creationId="{5AA19291-F191-E946-99A4-BAF82E0BDAD5}"/>
          </ac:spMkLst>
        </pc:spChg>
        <pc:spChg chg="mod">
          <ac:chgData name="Omar Hugo Gonzalez Almaguer" userId="5d0c6328-4bbc-443f-88dc-4000544d934d" providerId="ADAL" clId="{0D393D69-A4E5-9F49-AF82-F2026CB10202}" dt="2023-04-28T12:48:25.372" v="1121" actId="1038"/>
          <ac:spMkLst>
            <pc:docMk/>
            <pc:sldMk cId="2123460934" sldId="259"/>
            <ac:spMk id="82" creationId="{41F398EC-FD4C-6DB6-A56F-A5573B50AB2F}"/>
          </ac:spMkLst>
        </pc:spChg>
        <pc:spChg chg="mod">
          <ac:chgData name="Omar Hugo Gonzalez Almaguer" userId="5d0c6328-4bbc-443f-88dc-4000544d934d" providerId="ADAL" clId="{0D393D69-A4E5-9F49-AF82-F2026CB10202}" dt="2023-04-28T12:27:24.705" v="362" actId="20577"/>
          <ac:spMkLst>
            <pc:docMk/>
            <pc:sldMk cId="2123460934" sldId="259"/>
            <ac:spMk id="95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28:43.488" v="430" actId="20577"/>
          <ac:spMkLst>
            <pc:docMk/>
            <pc:sldMk cId="2123460934" sldId="259"/>
            <ac:spMk id="96" creationId="{69815E91-54B0-F1F4-1C89-CFDD92FA78AC}"/>
          </ac:spMkLst>
        </pc:spChg>
        <pc:spChg chg="mod">
          <ac:chgData name="Omar Hugo Gonzalez Almaguer" userId="5d0c6328-4bbc-443f-88dc-4000544d934d" providerId="ADAL" clId="{0D393D69-A4E5-9F49-AF82-F2026CB10202}" dt="2023-04-28T12:30:14.415" v="494" actId="20577"/>
          <ac:spMkLst>
            <pc:docMk/>
            <pc:sldMk cId="2123460934" sldId="259"/>
            <ac:spMk id="97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31:33.772" v="522" actId="20577"/>
          <ac:spMkLst>
            <pc:docMk/>
            <pc:sldMk cId="2123460934" sldId="259"/>
            <ac:spMk id="98" creationId="{69815E91-54B0-F1F4-1C89-CFDD92FA78AC}"/>
          </ac:spMkLst>
        </pc:spChg>
        <pc:spChg chg="mod">
          <ac:chgData name="Omar Hugo Gonzalez Almaguer" userId="5d0c6328-4bbc-443f-88dc-4000544d934d" providerId="ADAL" clId="{0D393D69-A4E5-9F49-AF82-F2026CB10202}" dt="2023-04-28T12:32:24.463" v="540" actId="20577"/>
          <ac:spMkLst>
            <pc:docMk/>
            <pc:sldMk cId="2123460934" sldId="259"/>
            <ac:spMk id="103" creationId="{78E254B2-B124-43CC-FB7D-527B6192F9FE}"/>
          </ac:spMkLst>
        </pc:spChg>
        <pc:spChg chg="mod">
          <ac:chgData name="Omar Hugo Gonzalez Almaguer" userId="5d0c6328-4bbc-443f-88dc-4000544d934d" providerId="ADAL" clId="{0D393D69-A4E5-9F49-AF82-F2026CB10202}" dt="2023-04-28T12:32:10.550" v="535" actId="20577"/>
          <ac:spMkLst>
            <pc:docMk/>
            <pc:sldMk cId="2123460934" sldId="259"/>
            <ac:spMk id="106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33:57.722" v="677" actId="122"/>
          <ac:spMkLst>
            <pc:docMk/>
            <pc:sldMk cId="2123460934" sldId="259"/>
            <ac:spMk id="107" creationId="{69815E91-54B0-F1F4-1C89-CFDD92FA78AC}"/>
          </ac:spMkLst>
        </pc:spChg>
        <pc:spChg chg="mod">
          <ac:chgData name="Omar Hugo Gonzalez Almaguer" userId="5d0c6328-4bbc-443f-88dc-4000544d934d" providerId="ADAL" clId="{0D393D69-A4E5-9F49-AF82-F2026CB10202}" dt="2023-04-28T12:34:49.318" v="690" actId="20577"/>
          <ac:spMkLst>
            <pc:docMk/>
            <pc:sldMk cId="2123460934" sldId="259"/>
            <ac:spMk id="114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36:04.201" v="759" actId="20577"/>
          <ac:spMkLst>
            <pc:docMk/>
            <pc:sldMk cId="2123460934" sldId="259"/>
            <ac:spMk id="115" creationId="{69815E91-54B0-F1F4-1C89-CFDD92FA78AC}"/>
          </ac:spMkLst>
        </pc:spChg>
        <pc:spChg chg="mod">
          <ac:chgData name="Omar Hugo Gonzalez Almaguer" userId="5d0c6328-4bbc-443f-88dc-4000544d934d" providerId="ADAL" clId="{0D393D69-A4E5-9F49-AF82-F2026CB10202}" dt="2023-04-28T12:36:25.564" v="764" actId="20577"/>
          <ac:spMkLst>
            <pc:docMk/>
            <pc:sldMk cId="2123460934" sldId="259"/>
            <ac:spMk id="116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37:40.426" v="866" actId="20577"/>
          <ac:spMkLst>
            <pc:docMk/>
            <pc:sldMk cId="2123460934" sldId="259"/>
            <ac:spMk id="117" creationId="{69815E91-54B0-F1F4-1C89-CFDD92FA78AC}"/>
          </ac:spMkLst>
        </pc:spChg>
        <pc:spChg chg="mod">
          <ac:chgData name="Omar Hugo Gonzalez Almaguer" userId="5d0c6328-4bbc-443f-88dc-4000544d934d" providerId="ADAL" clId="{0D393D69-A4E5-9F49-AF82-F2026CB10202}" dt="2023-04-28T12:38:36.743" v="876" actId="20577"/>
          <ac:spMkLst>
            <pc:docMk/>
            <pc:sldMk cId="2123460934" sldId="259"/>
            <ac:spMk id="125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39:09.857" v="922" actId="20577"/>
          <ac:spMkLst>
            <pc:docMk/>
            <pc:sldMk cId="2123460934" sldId="259"/>
            <ac:spMk id="126" creationId="{69815E91-54B0-F1F4-1C89-CFDD92FA78AC}"/>
          </ac:spMkLst>
        </pc:spChg>
        <pc:spChg chg="mod">
          <ac:chgData name="Omar Hugo Gonzalez Almaguer" userId="5d0c6328-4bbc-443f-88dc-4000544d934d" providerId="ADAL" clId="{0D393D69-A4E5-9F49-AF82-F2026CB10202}" dt="2023-04-28T12:39:37.323" v="930" actId="20577"/>
          <ac:spMkLst>
            <pc:docMk/>
            <pc:sldMk cId="2123460934" sldId="259"/>
            <ac:spMk id="127" creationId="{19196333-7CD7-34BD-57AC-18EABB61C8BB}"/>
          </ac:spMkLst>
        </pc:spChg>
        <pc:spChg chg="mod">
          <ac:chgData name="Omar Hugo Gonzalez Almaguer" userId="5d0c6328-4bbc-443f-88dc-4000544d934d" providerId="ADAL" clId="{0D393D69-A4E5-9F49-AF82-F2026CB10202}" dt="2023-04-28T12:40:35.250" v="963" actId="20577"/>
          <ac:spMkLst>
            <pc:docMk/>
            <pc:sldMk cId="2123460934" sldId="259"/>
            <ac:spMk id="128" creationId="{69815E91-54B0-F1F4-1C89-CFDD92FA78AC}"/>
          </ac:spMkLst>
        </pc:spChg>
        <pc:picChg chg="mod">
          <ac:chgData name="Omar Hugo Gonzalez Almaguer" userId="5d0c6328-4bbc-443f-88dc-4000544d934d" providerId="ADAL" clId="{0D393D69-A4E5-9F49-AF82-F2026CB10202}" dt="2023-04-28T12:48:15.122" v="1119" actId="14100"/>
          <ac:picMkLst>
            <pc:docMk/>
            <pc:sldMk cId="2123460934" sldId="259"/>
            <ac:picMk id="5" creationId="{5553ACDD-E1E8-42AC-A301-1CE35DE463CC}"/>
          </ac:picMkLst>
        </pc:picChg>
        <pc:picChg chg="mod">
          <ac:chgData name="Omar Hugo Gonzalez Almaguer" userId="5d0c6328-4bbc-443f-88dc-4000544d934d" providerId="ADAL" clId="{0D393D69-A4E5-9F49-AF82-F2026CB10202}" dt="2023-04-28T12:48:06.873" v="1117" actId="1076"/>
          <ac:picMkLst>
            <pc:docMk/>
            <pc:sldMk cId="2123460934" sldId="259"/>
            <ac:picMk id="36" creationId="{93BA6804-01F4-8E1E-548C-34D096CBCA81}"/>
          </ac:picMkLst>
        </pc:picChg>
      </pc:sldChg>
    </pc:docChg>
  </pc:docChgLst>
  <pc:docChgLst>
    <pc:chgData name="Omar Hugo Gonzalez Almaguer" userId="5d0c6328-4bbc-443f-88dc-4000544d934d" providerId="ADAL" clId="{104085E9-56BD-5A46-850E-FBB332859510}"/>
    <pc:docChg chg="modSld">
      <pc:chgData name="Omar Hugo Gonzalez Almaguer" userId="5d0c6328-4bbc-443f-88dc-4000544d934d" providerId="ADAL" clId="{104085E9-56BD-5A46-850E-FBB332859510}" dt="2023-05-02T15:11:54.080" v="0" actId="20577"/>
      <pc:docMkLst>
        <pc:docMk/>
      </pc:docMkLst>
      <pc:sldChg chg="modSp">
        <pc:chgData name="Omar Hugo Gonzalez Almaguer" userId="5d0c6328-4bbc-443f-88dc-4000544d934d" providerId="ADAL" clId="{104085E9-56BD-5A46-850E-FBB332859510}" dt="2023-05-02T15:11:54.080" v="0" actId="20577"/>
        <pc:sldMkLst>
          <pc:docMk/>
          <pc:sldMk cId="3285113708" sldId="261"/>
        </pc:sldMkLst>
        <pc:spChg chg="mod">
          <ac:chgData name="Omar Hugo Gonzalez Almaguer" userId="5d0c6328-4bbc-443f-88dc-4000544d934d" providerId="ADAL" clId="{104085E9-56BD-5A46-850E-FBB332859510}" dt="2023-05-02T15:11:54.080" v="0" actId="20577"/>
          <ac:spMkLst>
            <pc:docMk/>
            <pc:sldMk cId="3285113708" sldId="261"/>
            <ac:spMk id="126" creationId="{69815E91-54B0-F1F4-1C89-CFDD92FA78AC}"/>
          </ac:spMkLst>
        </pc:spChg>
      </pc:sldChg>
    </pc:docChg>
  </pc:docChgLst>
  <pc:docChgLst>
    <pc:chgData name="Omar Hugo Gonzalez Almaguer" userId="5d0c6328-4bbc-443f-88dc-4000544d934d" providerId="ADAL" clId="{A424CD99-BF27-AC45-8639-5611D71A880D}"/>
    <pc:docChg chg="addSld delSld modSld">
      <pc:chgData name="Omar Hugo Gonzalez Almaguer" userId="5d0c6328-4bbc-443f-88dc-4000544d934d" providerId="ADAL" clId="{A424CD99-BF27-AC45-8639-5611D71A880D}" dt="2023-05-01T16:21:46.101" v="28" actId="2696"/>
      <pc:docMkLst>
        <pc:docMk/>
      </pc:docMkLst>
      <pc:sldChg chg="modSp">
        <pc:chgData name="Omar Hugo Gonzalez Almaguer" userId="5d0c6328-4bbc-443f-88dc-4000544d934d" providerId="ADAL" clId="{A424CD99-BF27-AC45-8639-5611D71A880D}" dt="2023-05-01T16:19:58.649" v="26" actId="20577"/>
        <pc:sldMkLst>
          <pc:docMk/>
          <pc:sldMk cId="4161178846" sldId="260"/>
        </pc:sldMkLst>
        <pc:spChg chg="mod">
          <ac:chgData name="Omar Hugo Gonzalez Almaguer" userId="5d0c6328-4bbc-443f-88dc-4000544d934d" providerId="ADAL" clId="{A424CD99-BF27-AC45-8639-5611D71A880D}" dt="2023-05-01T16:19:58.649" v="26" actId="20577"/>
          <ac:spMkLst>
            <pc:docMk/>
            <pc:sldMk cId="4161178846" sldId="260"/>
            <ac:spMk id="79" creationId="{669608A8-1991-04D1-0F04-E74312A7619F}"/>
          </ac:spMkLst>
        </pc:spChg>
      </pc:sldChg>
      <pc:sldChg chg="new del">
        <pc:chgData name="Omar Hugo Gonzalez Almaguer" userId="5d0c6328-4bbc-443f-88dc-4000544d934d" providerId="ADAL" clId="{A424CD99-BF27-AC45-8639-5611D71A880D}" dt="2023-05-01T16:18:43.063" v="4" actId="2696"/>
        <pc:sldMkLst>
          <pc:docMk/>
          <pc:sldMk cId="2143206912" sldId="261"/>
        </pc:sldMkLst>
      </pc:sldChg>
      <pc:sldChg chg="add del">
        <pc:chgData name="Omar Hugo Gonzalez Almaguer" userId="5d0c6328-4bbc-443f-88dc-4000544d934d" providerId="ADAL" clId="{A424CD99-BF27-AC45-8639-5611D71A880D}" dt="2023-05-01T16:21:46.101" v="28" actId="2696"/>
        <pc:sldMkLst>
          <pc:docMk/>
          <pc:sldMk cId="2625448996" sldId="261"/>
        </pc:sldMkLst>
      </pc:sldChg>
      <pc:sldChg chg="del">
        <pc:chgData name="Omar Hugo Gonzalez Almaguer" userId="5d0c6328-4bbc-443f-88dc-4000544d934d" providerId="ADAL" clId="{A424CD99-BF27-AC45-8639-5611D71A880D}" dt="2023-05-01T16:17:57.855" v="0" actId="2696"/>
        <pc:sldMkLst>
          <pc:docMk/>
          <pc:sldMk cId="3454451247" sldId="261"/>
        </pc:sldMkLst>
      </pc:sldChg>
      <pc:sldChg chg="new del">
        <pc:chgData name="Omar Hugo Gonzalez Almaguer" userId="5d0c6328-4bbc-443f-88dc-4000544d934d" providerId="ADAL" clId="{A424CD99-BF27-AC45-8639-5611D71A880D}" dt="2023-05-01T16:18:06.541" v="2" actId="2696"/>
        <pc:sldMkLst>
          <pc:docMk/>
          <pc:sldMk cId="3657858212" sldId="261"/>
        </pc:sldMkLst>
      </pc:sldChg>
    </pc:docChg>
  </pc:docChgLst>
  <pc:docChgLst>
    <pc:chgData name="Omar Hugo Gonzalez Almaguer" userId="5d0c6328-4bbc-443f-88dc-4000544d934d" providerId="ADAL" clId="{9B9517AA-3C87-A540-912F-018924D7E5BF}"/>
    <pc:docChg chg="undo custSel addSld delSld modSld">
      <pc:chgData name="Omar Hugo Gonzalez Almaguer" userId="5d0c6328-4bbc-443f-88dc-4000544d934d" providerId="ADAL" clId="{9B9517AA-3C87-A540-912F-018924D7E5BF}" dt="2023-05-01T16:01:23.540" v="1060" actId="2890"/>
      <pc:docMkLst>
        <pc:docMk/>
      </pc:docMkLst>
      <pc:sldChg chg="addSp delSp modSp mod">
        <pc:chgData name="Omar Hugo Gonzalez Almaguer" userId="5d0c6328-4bbc-443f-88dc-4000544d934d" providerId="ADAL" clId="{9B9517AA-3C87-A540-912F-018924D7E5BF}" dt="2023-05-01T15:16:41.262" v="1038" actId="20577"/>
        <pc:sldMkLst>
          <pc:docMk/>
          <pc:sldMk cId="2123460934" sldId="259"/>
        </pc:sldMkLst>
        <pc:spChg chg="mod">
          <ac:chgData name="Omar Hugo Gonzalez Almaguer" userId="5d0c6328-4bbc-443f-88dc-4000544d934d" providerId="ADAL" clId="{9B9517AA-3C87-A540-912F-018924D7E5BF}" dt="2023-05-01T14:46:26.722" v="467" actId="20577"/>
          <ac:spMkLst>
            <pc:docMk/>
            <pc:sldMk cId="2123460934" sldId="259"/>
            <ac:spMk id="2" creationId="{7326C3C5-D58C-CCB6-5D6B-745D16663C5F}"/>
          </ac:spMkLst>
        </pc:spChg>
        <pc:spChg chg="mod">
          <ac:chgData name="Omar Hugo Gonzalez Almaguer" userId="5d0c6328-4bbc-443f-88dc-4000544d934d" providerId="ADAL" clId="{9B9517AA-3C87-A540-912F-018924D7E5BF}" dt="2023-05-01T14:58:52.387" v="734" actId="20577"/>
          <ac:spMkLst>
            <pc:docMk/>
            <pc:sldMk cId="2123460934" sldId="259"/>
            <ac:spMk id="6" creationId="{DE9DF907-DE80-5D67-1868-90A28730EBED}"/>
          </ac:spMkLst>
        </pc:spChg>
        <pc:spChg chg="mod">
          <ac:chgData name="Omar Hugo Gonzalez Almaguer" userId="5d0c6328-4bbc-443f-88dc-4000544d934d" providerId="ADAL" clId="{9B9517AA-3C87-A540-912F-018924D7E5BF}" dt="2023-05-01T15:06:06.142" v="922" actId="1035"/>
          <ac:spMkLst>
            <pc:docMk/>
            <pc:sldMk cId="2123460934" sldId="259"/>
            <ac:spMk id="10" creationId="{B2BF079A-BC43-BD65-3418-60BCE0317B9B}"/>
          </ac:spMkLst>
        </pc:spChg>
        <pc:spChg chg="mod">
          <ac:chgData name="Omar Hugo Gonzalez Almaguer" userId="5d0c6328-4bbc-443f-88dc-4000544d934d" providerId="ADAL" clId="{9B9517AA-3C87-A540-912F-018924D7E5BF}" dt="2023-05-01T15:00:37.053" v="795" actId="14100"/>
          <ac:spMkLst>
            <pc:docMk/>
            <pc:sldMk cId="2123460934" sldId="259"/>
            <ac:spMk id="11" creationId="{66C668EA-1614-4249-3F75-30A2A9DAB354}"/>
          </ac:spMkLst>
        </pc:spChg>
        <pc:spChg chg="mod">
          <ac:chgData name="Omar Hugo Gonzalez Almaguer" userId="5d0c6328-4bbc-443f-88dc-4000544d934d" providerId="ADAL" clId="{9B9517AA-3C87-A540-912F-018924D7E5BF}" dt="2023-05-01T14:45:28.130" v="455" actId="20577"/>
          <ac:spMkLst>
            <pc:docMk/>
            <pc:sldMk cId="2123460934" sldId="259"/>
            <ac:spMk id="16" creationId="{87D1764B-AD06-92E6-1CD8-0482C3534158}"/>
          </ac:spMkLst>
        </pc:spChg>
        <pc:spChg chg="mod">
          <ac:chgData name="Omar Hugo Gonzalez Almaguer" userId="5d0c6328-4bbc-443f-88dc-4000544d934d" providerId="ADAL" clId="{9B9517AA-3C87-A540-912F-018924D7E5BF}" dt="2023-05-01T14:38:31.605" v="303" actId="20577"/>
          <ac:spMkLst>
            <pc:docMk/>
            <pc:sldMk cId="2123460934" sldId="259"/>
            <ac:spMk id="21" creationId="{E43F55B1-0C76-385D-62E0-CE9819447499}"/>
          </ac:spMkLst>
        </pc:spChg>
        <pc:spChg chg="mod">
          <ac:chgData name="Omar Hugo Gonzalez Almaguer" userId="5d0c6328-4bbc-443f-88dc-4000544d934d" providerId="ADAL" clId="{9B9517AA-3C87-A540-912F-018924D7E5BF}" dt="2023-05-01T14:38:36.017" v="305" actId="20577"/>
          <ac:spMkLst>
            <pc:docMk/>
            <pc:sldMk cId="2123460934" sldId="259"/>
            <ac:spMk id="22" creationId="{C8697D19-2F40-27DE-4905-737551C21026}"/>
          </ac:spMkLst>
        </pc:spChg>
        <pc:spChg chg="mod">
          <ac:chgData name="Omar Hugo Gonzalez Almaguer" userId="5d0c6328-4bbc-443f-88dc-4000544d934d" providerId="ADAL" clId="{9B9517AA-3C87-A540-912F-018924D7E5BF}" dt="2023-05-01T14:37:50.510" v="301" actId="20577"/>
          <ac:spMkLst>
            <pc:docMk/>
            <pc:sldMk cId="2123460934" sldId="259"/>
            <ac:spMk id="23" creationId="{5D5CFFA7-BD70-C0FD-366C-0058C1AF80E1}"/>
          </ac:spMkLst>
        </pc:spChg>
        <pc:spChg chg="del">
          <ac:chgData name="Omar Hugo Gonzalez Almaguer" userId="5d0c6328-4bbc-443f-88dc-4000544d934d" providerId="ADAL" clId="{9B9517AA-3C87-A540-912F-018924D7E5BF}" dt="2023-05-01T13:52:04.126" v="123" actId="478"/>
          <ac:spMkLst>
            <pc:docMk/>
            <pc:sldMk cId="2123460934" sldId="259"/>
            <ac:spMk id="24" creationId="{00000000-0000-0000-0000-000000000000}"/>
          </ac:spMkLst>
        </pc:spChg>
        <pc:spChg chg="mod">
          <ac:chgData name="Omar Hugo Gonzalez Almaguer" userId="5d0c6328-4bbc-443f-88dc-4000544d934d" providerId="ADAL" clId="{9B9517AA-3C87-A540-912F-018924D7E5BF}" dt="2023-05-01T14:39:40.380" v="322" actId="20577"/>
          <ac:spMkLst>
            <pc:docMk/>
            <pc:sldMk cId="2123460934" sldId="259"/>
            <ac:spMk id="25" creationId="{58113E25-BBEF-CE9D-3AA1-12C7EF91972A}"/>
          </ac:spMkLst>
        </pc:spChg>
        <pc:spChg chg="mod">
          <ac:chgData name="Omar Hugo Gonzalez Almaguer" userId="5d0c6328-4bbc-443f-88dc-4000544d934d" providerId="ADAL" clId="{9B9517AA-3C87-A540-912F-018924D7E5BF}" dt="2023-05-01T14:41:17.112" v="349" actId="207"/>
          <ac:spMkLst>
            <pc:docMk/>
            <pc:sldMk cId="2123460934" sldId="259"/>
            <ac:spMk id="26" creationId="{DE393C65-6325-E620-A57A-CA69A0B1E9BB}"/>
          </ac:spMkLst>
        </pc:spChg>
        <pc:spChg chg="mod">
          <ac:chgData name="Omar Hugo Gonzalez Almaguer" userId="5d0c6328-4bbc-443f-88dc-4000544d934d" providerId="ADAL" clId="{9B9517AA-3C87-A540-912F-018924D7E5BF}" dt="2023-05-01T14:40:37.159" v="340" actId="20577"/>
          <ac:spMkLst>
            <pc:docMk/>
            <pc:sldMk cId="2123460934" sldId="259"/>
            <ac:spMk id="27" creationId="{9B35916D-D929-E5AD-C1BA-D2BF7481A063}"/>
          </ac:spMkLst>
        </pc:spChg>
        <pc:spChg chg="mod">
          <ac:chgData name="Omar Hugo Gonzalez Almaguer" userId="5d0c6328-4bbc-443f-88dc-4000544d934d" providerId="ADAL" clId="{9B9517AA-3C87-A540-912F-018924D7E5BF}" dt="2023-05-01T14:40:56.809" v="348" actId="20577"/>
          <ac:spMkLst>
            <pc:docMk/>
            <pc:sldMk cId="2123460934" sldId="259"/>
            <ac:spMk id="28" creationId="{50C23822-C8D2-A0C6-0C5C-5BB2CB47FEF5}"/>
          </ac:spMkLst>
        </pc:spChg>
        <pc:spChg chg="mod">
          <ac:chgData name="Omar Hugo Gonzalez Almaguer" userId="5d0c6328-4bbc-443f-88dc-4000544d934d" providerId="ADAL" clId="{9B9517AA-3C87-A540-912F-018924D7E5BF}" dt="2023-05-01T14:44:55.412" v="443" actId="1035"/>
          <ac:spMkLst>
            <pc:docMk/>
            <pc:sldMk cId="2123460934" sldId="259"/>
            <ac:spMk id="29" creationId="{FE9F1184-9204-6A9A-67CE-FCC51A30D57E}"/>
          </ac:spMkLst>
        </pc:spChg>
        <pc:spChg chg="mod">
          <ac:chgData name="Omar Hugo Gonzalez Almaguer" userId="5d0c6328-4bbc-443f-88dc-4000544d934d" providerId="ADAL" clId="{9B9517AA-3C87-A540-912F-018924D7E5BF}" dt="2023-05-01T14:45:18.938" v="450" actId="1036"/>
          <ac:spMkLst>
            <pc:docMk/>
            <pc:sldMk cId="2123460934" sldId="259"/>
            <ac:spMk id="30" creationId="{47EA7E47-F77A-B357-68D8-49E280D44376}"/>
          </ac:spMkLst>
        </pc:spChg>
        <pc:spChg chg="mod">
          <ac:chgData name="Omar Hugo Gonzalez Almaguer" userId="5d0c6328-4bbc-443f-88dc-4000544d934d" providerId="ADAL" clId="{9B9517AA-3C87-A540-912F-018924D7E5BF}" dt="2023-05-01T15:06:26.217" v="924" actId="1035"/>
          <ac:spMkLst>
            <pc:docMk/>
            <pc:sldMk cId="2123460934" sldId="259"/>
            <ac:spMk id="32" creationId="{ACFA8FB2-274C-F5A0-878C-D2243EA05110}"/>
          </ac:spMkLst>
        </pc:spChg>
        <pc:spChg chg="mod">
          <ac:chgData name="Omar Hugo Gonzalez Almaguer" userId="5d0c6328-4bbc-443f-88dc-4000544d934d" providerId="ADAL" clId="{9B9517AA-3C87-A540-912F-018924D7E5BF}" dt="2023-05-01T14:46:24.539" v="466" actId="20577"/>
          <ac:spMkLst>
            <pc:docMk/>
            <pc:sldMk cId="2123460934" sldId="259"/>
            <ac:spMk id="33" creationId="{74859AB8-E3F7-290B-8F27-9852EE1C418C}"/>
          </ac:spMkLst>
        </pc:spChg>
        <pc:spChg chg="mod">
          <ac:chgData name="Omar Hugo Gonzalez Almaguer" userId="5d0c6328-4bbc-443f-88dc-4000544d934d" providerId="ADAL" clId="{9B9517AA-3C87-A540-912F-018924D7E5BF}" dt="2023-05-01T14:46:22.458" v="465" actId="20577"/>
          <ac:spMkLst>
            <pc:docMk/>
            <pc:sldMk cId="2123460934" sldId="259"/>
            <ac:spMk id="34" creationId="{99A4E263-64FA-4414-A16A-47F5F4DB6204}"/>
          </ac:spMkLst>
        </pc:spChg>
        <pc:spChg chg="mod">
          <ac:chgData name="Omar Hugo Gonzalez Almaguer" userId="5d0c6328-4bbc-443f-88dc-4000544d934d" providerId="ADAL" clId="{9B9517AA-3C87-A540-912F-018924D7E5BF}" dt="2023-05-01T14:38:39.087" v="307" actId="20577"/>
          <ac:spMkLst>
            <pc:docMk/>
            <pc:sldMk cId="2123460934" sldId="259"/>
            <ac:spMk id="37" creationId="{2ABADC25-4FD0-7868-AD1E-CC5FE5CBCA04}"/>
          </ac:spMkLst>
        </pc:spChg>
        <pc:spChg chg="mod">
          <ac:chgData name="Omar Hugo Gonzalez Almaguer" userId="5d0c6328-4bbc-443f-88dc-4000544d934d" providerId="ADAL" clId="{9B9517AA-3C87-A540-912F-018924D7E5BF}" dt="2023-05-01T13:53:40.268" v="138" actId="20577"/>
          <ac:spMkLst>
            <pc:docMk/>
            <pc:sldMk cId="2123460934" sldId="259"/>
            <ac:spMk id="46" creationId="{440A8DA8-890C-240E-9B13-1D46FA126306}"/>
          </ac:spMkLst>
        </pc:spChg>
        <pc:spChg chg="mod">
          <ac:chgData name="Omar Hugo Gonzalez Almaguer" userId="5d0c6328-4bbc-443f-88dc-4000544d934d" providerId="ADAL" clId="{9B9517AA-3C87-A540-912F-018924D7E5BF}" dt="2023-05-01T14:45:18.938" v="450" actId="1036"/>
          <ac:spMkLst>
            <pc:docMk/>
            <pc:sldMk cId="2123460934" sldId="259"/>
            <ac:spMk id="47" creationId="{C4B5D27B-D075-3EE4-07BB-0C1F3AC2B2F3}"/>
          </ac:spMkLst>
        </pc:spChg>
        <pc:spChg chg="mod">
          <ac:chgData name="Omar Hugo Gonzalez Almaguer" userId="5d0c6328-4bbc-443f-88dc-4000544d934d" providerId="ADAL" clId="{9B9517AA-3C87-A540-912F-018924D7E5BF}" dt="2023-05-01T13:54:01.886" v="160" actId="20577"/>
          <ac:spMkLst>
            <pc:docMk/>
            <pc:sldMk cId="2123460934" sldId="259"/>
            <ac:spMk id="53" creationId="{48D1C67A-50E5-E136-9B6A-E3C299DC80B7}"/>
          </ac:spMkLst>
        </pc:spChg>
        <pc:spChg chg="add del mod">
          <ac:chgData name="Omar Hugo Gonzalez Almaguer" userId="5d0c6328-4bbc-443f-88dc-4000544d934d" providerId="ADAL" clId="{9B9517AA-3C87-A540-912F-018924D7E5BF}" dt="2023-05-01T15:02:34.611" v="809" actId="478"/>
          <ac:spMkLst>
            <pc:docMk/>
            <pc:sldMk cId="2123460934" sldId="259"/>
            <ac:spMk id="58" creationId="{E33E510C-59E4-B914-5E1C-567A7D2341D5}"/>
          </ac:spMkLst>
        </pc:spChg>
        <pc:spChg chg="add del mod">
          <ac:chgData name="Omar Hugo Gonzalez Almaguer" userId="5d0c6328-4bbc-443f-88dc-4000544d934d" providerId="ADAL" clId="{9B9517AA-3C87-A540-912F-018924D7E5BF}" dt="2023-05-01T15:02:34.611" v="809" actId="478"/>
          <ac:spMkLst>
            <pc:docMk/>
            <pc:sldMk cId="2123460934" sldId="259"/>
            <ac:spMk id="59" creationId="{AF00DD31-DC41-CCAD-815B-3B3E4A39F56A}"/>
          </ac:spMkLst>
        </pc:spChg>
        <pc:spChg chg="mod">
          <ac:chgData name="Omar Hugo Gonzalez Almaguer" userId="5d0c6328-4bbc-443f-88dc-4000544d934d" providerId="ADAL" clId="{9B9517AA-3C87-A540-912F-018924D7E5BF}" dt="2023-05-01T15:06:26.217" v="924" actId="1035"/>
          <ac:spMkLst>
            <pc:docMk/>
            <pc:sldMk cId="2123460934" sldId="259"/>
            <ac:spMk id="61" creationId="{3902663D-71D6-66DD-D8A2-B98E37E434A7}"/>
          </ac:spMkLst>
        </pc:spChg>
        <pc:spChg chg="add del mod">
          <ac:chgData name="Omar Hugo Gonzalez Almaguer" userId="5d0c6328-4bbc-443f-88dc-4000544d934d" providerId="ADAL" clId="{9B9517AA-3C87-A540-912F-018924D7E5BF}" dt="2023-05-01T15:01:44.900" v="803" actId="478"/>
          <ac:spMkLst>
            <pc:docMk/>
            <pc:sldMk cId="2123460934" sldId="259"/>
            <ac:spMk id="62" creationId="{E8587F4A-D64B-770E-AFB3-BFF4030D4DC4}"/>
          </ac:spMkLst>
        </pc:spChg>
        <pc:spChg chg="mod">
          <ac:chgData name="Omar Hugo Gonzalez Almaguer" userId="5d0c6328-4bbc-443f-88dc-4000544d934d" providerId="ADAL" clId="{9B9517AA-3C87-A540-912F-018924D7E5BF}" dt="2023-05-01T15:06:06.142" v="922" actId="1035"/>
          <ac:spMkLst>
            <pc:docMk/>
            <pc:sldMk cId="2123460934" sldId="259"/>
            <ac:spMk id="63" creationId="{45283365-23FC-0F0F-2883-F16FCB0D78A5}"/>
          </ac:spMkLst>
        </pc:spChg>
        <pc:spChg chg="del">
          <ac:chgData name="Omar Hugo Gonzalez Almaguer" userId="5d0c6328-4bbc-443f-88dc-4000544d934d" providerId="ADAL" clId="{9B9517AA-3C87-A540-912F-018924D7E5BF}" dt="2023-05-01T13:52:06.710" v="124" actId="478"/>
          <ac:spMkLst>
            <pc:docMk/>
            <pc:sldMk cId="2123460934" sldId="259"/>
            <ac:spMk id="65" creationId="{334A8837-CC42-9567-1966-A560F0C390D0}"/>
          </ac:spMkLst>
        </pc:spChg>
        <pc:spChg chg="mod">
          <ac:chgData name="Omar Hugo Gonzalez Almaguer" userId="5d0c6328-4bbc-443f-88dc-4000544d934d" providerId="ADAL" clId="{9B9517AA-3C87-A540-912F-018924D7E5BF}" dt="2023-05-01T13:21:36.858" v="68" actId="20577"/>
          <ac:spMkLst>
            <pc:docMk/>
            <pc:sldMk cId="2123460934" sldId="259"/>
            <ac:spMk id="66" creationId="{5CF82DC1-DCF7-EA37-BDD7-8D51C3173EF6}"/>
          </ac:spMkLst>
        </pc:spChg>
        <pc:spChg chg="mod">
          <ac:chgData name="Omar Hugo Gonzalez Almaguer" userId="5d0c6328-4bbc-443f-88dc-4000544d934d" providerId="ADAL" clId="{9B9517AA-3C87-A540-912F-018924D7E5BF}" dt="2023-05-01T13:22:10.214" v="83" actId="20577"/>
          <ac:spMkLst>
            <pc:docMk/>
            <pc:sldMk cId="2123460934" sldId="259"/>
            <ac:spMk id="68" creationId="{BF7E8760-F567-BFA5-7294-C0B15906CC9D}"/>
          </ac:spMkLst>
        </pc:spChg>
        <pc:spChg chg="mod">
          <ac:chgData name="Omar Hugo Gonzalez Almaguer" userId="5d0c6328-4bbc-443f-88dc-4000544d934d" providerId="ADAL" clId="{9B9517AA-3C87-A540-912F-018924D7E5BF}" dt="2023-05-01T15:01:10.408" v="796"/>
          <ac:spMkLst>
            <pc:docMk/>
            <pc:sldMk cId="2123460934" sldId="259"/>
            <ac:spMk id="72" creationId="{8815A75B-CE6A-7CE4-989C-F6CCB3AC61CE}"/>
          </ac:spMkLst>
        </pc:spChg>
        <pc:spChg chg="add del mod">
          <ac:chgData name="Omar Hugo Gonzalez Almaguer" userId="5d0c6328-4bbc-443f-88dc-4000544d934d" providerId="ADAL" clId="{9B9517AA-3C87-A540-912F-018924D7E5BF}" dt="2023-05-01T15:01:45.365" v="805"/>
          <ac:spMkLst>
            <pc:docMk/>
            <pc:sldMk cId="2123460934" sldId="259"/>
            <ac:spMk id="75" creationId="{DBFD04AC-417F-6A0D-5748-24DDEDBE95AF}"/>
          </ac:spMkLst>
        </pc:spChg>
        <pc:spChg chg="add del mod">
          <ac:chgData name="Omar Hugo Gonzalez Almaguer" userId="5d0c6328-4bbc-443f-88dc-4000544d934d" providerId="ADAL" clId="{9B9517AA-3C87-A540-912F-018924D7E5BF}" dt="2023-05-01T15:01:45.365" v="805"/>
          <ac:spMkLst>
            <pc:docMk/>
            <pc:sldMk cId="2123460934" sldId="259"/>
            <ac:spMk id="76" creationId="{0451ECB9-EFC5-26F9-F4DD-A5FEB1DCAD27}"/>
          </ac:spMkLst>
        </pc:spChg>
        <pc:spChg chg="add del mod">
          <ac:chgData name="Omar Hugo Gonzalez Almaguer" userId="5d0c6328-4bbc-443f-88dc-4000544d934d" providerId="ADAL" clId="{9B9517AA-3C87-A540-912F-018924D7E5BF}" dt="2023-05-01T15:02:21.809" v="808" actId="478"/>
          <ac:spMkLst>
            <pc:docMk/>
            <pc:sldMk cId="2123460934" sldId="259"/>
            <ac:spMk id="77" creationId="{322DD792-E655-0A0E-C525-3E24C3B1E6AA}"/>
          </ac:spMkLst>
        </pc:spChg>
        <pc:spChg chg="add mod">
          <ac:chgData name="Omar Hugo Gonzalez Almaguer" userId="5d0c6328-4bbc-443f-88dc-4000544d934d" providerId="ADAL" clId="{9B9517AA-3C87-A540-912F-018924D7E5BF}" dt="2023-05-01T15:16:41.262" v="1038" actId="20577"/>
          <ac:spMkLst>
            <pc:docMk/>
            <pc:sldMk cId="2123460934" sldId="259"/>
            <ac:spMk id="78" creationId="{BED7E703-2926-3F82-AD0D-9D08DF4FC3EF}"/>
          </ac:spMkLst>
        </pc:spChg>
        <pc:spChg chg="add mod">
          <ac:chgData name="Omar Hugo Gonzalez Almaguer" userId="5d0c6328-4bbc-443f-88dc-4000544d934d" providerId="ADAL" clId="{9B9517AA-3C87-A540-912F-018924D7E5BF}" dt="2023-05-01T15:02:48.544" v="811" actId="1076"/>
          <ac:spMkLst>
            <pc:docMk/>
            <pc:sldMk cId="2123460934" sldId="259"/>
            <ac:spMk id="79" creationId="{669608A8-1991-04D1-0F04-E74312A7619F}"/>
          </ac:spMkLst>
        </pc:spChg>
        <pc:spChg chg="add mod">
          <ac:chgData name="Omar Hugo Gonzalez Almaguer" userId="5d0c6328-4bbc-443f-88dc-4000544d934d" providerId="ADAL" clId="{9B9517AA-3C87-A540-912F-018924D7E5BF}" dt="2023-05-01T15:10:17.936" v="967" actId="20577"/>
          <ac:spMkLst>
            <pc:docMk/>
            <pc:sldMk cId="2123460934" sldId="259"/>
            <ac:spMk id="80" creationId="{7A9B3F35-0315-5D2B-DB99-454940954837}"/>
          </ac:spMkLst>
        </pc:spChg>
        <pc:spChg chg="add mod">
          <ac:chgData name="Omar Hugo Gonzalez Almaguer" userId="5d0c6328-4bbc-443f-88dc-4000544d934d" providerId="ADAL" clId="{9B9517AA-3C87-A540-912F-018924D7E5BF}" dt="2023-05-01T15:11:28.476" v="1015" actId="20577"/>
          <ac:spMkLst>
            <pc:docMk/>
            <pc:sldMk cId="2123460934" sldId="259"/>
            <ac:spMk id="83" creationId="{A883814D-0B3A-863A-12A8-372FF061E6E3}"/>
          </ac:spMkLst>
        </pc:spChg>
        <pc:spChg chg="add mod">
          <ac:chgData name="Omar Hugo Gonzalez Almaguer" userId="5d0c6328-4bbc-443f-88dc-4000544d934d" providerId="ADAL" clId="{9B9517AA-3C87-A540-912F-018924D7E5BF}" dt="2023-05-01T15:09:45.540" v="965" actId="20577"/>
          <ac:spMkLst>
            <pc:docMk/>
            <pc:sldMk cId="2123460934" sldId="259"/>
            <ac:spMk id="84" creationId="{75D09C67-9E70-37DF-0525-9243184BEE39}"/>
          </ac:spMkLst>
        </pc:spChg>
        <pc:spChg chg="mod">
          <ac:chgData name="Omar Hugo Gonzalez Almaguer" userId="5d0c6328-4bbc-443f-88dc-4000544d934d" providerId="ADAL" clId="{9B9517AA-3C87-A540-912F-018924D7E5BF}" dt="2023-05-01T14:49:42.797" v="475" actId="20577"/>
          <ac:spMkLst>
            <pc:docMk/>
            <pc:sldMk cId="2123460934" sldId="259"/>
            <ac:spMk id="90" creationId="{2648898B-CE73-262F-0E7C-A483461D0047}"/>
          </ac:spMkLst>
        </pc:spChg>
        <pc:spChg chg="mod">
          <ac:chgData name="Omar Hugo Gonzalez Almaguer" userId="5d0c6328-4bbc-443f-88dc-4000544d934d" providerId="ADAL" clId="{9B9517AA-3C87-A540-912F-018924D7E5BF}" dt="2023-05-01T14:50:05.976" v="498" actId="20577"/>
          <ac:spMkLst>
            <pc:docMk/>
            <pc:sldMk cId="2123460934" sldId="259"/>
            <ac:spMk id="92" creationId="{78E254B2-B124-43CC-FB7D-527B6192F9FE}"/>
          </ac:spMkLst>
        </pc:spChg>
        <pc:spChg chg="mod">
          <ac:chgData name="Omar Hugo Gonzalez Almaguer" userId="5d0c6328-4bbc-443f-88dc-4000544d934d" providerId="ADAL" clId="{9B9517AA-3C87-A540-912F-018924D7E5BF}" dt="2023-05-01T14:57:44.092" v="697" actId="1076"/>
          <ac:spMkLst>
            <pc:docMk/>
            <pc:sldMk cId="2123460934" sldId="259"/>
            <ac:spMk id="95" creationId="{19196333-7CD7-34BD-57AC-18EABB61C8BB}"/>
          </ac:spMkLst>
        </pc:spChg>
        <pc:spChg chg="mod">
          <ac:chgData name="Omar Hugo Gonzalez Almaguer" userId="5d0c6328-4bbc-443f-88dc-4000544d934d" providerId="ADAL" clId="{9B9517AA-3C87-A540-912F-018924D7E5BF}" dt="2023-05-01T14:57:44.092" v="697" actId="1076"/>
          <ac:spMkLst>
            <pc:docMk/>
            <pc:sldMk cId="2123460934" sldId="259"/>
            <ac:spMk id="96" creationId="{69815E91-54B0-F1F4-1C89-CFDD92FA78AC}"/>
          </ac:spMkLst>
        </pc:spChg>
        <pc:spChg chg="del">
          <ac:chgData name="Omar Hugo Gonzalez Almaguer" userId="5d0c6328-4bbc-443f-88dc-4000544d934d" providerId="ADAL" clId="{9B9517AA-3C87-A540-912F-018924D7E5BF}" dt="2023-05-01T14:51:10.612" v="514" actId="478"/>
          <ac:spMkLst>
            <pc:docMk/>
            <pc:sldMk cId="2123460934" sldId="259"/>
            <ac:spMk id="97" creationId="{19196333-7CD7-34BD-57AC-18EABB61C8BB}"/>
          </ac:spMkLst>
        </pc:spChg>
        <pc:spChg chg="del">
          <ac:chgData name="Omar Hugo Gonzalez Almaguer" userId="5d0c6328-4bbc-443f-88dc-4000544d934d" providerId="ADAL" clId="{9B9517AA-3C87-A540-912F-018924D7E5BF}" dt="2023-05-01T14:51:10.612" v="514" actId="478"/>
          <ac:spMkLst>
            <pc:docMk/>
            <pc:sldMk cId="2123460934" sldId="259"/>
            <ac:spMk id="98" creationId="{69815E91-54B0-F1F4-1C89-CFDD92FA78AC}"/>
          </ac:spMkLst>
        </pc:spChg>
        <pc:spChg chg="del">
          <ac:chgData name="Omar Hugo Gonzalez Almaguer" userId="5d0c6328-4bbc-443f-88dc-4000544d934d" providerId="ADAL" clId="{9B9517AA-3C87-A540-912F-018924D7E5BF}" dt="2023-05-01T14:51:10.612" v="514" actId="478"/>
          <ac:spMkLst>
            <pc:docMk/>
            <pc:sldMk cId="2123460934" sldId="259"/>
            <ac:spMk id="99" creationId="{00000000-0000-0000-0000-000000000000}"/>
          </ac:spMkLst>
        </pc:spChg>
        <pc:spChg chg="mod">
          <ac:chgData name="Omar Hugo Gonzalez Almaguer" userId="5d0c6328-4bbc-443f-88dc-4000544d934d" providerId="ADAL" clId="{9B9517AA-3C87-A540-912F-018924D7E5BF}" dt="2023-05-01T14:52:12.015" v="520" actId="20577"/>
          <ac:spMkLst>
            <pc:docMk/>
            <pc:sldMk cId="2123460934" sldId="259"/>
            <ac:spMk id="120" creationId="{2648898B-CE73-262F-0E7C-A483461D0047}"/>
          </ac:spMkLst>
        </pc:spChg>
        <pc:spChg chg="mod">
          <ac:chgData name="Omar Hugo Gonzalez Almaguer" userId="5d0c6328-4bbc-443f-88dc-4000544d934d" providerId="ADAL" clId="{9B9517AA-3C87-A540-912F-018924D7E5BF}" dt="2023-05-01T14:52:20.418" v="537" actId="20577"/>
          <ac:spMkLst>
            <pc:docMk/>
            <pc:sldMk cId="2123460934" sldId="259"/>
            <ac:spMk id="122" creationId="{78E254B2-B124-43CC-FB7D-527B6192F9FE}"/>
          </ac:spMkLst>
        </pc:spChg>
        <pc:spChg chg="mod">
          <ac:chgData name="Omar Hugo Gonzalez Almaguer" userId="5d0c6328-4bbc-443f-88dc-4000544d934d" providerId="ADAL" clId="{9B9517AA-3C87-A540-912F-018924D7E5BF}" dt="2023-05-01T15:06:06.142" v="922" actId="1035"/>
          <ac:spMkLst>
            <pc:docMk/>
            <pc:sldMk cId="2123460934" sldId="259"/>
            <ac:spMk id="125" creationId="{19196333-7CD7-34BD-57AC-18EABB61C8BB}"/>
          </ac:spMkLst>
        </pc:spChg>
        <pc:spChg chg="mod">
          <ac:chgData name="Omar Hugo Gonzalez Almaguer" userId="5d0c6328-4bbc-443f-88dc-4000544d934d" providerId="ADAL" clId="{9B9517AA-3C87-A540-912F-018924D7E5BF}" dt="2023-05-01T15:06:06.142" v="922" actId="1035"/>
          <ac:spMkLst>
            <pc:docMk/>
            <pc:sldMk cId="2123460934" sldId="259"/>
            <ac:spMk id="126" creationId="{69815E91-54B0-F1F4-1C89-CFDD92FA78AC}"/>
          </ac:spMkLst>
        </pc:spChg>
        <pc:spChg chg="del">
          <ac:chgData name="Omar Hugo Gonzalez Almaguer" userId="5d0c6328-4bbc-443f-88dc-4000544d934d" providerId="ADAL" clId="{9B9517AA-3C87-A540-912F-018924D7E5BF}" dt="2023-05-01T14:55:22.165" v="599" actId="478"/>
          <ac:spMkLst>
            <pc:docMk/>
            <pc:sldMk cId="2123460934" sldId="259"/>
            <ac:spMk id="127" creationId="{19196333-7CD7-34BD-57AC-18EABB61C8BB}"/>
          </ac:spMkLst>
        </pc:spChg>
        <pc:spChg chg="del">
          <ac:chgData name="Omar Hugo Gonzalez Almaguer" userId="5d0c6328-4bbc-443f-88dc-4000544d934d" providerId="ADAL" clId="{9B9517AA-3C87-A540-912F-018924D7E5BF}" dt="2023-05-01T14:55:22.165" v="599" actId="478"/>
          <ac:spMkLst>
            <pc:docMk/>
            <pc:sldMk cId="2123460934" sldId="259"/>
            <ac:spMk id="128" creationId="{69815E91-54B0-F1F4-1C89-CFDD92FA78AC}"/>
          </ac:spMkLst>
        </pc:spChg>
        <pc:spChg chg="del">
          <ac:chgData name="Omar Hugo Gonzalez Almaguer" userId="5d0c6328-4bbc-443f-88dc-4000544d934d" providerId="ADAL" clId="{9B9517AA-3C87-A540-912F-018924D7E5BF}" dt="2023-05-01T14:55:22.165" v="599" actId="478"/>
          <ac:spMkLst>
            <pc:docMk/>
            <pc:sldMk cId="2123460934" sldId="259"/>
            <ac:spMk id="129" creationId="{00000000-0000-0000-0000-000000000000}"/>
          </ac:spMkLst>
        </pc:spChg>
        <pc:spChg chg="mod">
          <ac:chgData name="Omar Hugo Gonzalez Almaguer" userId="5d0c6328-4bbc-443f-88dc-4000544d934d" providerId="ADAL" clId="{9B9517AA-3C87-A540-912F-018924D7E5BF}" dt="2023-05-01T15:04:39.309" v="902" actId="20577"/>
          <ac:spMkLst>
            <pc:docMk/>
            <pc:sldMk cId="2123460934" sldId="259"/>
            <ac:spMk id="133" creationId="{8549015E-3CDE-D6DA-D2D9-D51CF52DF234}"/>
          </ac:spMkLst>
        </pc:spChg>
        <pc:spChg chg="del">
          <ac:chgData name="Omar Hugo Gonzalez Almaguer" userId="5d0c6328-4bbc-443f-88dc-4000544d934d" providerId="ADAL" clId="{9B9517AA-3C87-A540-912F-018924D7E5BF}" dt="2023-05-01T13:52:04.126" v="123" actId="478"/>
          <ac:spMkLst>
            <pc:docMk/>
            <pc:sldMk cId="2123460934" sldId="259"/>
            <ac:spMk id="154" creationId="{00000000-0000-0000-0000-000000000000}"/>
          </ac:spMkLst>
        </pc:spChg>
        <pc:grpChg chg="add mod">
          <ac:chgData name="Omar Hugo Gonzalez Almaguer" userId="5d0c6328-4bbc-443f-88dc-4000544d934d" providerId="ADAL" clId="{9B9517AA-3C87-A540-912F-018924D7E5BF}" dt="2023-05-01T14:57:21.466" v="696" actId="1036"/>
          <ac:grpSpMkLst>
            <pc:docMk/>
            <pc:sldMk cId="2123460934" sldId="259"/>
            <ac:grpSpMk id="4" creationId="{BAF7E420-4F79-BE32-0AFF-AAEB4D805EFB}"/>
          </ac:grpSpMkLst>
        </pc:grpChg>
        <pc:grpChg chg="mod">
          <ac:chgData name="Omar Hugo Gonzalez Almaguer" userId="5d0c6328-4bbc-443f-88dc-4000544d934d" providerId="ADAL" clId="{9B9517AA-3C87-A540-912F-018924D7E5BF}" dt="2023-05-01T14:57:15.362" v="654"/>
          <ac:grpSpMkLst>
            <pc:docMk/>
            <pc:sldMk cId="2123460934" sldId="259"/>
            <ac:grpSpMk id="9" creationId="{DBB11E3D-A72C-A1ED-A309-F9ED0D560B77}"/>
          </ac:grpSpMkLst>
        </pc:grpChg>
        <pc:grpChg chg="mod">
          <ac:chgData name="Omar Hugo Gonzalez Almaguer" userId="5d0c6328-4bbc-443f-88dc-4000544d934d" providerId="ADAL" clId="{9B9517AA-3C87-A540-912F-018924D7E5BF}" dt="2023-05-01T15:06:06.142" v="922" actId="1035"/>
          <ac:grpSpMkLst>
            <pc:docMk/>
            <pc:sldMk cId="2123460934" sldId="259"/>
            <ac:grpSpMk id="57" creationId="{08AA748C-3E01-FA17-3997-6D43BA36EFDD}"/>
          </ac:grpSpMkLst>
        </pc:grpChg>
        <pc:grpChg chg="add del mod">
          <ac:chgData name="Omar Hugo Gonzalez Almaguer" userId="5d0c6328-4bbc-443f-88dc-4000544d934d" providerId="ADAL" clId="{9B9517AA-3C87-A540-912F-018924D7E5BF}" dt="2023-05-01T15:01:45.365" v="805"/>
          <ac:grpSpMkLst>
            <pc:docMk/>
            <pc:sldMk cId="2123460934" sldId="259"/>
            <ac:grpSpMk id="60" creationId="{D24EBFBA-6D02-123A-B4FA-06BD00F4ACBC}"/>
          </ac:grpSpMkLst>
        </pc:grpChg>
        <pc:grpChg chg="add del mod">
          <ac:chgData name="Omar Hugo Gonzalez Almaguer" userId="5d0c6328-4bbc-443f-88dc-4000544d934d" providerId="ADAL" clId="{9B9517AA-3C87-A540-912F-018924D7E5BF}" dt="2023-05-01T15:01:44.633" v="802" actId="478"/>
          <ac:grpSpMkLst>
            <pc:docMk/>
            <pc:sldMk cId="2123460934" sldId="259"/>
            <ac:grpSpMk id="64" creationId="{4C8ABB95-1201-2838-33B2-56C4964F8AED}"/>
          </ac:grpSpMkLst>
        </pc:grpChg>
        <pc:grpChg chg="mod">
          <ac:chgData name="Omar Hugo Gonzalez Almaguer" userId="5d0c6328-4bbc-443f-88dc-4000544d934d" providerId="ADAL" clId="{9B9517AA-3C87-A540-912F-018924D7E5BF}" dt="2023-05-01T15:06:26.217" v="924" actId="1035"/>
          <ac:grpSpMkLst>
            <pc:docMk/>
            <pc:sldMk cId="2123460934" sldId="259"/>
            <ac:grpSpMk id="71" creationId="{CB624432-9FCB-07A1-02F7-561E50A22147}"/>
          </ac:grpSpMkLst>
        </pc:grpChg>
        <pc:grpChg chg="mod">
          <ac:chgData name="Omar Hugo Gonzalez Almaguer" userId="5d0c6328-4bbc-443f-88dc-4000544d934d" providerId="ADAL" clId="{9B9517AA-3C87-A540-912F-018924D7E5BF}" dt="2023-05-01T14:57:44.092" v="697" actId="1076"/>
          <ac:grpSpMkLst>
            <pc:docMk/>
            <pc:sldMk cId="2123460934" sldId="259"/>
            <ac:grpSpMk id="89" creationId="{00000000-0000-0000-0000-000000000000}"/>
          </ac:grpSpMkLst>
        </pc:grpChg>
        <pc:grpChg chg="mod">
          <ac:chgData name="Omar Hugo Gonzalez Almaguer" userId="5d0c6328-4bbc-443f-88dc-4000544d934d" providerId="ADAL" clId="{9B9517AA-3C87-A540-912F-018924D7E5BF}" dt="2023-05-01T15:06:06.142" v="922" actId="1035"/>
          <ac:grpSpMkLst>
            <pc:docMk/>
            <pc:sldMk cId="2123460934" sldId="259"/>
            <ac:grpSpMk id="119" creationId="{00000000-0000-0000-0000-000000000000}"/>
          </ac:grpSpMkLst>
        </pc:grpChg>
        <pc:graphicFrameChg chg="mod modGraphic">
          <ac:chgData name="Omar Hugo Gonzalez Almaguer" userId="5d0c6328-4bbc-443f-88dc-4000544d934d" providerId="ADAL" clId="{9B9517AA-3C87-A540-912F-018924D7E5BF}" dt="2023-05-01T15:06:59.097" v="930" actId="1036"/>
          <ac:graphicFrameMkLst>
            <pc:docMk/>
            <pc:sldMk cId="2123460934" sldId="259"/>
            <ac:graphicFrameMk id="17" creationId="{00000000-0000-0000-0000-000000000000}"/>
          </ac:graphicFrameMkLst>
        </pc:graphicFrameChg>
        <pc:cxnChg chg="mod">
          <ac:chgData name="Omar Hugo Gonzalez Almaguer" userId="5d0c6328-4bbc-443f-88dc-4000544d934d" providerId="ADAL" clId="{9B9517AA-3C87-A540-912F-018924D7E5BF}" dt="2023-05-01T14:57:15.362" v="654"/>
          <ac:cxnSpMkLst>
            <pc:docMk/>
            <pc:sldMk cId="2123460934" sldId="259"/>
            <ac:cxnSpMk id="12" creationId="{4DEDB1F0-1780-4DE7-3E99-FB7DE517D74E}"/>
          </ac:cxnSpMkLst>
        </pc:cxnChg>
        <pc:cxnChg chg="mod">
          <ac:chgData name="Omar Hugo Gonzalez Almaguer" userId="5d0c6328-4bbc-443f-88dc-4000544d934d" providerId="ADAL" clId="{9B9517AA-3C87-A540-912F-018924D7E5BF}" dt="2023-05-01T14:57:15.362" v="654"/>
          <ac:cxnSpMkLst>
            <pc:docMk/>
            <pc:sldMk cId="2123460934" sldId="259"/>
            <ac:cxnSpMk id="31" creationId="{3630F018-3A35-6FF8-1ED8-F7272330314D}"/>
          </ac:cxnSpMkLst>
        </pc:cxnChg>
        <pc:cxnChg chg="add del mod">
          <ac:chgData name="Omar Hugo Gonzalez Almaguer" userId="5d0c6328-4bbc-443f-88dc-4000544d934d" providerId="ADAL" clId="{9B9517AA-3C87-A540-912F-018924D7E5BF}" dt="2023-05-01T15:01:44.633" v="802" actId="478"/>
          <ac:cxnSpMkLst>
            <pc:docMk/>
            <pc:sldMk cId="2123460934" sldId="259"/>
            <ac:cxnSpMk id="73" creationId="{9BCD3108-82AB-3943-C879-9D73337ADDD6}"/>
          </ac:cxnSpMkLst>
        </pc:cxnChg>
        <pc:cxnChg chg="mod">
          <ac:chgData name="Omar Hugo Gonzalez Almaguer" userId="5d0c6328-4bbc-443f-88dc-4000544d934d" providerId="ADAL" clId="{9B9517AA-3C87-A540-912F-018924D7E5BF}" dt="2023-05-01T15:01:44.633" v="802" actId="478"/>
          <ac:cxnSpMkLst>
            <pc:docMk/>
            <pc:sldMk cId="2123460934" sldId="259"/>
            <ac:cxnSpMk id="74" creationId="{CFA26798-508F-39DE-CABA-EF188958A731}"/>
          </ac:cxnSpMkLst>
        </pc:cxnChg>
      </pc:sldChg>
      <pc:sldChg chg="del">
        <pc:chgData name="Omar Hugo Gonzalez Almaguer" userId="5d0c6328-4bbc-443f-88dc-4000544d934d" providerId="ADAL" clId="{9B9517AA-3C87-A540-912F-018924D7E5BF}" dt="2023-05-01T15:06:52.729" v="926" actId="2696"/>
        <pc:sldMkLst>
          <pc:docMk/>
          <pc:sldMk cId="445137851" sldId="260"/>
        </pc:sldMkLst>
      </pc:sldChg>
      <pc:sldChg chg="modSp add mod">
        <pc:chgData name="Omar Hugo Gonzalez Almaguer" userId="5d0c6328-4bbc-443f-88dc-4000544d934d" providerId="ADAL" clId="{9B9517AA-3C87-A540-912F-018924D7E5BF}" dt="2023-05-01T15:26:27.090" v="1059" actId="20577"/>
        <pc:sldMkLst>
          <pc:docMk/>
          <pc:sldMk cId="4161178846" sldId="260"/>
        </pc:sldMkLst>
        <pc:spChg chg="mod">
          <ac:chgData name="Omar Hugo Gonzalez Almaguer" userId="5d0c6328-4bbc-443f-88dc-4000544d934d" providerId="ADAL" clId="{9B9517AA-3C87-A540-912F-018924D7E5BF}" dt="2023-05-01T15:26:27.090" v="1059" actId="20577"/>
          <ac:spMkLst>
            <pc:docMk/>
            <pc:sldMk cId="4161178846" sldId="260"/>
            <ac:spMk id="11" creationId="{66C668EA-1614-4249-3F75-30A2A9DAB354}"/>
          </ac:spMkLst>
        </pc:spChg>
      </pc:sldChg>
      <pc:sldChg chg="del">
        <pc:chgData name="Omar Hugo Gonzalez Almaguer" userId="5d0c6328-4bbc-443f-88dc-4000544d934d" providerId="ADAL" clId="{9B9517AA-3C87-A540-912F-018924D7E5BF}" dt="2023-05-01T15:06:48.265" v="925" actId="2696"/>
        <pc:sldMkLst>
          <pc:docMk/>
          <pc:sldMk cId="445137851" sldId="261"/>
        </pc:sldMkLst>
      </pc:sldChg>
      <pc:sldChg chg="add">
        <pc:chgData name="Omar Hugo Gonzalez Almaguer" userId="5d0c6328-4bbc-443f-88dc-4000544d934d" providerId="ADAL" clId="{9B9517AA-3C87-A540-912F-018924D7E5BF}" dt="2023-05-01T16:01:23.540" v="1060" actId="2890"/>
        <pc:sldMkLst>
          <pc:docMk/>
          <pc:sldMk cId="3454451247" sldId="261"/>
        </pc:sldMkLst>
      </pc:sldChg>
    </pc:docChg>
  </pc:docChgLst>
  <pc:docChgLst>
    <pc:chgData name="Omar Hugo Gonzalez Almaguer" userId="5d0c6328-4bbc-443f-88dc-4000544d934d" providerId="ADAL" clId="{F551C2AE-CAC8-FD48-81DE-A555E800C8B5}"/>
    <pc:docChg chg="custSel modSld">
      <pc:chgData name="Omar Hugo Gonzalez Almaguer" userId="5d0c6328-4bbc-443f-88dc-4000544d934d" providerId="ADAL" clId="{F551C2AE-CAC8-FD48-81DE-A555E800C8B5}" dt="2023-05-02T01:22:10.624" v="197" actId="20577"/>
      <pc:docMkLst>
        <pc:docMk/>
      </pc:docMkLst>
      <pc:sldChg chg="delSp modSp">
        <pc:chgData name="Omar Hugo Gonzalez Almaguer" userId="5d0c6328-4bbc-443f-88dc-4000544d934d" providerId="ADAL" clId="{F551C2AE-CAC8-FD48-81DE-A555E800C8B5}" dt="2023-05-02T01:22:10.624" v="197" actId="20577"/>
        <pc:sldMkLst>
          <pc:docMk/>
          <pc:sldMk cId="3285113708" sldId="261"/>
        </pc:sldMkLst>
        <pc:spChg chg="mod">
          <ac:chgData name="Omar Hugo Gonzalez Almaguer" userId="5d0c6328-4bbc-443f-88dc-4000544d934d" providerId="ADAL" clId="{F551C2AE-CAC8-FD48-81DE-A555E800C8B5}" dt="2023-05-02T01:13:32.888" v="89" actId="20577"/>
          <ac:spMkLst>
            <pc:docMk/>
            <pc:sldMk cId="3285113708" sldId="261"/>
            <ac:spMk id="16" creationId="{87D1764B-AD06-92E6-1CD8-0482C3534158}"/>
          </ac:spMkLst>
        </pc:spChg>
        <pc:spChg chg="mod">
          <ac:chgData name="Omar Hugo Gonzalez Almaguer" userId="5d0c6328-4bbc-443f-88dc-4000544d934d" providerId="ADAL" clId="{F551C2AE-CAC8-FD48-81DE-A555E800C8B5}" dt="2023-05-02T01:19:02.845" v="146" actId="20577"/>
          <ac:spMkLst>
            <pc:docMk/>
            <pc:sldMk cId="3285113708" sldId="261"/>
            <ac:spMk id="20" creationId="{6ACB79E9-D078-3AEB-56BB-1417DD574EBF}"/>
          </ac:spMkLst>
        </pc:spChg>
        <pc:spChg chg="mod">
          <ac:chgData name="Omar Hugo Gonzalez Almaguer" userId="5d0c6328-4bbc-443f-88dc-4000544d934d" providerId="ADAL" clId="{F551C2AE-CAC8-FD48-81DE-A555E800C8B5}" dt="2023-05-02T01:13:49.894" v="92" actId="20577"/>
          <ac:spMkLst>
            <pc:docMk/>
            <pc:sldMk cId="3285113708" sldId="261"/>
            <ac:spMk id="23" creationId="{5D5CFFA7-BD70-C0FD-366C-0058C1AF80E1}"/>
          </ac:spMkLst>
        </pc:spChg>
        <pc:spChg chg="mod">
          <ac:chgData name="Omar Hugo Gonzalez Almaguer" userId="5d0c6328-4bbc-443f-88dc-4000544d934d" providerId="ADAL" clId="{F551C2AE-CAC8-FD48-81DE-A555E800C8B5}" dt="2023-05-02T01:15:30.266" v="119" actId="1036"/>
          <ac:spMkLst>
            <pc:docMk/>
            <pc:sldMk cId="3285113708" sldId="261"/>
            <ac:spMk id="29" creationId="{FE9F1184-9204-6A9A-67CE-FCC51A30D57E}"/>
          </ac:spMkLst>
        </pc:spChg>
        <pc:spChg chg="mod">
          <ac:chgData name="Omar Hugo Gonzalez Almaguer" userId="5d0c6328-4bbc-443f-88dc-4000544d934d" providerId="ADAL" clId="{F551C2AE-CAC8-FD48-81DE-A555E800C8B5}" dt="2023-05-02T01:07:04.840" v="6" actId="20577"/>
          <ac:spMkLst>
            <pc:docMk/>
            <pc:sldMk cId="3285113708" sldId="261"/>
            <ac:spMk id="32" creationId="{ACFA8FB2-274C-F5A0-878C-D2243EA05110}"/>
          </ac:spMkLst>
        </pc:spChg>
        <pc:spChg chg="mod">
          <ac:chgData name="Omar Hugo Gonzalez Almaguer" userId="5d0c6328-4bbc-443f-88dc-4000544d934d" providerId="ADAL" clId="{F551C2AE-CAC8-FD48-81DE-A555E800C8B5}" dt="2023-05-02T01:14:00.341" v="93" actId="20577"/>
          <ac:spMkLst>
            <pc:docMk/>
            <pc:sldMk cId="3285113708" sldId="261"/>
            <ac:spMk id="40" creationId="{3A3C4263-BBB9-5B4D-8443-43112DC3D811}"/>
          </ac:spMkLst>
        </pc:spChg>
        <pc:spChg chg="del mod">
          <ac:chgData name="Omar Hugo Gonzalez Almaguer" userId="5d0c6328-4bbc-443f-88dc-4000544d934d" providerId="ADAL" clId="{F551C2AE-CAC8-FD48-81DE-A555E800C8B5}" dt="2023-05-02T01:19:08.333" v="147" actId="478"/>
          <ac:spMkLst>
            <pc:docMk/>
            <pc:sldMk cId="3285113708" sldId="261"/>
            <ac:spMk id="58" creationId="{5BD1D842-BDEC-5798-517F-1D5C7E38DB59}"/>
          </ac:spMkLst>
        </pc:spChg>
        <pc:spChg chg="mod">
          <ac:chgData name="Omar Hugo Gonzalez Almaguer" userId="5d0c6328-4bbc-443f-88dc-4000544d934d" providerId="ADAL" clId="{F551C2AE-CAC8-FD48-81DE-A555E800C8B5}" dt="2023-05-02T01:22:10.624" v="197" actId="20577"/>
          <ac:spMkLst>
            <pc:docMk/>
            <pc:sldMk cId="3285113708" sldId="261"/>
            <ac:spMk id="61" creationId="{3902663D-71D6-66DD-D8A2-B98E37E434A7}"/>
          </ac:spMkLst>
        </pc:spChg>
        <pc:graphicFrameChg chg="modGraphic">
          <ac:chgData name="Omar Hugo Gonzalez Almaguer" userId="5d0c6328-4bbc-443f-88dc-4000544d934d" providerId="ADAL" clId="{F551C2AE-CAC8-FD48-81DE-A555E800C8B5}" dt="2023-05-02T01:06:22.106" v="3" actId="20577"/>
          <ac:graphicFrameMkLst>
            <pc:docMk/>
            <pc:sldMk cId="3285113708" sldId="261"/>
            <ac:graphicFrameMk id="17" creationId="{00000000-0000-0000-0000-000000000000}"/>
          </ac:graphicFrameMkLst>
        </pc:graphicFrameChg>
      </pc:sldChg>
    </pc:docChg>
  </pc:docChgLst>
  <pc:docChgLst>
    <pc:chgData name="Omar Hugo Gonzalez Almaguer" userId="5d0c6328-4bbc-443f-88dc-4000544d934d" providerId="ADAL" clId="{D8676C97-F3EC-D64A-AFC5-B19A0696EB7E}"/>
    <pc:docChg chg="delSld modSld">
      <pc:chgData name="Omar Hugo Gonzalez Almaguer" userId="5d0c6328-4bbc-443f-88dc-4000544d934d" providerId="ADAL" clId="{D8676C97-F3EC-D64A-AFC5-B19A0696EB7E}" dt="2023-05-02T12:27:57.062" v="457" actId="20577"/>
      <pc:docMkLst>
        <pc:docMk/>
      </pc:docMkLst>
      <pc:sldChg chg="del">
        <pc:chgData name="Omar Hugo Gonzalez Almaguer" userId="5d0c6328-4bbc-443f-88dc-4000544d934d" providerId="ADAL" clId="{D8676C97-F3EC-D64A-AFC5-B19A0696EB7E}" dt="2023-05-02T12:26:50.341" v="452" actId="2696"/>
        <pc:sldMkLst>
          <pc:docMk/>
          <pc:sldMk cId="2123460934" sldId="259"/>
        </pc:sldMkLst>
      </pc:sldChg>
      <pc:sldChg chg="del">
        <pc:chgData name="Omar Hugo Gonzalez Almaguer" userId="5d0c6328-4bbc-443f-88dc-4000544d934d" providerId="ADAL" clId="{D8676C97-F3EC-D64A-AFC5-B19A0696EB7E}" dt="2023-05-02T12:26:44.161" v="451" actId="2696"/>
        <pc:sldMkLst>
          <pc:docMk/>
          <pc:sldMk cId="4161178846" sldId="260"/>
        </pc:sldMkLst>
      </pc:sldChg>
      <pc:sldChg chg="modSp">
        <pc:chgData name="Omar Hugo Gonzalez Almaguer" userId="5d0c6328-4bbc-443f-88dc-4000544d934d" providerId="ADAL" clId="{D8676C97-F3EC-D64A-AFC5-B19A0696EB7E}" dt="2023-05-02T12:27:57.062" v="457" actId="20577"/>
        <pc:sldMkLst>
          <pc:docMk/>
          <pc:sldMk cId="3285113708" sldId="261"/>
        </pc:sldMkLst>
        <pc:spChg chg="mod">
          <ac:chgData name="Omar Hugo Gonzalez Almaguer" userId="5d0c6328-4bbc-443f-88dc-4000544d934d" providerId="ADAL" clId="{D8676C97-F3EC-D64A-AFC5-B19A0696EB7E}" dt="2023-05-02T12:26:16.945" v="450" actId="20577"/>
          <ac:spMkLst>
            <pc:docMk/>
            <pc:sldMk cId="3285113708" sldId="261"/>
            <ac:spMk id="2" creationId="{7326C3C5-D58C-CCB6-5D6B-745D16663C5F}"/>
          </ac:spMkLst>
        </pc:spChg>
        <pc:spChg chg="mod">
          <ac:chgData name="Omar Hugo Gonzalez Almaguer" userId="5d0c6328-4bbc-443f-88dc-4000544d934d" providerId="ADAL" clId="{D8676C97-F3EC-D64A-AFC5-B19A0696EB7E}" dt="2023-05-02T12:05:59.929" v="38" actId="20577"/>
          <ac:spMkLst>
            <pc:docMk/>
            <pc:sldMk cId="3285113708" sldId="261"/>
            <ac:spMk id="11" creationId="{66C668EA-1614-4249-3F75-30A2A9DAB354}"/>
          </ac:spMkLst>
        </pc:spChg>
        <pc:spChg chg="mod">
          <ac:chgData name="Omar Hugo Gonzalez Almaguer" userId="5d0c6328-4bbc-443f-88dc-4000544d934d" providerId="ADAL" clId="{D8676C97-F3EC-D64A-AFC5-B19A0696EB7E}" dt="2023-05-02T12:12:33.335" v="142" actId="20577"/>
          <ac:spMkLst>
            <pc:docMk/>
            <pc:sldMk cId="3285113708" sldId="261"/>
            <ac:spMk id="24" creationId="{F6CC2EB4-0D3C-066C-79BD-6F6790688777}"/>
          </ac:spMkLst>
        </pc:spChg>
        <pc:spChg chg="mod">
          <ac:chgData name="Omar Hugo Gonzalez Almaguer" userId="5d0c6328-4bbc-443f-88dc-4000544d934d" providerId="ADAL" clId="{D8676C97-F3EC-D64A-AFC5-B19A0696EB7E}" dt="2023-05-02T12:26:08.369" v="445" actId="20577"/>
          <ac:spMkLst>
            <pc:docMk/>
            <pc:sldMk cId="3285113708" sldId="261"/>
            <ac:spMk id="33" creationId="{74859AB8-E3F7-290B-8F27-9852EE1C418C}"/>
          </ac:spMkLst>
        </pc:spChg>
        <pc:spChg chg="mod">
          <ac:chgData name="Omar Hugo Gonzalez Almaguer" userId="5d0c6328-4bbc-443f-88dc-4000544d934d" providerId="ADAL" clId="{D8676C97-F3EC-D64A-AFC5-B19A0696EB7E}" dt="2023-05-02T12:26:01.416" v="440" actId="20577"/>
          <ac:spMkLst>
            <pc:docMk/>
            <pc:sldMk cId="3285113708" sldId="261"/>
            <ac:spMk id="34" creationId="{99A4E263-64FA-4414-A16A-47F5F4DB6204}"/>
          </ac:spMkLst>
        </pc:spChg>
        <pc:spChg chg="mod">
          <ac:chgData name="Omar Hugo Gonzalez Almaguer" userId="5d0c6328-4bbc-443f-88dc-4000544d934d" providerId="ADAL" clId="{D8676C97-F3EC-D64A-AFC5-B19A0696EB7E}" dt="2023-05-02T12:14:00.227" v="237" actId="20577"/>
          <ac:spMkLst>
            <pc:docMk/>
            <pc:sldMk cId="3285113708" sldId="261"/>
            <ac:spMk id="48" creationId="{F0D4F083-931C-7F6D-5CE2-3B7B0D4C1A48}"/>
          </ac:spMkLst>
        </pc:spChg>
        <pc:spChg chg="mod">
          <ac:chgData name="Omar Hugo Gonzalez Almaguer" userId="5d0c6328-4bbc-443f-88dc-4000544d934d" providerId="ADAL" clId="{D8676C97-F3EC-D64A-AFC5-B19A0696EB7E}" dt="2023-05-02T12:16:59.643" v="273" actId="20577"/>
          <ac:spMkLst>
            <pc:docMk/>
            <pc:sldMk cId="3285113708" sldId="261"/>
            <ac:spMk id="55" creationId="{26835A91-243B-D8BA-9857-4A2D41A8B214}"/>
          </ac:spMkLst>
        </pc:spChg>
        <pc:spChg chg="mod">
          <ac:chgData name="Omar Hugo Gonzalez Almaguer" userId="5d0c6328-4bbc-443f-88dc-4000544d934d" providerId="ADAL" clId="{D8676C97-F3EC-D64A-AFC5-B19A0696EB7E}" dt="2023-05-02T12:05:43.679" v="9" actId="20577"/>
          <ac:spMkLst>
            <pc:docMk/>
            <pc:sldMk cId="3285113708" sldId="261"/>
            <ac:spMk id="78" creationId="{BED7E703-2926-3F82-AD0D-9D08DF4FC3EF}"/>
          </ac:spMkLst>
        </pc:spChg>
        <pc:spChg chg="mod">
          <ac:chgData name="Omar Hugo Gonzalez Almaguer" userId="5d0c6328-4bbc-443f-88dc-4000544d934d" providerId="ADAL" clId="{D8676C97-F3EC-D64A-AFC5-B19A0696EB7E}" dt="2023-05-02T12:07:22.846" v="88" actId="20577"/>
          <ac:spMkLst>
            <pc:docMk/>
            <pc:sldMk cId="3285113708" sldId="261"/>
            <ac:spMk id="79" creationId="{669608A8-1991-04D1-0F04-E74312A7619F}"/>
          </ac:spMkLst>
        </pc:spChg>
        <pc:spChg chg="mod">
          <ac:chgData name="Omar Hugo Gonzalez Almaguer" userId="5d0c6328-4bbc-443f-88dc-4000544d934d" providerId="ADAL" clId="{D8676C97-F3EC-D64A-AFC5-B19A0696EB7E}" dt="2023-05-02T12:15:31.820" v="241" actId="20577"/>
          <ac:spMkLst>
            <pc:docMk/>
            <pc:sldMk cId="3285113708" sldId="261"/>
            <ac:spMk id="80" creationId="{7A9B3F35-0315-5D2B-DB99-454940954837}"/>
          </ac:spMkLst>
        </pc:spChg>
        <pc:spChg chg="mod">
          <ac:chgData name="Omar Hugo Gonzalez Almaguer" userId="5d0c6328-4bbc-443f-88dc-4000544d934d" providerId="ADAL" clId="{D8676C97-F3EC-D64A-AFC5-B19A0696EB7E}" dt="2023-05-02T12:16:22.364" v="257" actId="20577"/>
          <ac:spMkLst>
            <pc:docMk/>
            <pc:sldMk cId="3285113708" sldId="261"/>
            <ac:spMk id="83" creationId="{A883814D-0B3A-863A-12A8-372FF061E6E3}"/>
          </ac:spMkLst>
        </pc:spChg>
        <pc:spChg chg="mod">
          <ac:chgData name="Omar Hugo Gonzalez Almaguer" userId="5d0c6328-4bbc-443f-88dc-4000544d934d" providerId="ADAL" clId="{D8676C97-F3EC-D64A-AFC5-B19A0696EB7E}" dt="2023-05-02T12:16:53.184" v="265" actId="20577"/>
          <ac:spMkLst>
            <pc:docMk/>
            <pc:sldMk cId="3285113708" sldId="261"/>
            <ac:spMk id="84" creationId="{75D09C67-9E70-37DF-0525-9243184BEE39}"/>
          </ac:spMkLst>
        </pc:spChg>
        <pc:spChg chg="mod">
          <ac:chgData name="Omar Hugo Gonzalez Almaguer" userId="5d0c6328-4bbc-443f-88dc-4000544d934d" providerId="ADAL" clId="{D8676C97-F3EC-D64A-AFC5-B19A0696EB7E}" dt="2023-05-02T12:20:19.072" v="277" actId="20577"/>
          <ac:spMkLst>
            <pc:docMk/>
            <pc:sldMk cId="3285113708" sldId="261"/>
            <ac:spMk id="95" creationId="{19196333-7CD7-34BD-57AC-18EABB61C8BB}"/>
          </ac:spMkLst>
        </pc:spChg>
        <pc:spChg chg="mod">
          <ac:chgData name="Omar Hugo Gonzalez Almaguer" userId="5d0c6328-4bbc-443f-88dc-4000544d934d" providerId="ADAL" clId="{D8676C97-F3EC-D64A-AFC5-B19A0696EB7E}" dt="2023-05-02T12:21:59.601" v="338" actId="20577"/>
          <ac:spMkLst>
            <pc:docMk/>
            <pc:sldMk cId="3285113708" sldId="261"/>
            <ac:spMk id="96" creationId="{69815E91-54B0-F1F4-1C89-CFDD92FA78AC}"/>
          </ac:spMkLst>
        </pc:spChg>
        <pc:spChg chg="mod">
          <ac:chgData name="Omar Hugo Gonzalez Almaguer" userId="5d0c6328-4bbc-443f-88dc-4000544d934d" providerId="ADAL" clId="{D8676C97-F3EC-D64A-AFC5-B19A0696EB7E}" dt="2023-05-02T12:27:57.062" v="457" actId="20577"/>
          <ac:spMkLst>
            <pc:docMk/>
            <pc:sldMk cId="3285113708" sldId="261"/>
            <ac:spMk id="125" creationId="{19196333-7CD7-34BD-57AC-18EABB61C8BB}"/>
          </ac:spMkLst>
        </pc:spChg>
        <pc:spChg chg="mod">
          <ac:chgData name="Omar Hugo Gonzalez Almaguer" userId="5d0c6328-4bbc-443f-88dc-4000544d934d" providerId="ADAL" clId="{D8676C97-F3EC-D64A-AFC5-B19A0696EB7E}" dt="2023-05-02T12:25:23.388" v="435" actId="20577"/>
          <ac:spMkLst>
            <pc:docMk/>
            <pc:sldMk cId="3285113708" sldId="261"/>
            <ac:spMk id="126" creationId="{69815E91-54B0-F1F4-1C89-CFDD92FA78AC}"/>
          </ac:spMkLst>
        </pc:spChg>
        <pc:graphicFrameChg chg="mod modGraphic">
          <ac:chgData name="Omar Hugo Gonzalez Almaguer" userId="5d0c6328-4bbc-443f-88dc-4000544d934d" providerId="ADAL" clId="{D8676C97-F3EC-D64A-AFC5-B19A0696EB7E}" dt="2023-05-02T12:10:35.454" v="138" actId="1038"/>
          <ac:graphicFrameMkLst>
            <pc:docMk/>
            <pc:sldMk cId="3285113708" sldId="261"/>
            <ac:graphicFrameMk id="17" creationId="{00000000-0000-0000-0000-000000000000}"/>
          </ac:graphicFrameMkLst>
        </pc:graphicFrameChg>
      </pc:sldChg>
    </pc:docChg>
  </pc:docChgLst>
  <pc:docChgLst>
    <pc:chgData name="Omar Hugo Gonzalez Almaguer" userId="5d0c6328-4bbc-443f-88dc-4000544d934d" providerId="ADAL" clId="{DC5A7ABA-B16E-6B43-AB91-6582313FCEEC}"/>
    <pc:docChg chg="undo custSel addSld modSld">
      <pc:chgData name="Omar Hugo Gonzalez Almaguer" userId="5d0c6328-4bbc-443f-88dc-4000544d934d" providerId="ADAL" clId="{DC5A7ABA-B16E-6B43-AB91-6582313FCEEC}" dt="2023-05-01T21:06:47.877" v="371" actId="20577"/>
      <pc:docMkLst>
        <pc:docMk/>
      </pc:docMkLst>
      <pc:sldChg chg="addSp delSp modSp">
        <pc:chgData name="Omar Hugo Gonzalez Almaguer" userId="5d0c6328-4bbc-443f-88dc-4000544d934d" providerId="ADAL" clId="{DC5A7ABA-B16E-6B43-AB91-6582313FCEEC}" dt="2023-05-01T21:06:47.877" v="371" actId="20577"/>
        <pc:sldMkLst>
          <pc:docMk/>
          <pc:sldMk cId="2123460934" sldId="259"/>
        </pc:sldMkLst>
        <pc:spChg chg="del">
          <ac:chgData name="Omar Hugo Gonzalez Almaguer" userId="5d0c6328-4bbc-443f-88dc-4000544d934d" providerId="ADAL" clId="{DC5A7ABA-B16E-6B43-AB91-6582313FCEEC}" dt="2023-05-01T20:32:49.452" v="0" actId="478"/>
          <ac:spMkLst>
            <pc:docMk/>
            <pc:sldMk cId="2123460934" sldId="259"/>
            <ac:spMk id="10" creationId="{B2BF079A-BC43-BD65-3418-60BCE0317B9B}"/>
          </ac:spMkLst>
        </pc:spChg>
        <pc:spChg chg="mod">
          <ac:chgData name="Omar Hugo Gonzalez Almaguer" userId="5d0c6328-4bbc-443f-88dc-4000544d934d" providerId="ADAL" clId="{DC5A7ABA-B16E-6B43-AB91-6582313FCEEC}" dt="2023-05-01T21:06:47.877" v="371" actId="20577"/>
          <ac:spMkLst>
            <pc:docMk/>
            <pc:sldMk cId="2123460934" sldId="259"/>
            <ac:spMk id="11" creationId="{66C668EA-1614-4249-3F75-30A2A9DAB354}"/>
          </ac:spMkLst>
        </pc:spChg>
        <pc:spChg chg="mod">
          <ac:chgData name="Omar Hugo Gonzalez Almaguer" userId="5d0c6328-4bbc-443f-88dc-4000544d934d" providerId="ADAL" clId="{DC5A7ABA-B16E-6B43-AB91-6582313FCEEC}" dt="2023-05-01T20:39:11.991" v="85" actId="20577"/>
          <ac:spMkLst>
            <pc:docMk/>
            <pc:sldMk cId="2123460934" sldId="259"/>
            <ac:spMk id="16" creationId="{87D1764B-AD06-92E6-1CD8-0482C3534158}"/>
          </ac:spMkLst>
        </pc:spChg>
        <pc:spChg chg="mod">
          <ac:chgData name="Omar Hugo Gonzalez Almaguer" userId="5d0c6328-4bbc-443f-88dc-4000544d934d" providerId="ADAL" clId="{DC5A7ABA-B16E-6B43-AB91-6582313FCEEC}" dt="2023-05-01T20:40:07.666" v="86" actId="207"/>
          <ac:spMkLst>
            <pc:docMk/>
            <pc:sldMk cId="2123460934" sldId="259"/>
            <ac:spMk id="21" creationId="{E43F55B1-0C76-385D-62E0-CE9819447499}"/>
          </ac:spMkLst>
        </pc:spChg>
        <pc:spChg chg="mod">
          <ac:chgData name="Omar Hugo Gonzalez Almaguer" userId="5d0c6328-4bbc-443f-88dc-4000544d934d" providerId="ADAL" clId="{DC5A7ABA-B16E-6B43-AB91-6582313FCEEC}" dt="2023-05-01T20:41:41.964" v="90" actId="207"/>
          <ac:spMkLst>
            <pc:docMk/>
            <pc:sldMk cId="2123460934" sldId="259"/>
            <ac:spMk id="22" creationId="{C8697D19-2F40-27DE-4905-737551C21026}"/>
          </ac:spMkLst>
        </pc:spChg>
        <pc:spChg chg="mod">
          <ac:chgData name="Omar Hugo Gonzalez Almaguer" userId="5d0c6328-4bbc-443f-88dc-4000544d934d" providerId="ADAL" clId="{DC5A7ABA-B16E-6B43-AB91-6582313FCEEC}" dt="2023-05-01T20:44:27.371" v="103" actId="255"/>
          <ac:spMkLst>
            <pc:docMk/>
            <pc:sldMk cId="2123460934" sldId="259"/>
            <ac:spMk id="23" creationId="{5D5CFFA7-BD70-C0FD-366C-0058C1AF80E1}"/>
          </ac:spMkLst>
        </pc:spChg>
        <pc:spChg chg="mod">
          <ac:chgData name="Omar Hugo Gonzalez Almaguer" userId="5d0c6328-4bbc-443f-88dc-4000544d934d" providerId="ADAL" clId="{DC5A7ABA-B16E-6B43-AB91-6582313FCEEC}" dt="2023-05-01T20:41:18.275" v="89" actId="108"/>
          <ac:spMkLst>
            <pc:docMk/>
            <pc:sldMk cId="2123460934" sldId="259"/>
            <ac:spMk id="26" creationId="{DE393C65-6325-E620-A57A-CA69A0B1E9BB}"/>
          </ac:spMkLst>
        </pc:spChg>
        <pc:spChg chg="mod">
          <ac:chgData name="Omar Hugo Gonzalez Almaguer" userId="5d0c6328-4bbc-443f-88dc-4000544d934d" providerId="ADAL" clId="{DC5A7ABA-B16E-6B43-AB91-6582313FCEEC}" dt="2023-05-01T20:42:19.877" v="93" actId="113"/>
          <ac:spMkLst>
            <pc:docMk/>
            <pc:sldMk cId="2123460934" sldId="259"/>
            <ac:spMk id="37" creationId="{2ABADC25-4FD0-7868-AD1E-CC5FE5CBCA04}"/>
          </ac:spMkLst>
        </pc:spChg>
        <pc:spChg chg="mod">
          <ac:chgData name="Omar Hugo Gonzalez Almaguer" userId="5d0c6328-4bbc-443f-88dc-4000544d934d" providerId="ADAL" clId="{DC5A7ABA-B16E-6B43-AB91-6582313FCEEC}" dt="2023-05-01T20:45:12.675" v="105" actId="20577"/>
          <ac:spMkLst>
            <pc:docMk/>
            <pc:sldMk cId="2123460934" sldId="259"/>
            <ac:spMk id="40" creationId="{3A3C4263-BBB9-5B4D-8443-43112DC3D811}"/>
          </ac:spMkLst>
        </pc:spChg>
        <pc:spChg chg="add mod">
          <ac:chgData name="Omar Hugo Gonzalez Almaguer" userId="5d0c6328-4bbc-443f-88dc-4000544d934d" providerId="ADAL" clId="{DC5A7ABA-B16E-6B43-AB91-6582313FCEEC}" dt="2023-05-01T20:43:26.564" v="97" actId="1076"/>
          <ac:spMkLst>
            <pc:docMk/>
            <pc:sldMk cId="2123460934" sldId="259"/>
            <ac:spMk id="58" creationId="{5BD1D842-BDEC-5798-517F-1D5C7E38DB59}"/>
          </ac:spMkLst>
        </pc:spChg>
        <pc:spChg chg="del">
          <ac:chgData name="Omar Hugo Gonzalez Almaguer" userId="5d0c6328-4bbc-443f-88dc-4000544d934d" providerId="ADAL" clId="{DC5A7ABA-B16E-6B43-AB91-6582313FCEEC}" dt="2023-05-01T20:32:49.452" v="0" actId="478"/>
          <ac:spMkLst>
            <pc:docMk/>
            <pc:sldMk cId="2123460934" sldId="259"/>
            <ac:spMk id="63" creationId="{45283365-23FC-0F0F-2883-F16FCB0D78A5}"/>
          </ac:spMkLst>
        </pc:spChg>
        <pc:spChg chg="mod">
          <ac:chgData name="Omar Hugo Gonzalez Almaguer" userId="5d0c6328-4bbc-443f-88dc-4000544d934d" providerId="ADAL" clId="{DC5A7ABA-B16E-6B43-AB91-6582313FCEEC}" dt="2023-05-01T20:33:20.304" v="34" actId="1076"/>
          <ac:spMkLst>
            <pc:docMk/>
            <pc:sldMk cId="2123460934" sldId="259"/>
            <ac:spMk id="125" creationId="{19196333-7CD7-34BD-57AC-18EABB61C8BB}"/>
          </ac:spMkLst>
        </pc:spChg>
        <pc:spChg chg="mod">
          <ac:chgData name="Omar Hugo Gonzalez Almaguer" userId="5d0c6328-4bbc-443f-88dc-4000544d934d" providerId="ADAL" clId="{DC5A7ABA-B16E-6B43-AB91-6582313FCEEC}" dt="2023-05-01T20:33:20.304" v="34" actId="1076"/>
          <ac:spMkLst>
            <pc:docMk/>
            <pc:sldMk cId="2123460934" sldId="259"/>
            <ac:spMk id="126" creationId="{69815E91-54B0-F1F4-1C89-CFDD92FA78AC}"/>
          </ac:spMkLst>
        </pc:spChg>
        <pc:spChg chg="mod">
          <ac:chgData name="Omar Hugo Gonzalez Almaguer" userId="5d0c6328-4bbc-443f-88dc-4000544d934d" providerId="ADAL" clId="{DC5A7ABA-B16E-6B43-AB91-6582313FCEEC}" dt="2023-05-01T20:45:58.728" v="164" actId="20577"/>
          <ac:spMkLst>
            <pc:docMk/>
            <pc:sldMk cId="2123460934" sldId="259"/>
            <ac:spMk id="133" creationId="{8549015E-3CDE-D6DA-D2D9-D51CF52DF234}"/>
          </ac:spMkLst>
        </pc:spChg>
        <pc:grpChg chg="del">
          <ac:chgData name="Omar Hugo Gonzalez Almaguer" userId="5d0c6328-4bbc-443f-88dc-4000544d934d" providerId="ADAL" clId="{DC5A7ABA-B16E-6B43-AB91-6582313FCEEC}" dt="2023-05-01T20:32:49.452" v="0" actId="478"/>
          <ac:grpSpMkLst>
            <pc:docMk/>
            <pc:sldMk cId="2123460934" sldId="259"/>
            <ac:grpSpMk id="57" creationId="{08AA748C-3E01-FA17-3997-6D43BA36EFDD}"/>
          </ac:grpSpMkLst>
        </pc:grpChg>
        <pc:grpChg chg="mod">
          <ac:chgData name="Omar Hugo Gonzalez Almaguer" userId="5d0c6328-4bbc-443f-88dc-4000544d934d" providerId="ADAL" clId="{DC5A7ABA-B16E-6B43-AB91-6582313FCEEC}" dt="2023-05-01T20:33:20.304" v="34" actId="1076"/>
          <ac:grpSpMkLst>
            <pc:docMk/>
            <pc:sldMk cId="2123460934" sldId="259"/>
            <ac:grpSpMk id="119" creationId="{00000000-0000-0000-0000-000000000000}"/>
          </ac:grpSpMkLst>
        </pc:grpChg>
      </pc:sldChg>
      <pc:sldChg chg="addSp modSp">
        <pc:chgData name="Omar Hugo Gonzalez Almaguer" userId="5d0c6328-4bbc-443f-88dc-4000544d934d" providerId="ADAL" clId="{DC5A7ABA-B16E-6B43-AB91-6582313FCEEC}" dt="2023-05-01T20:53:05.058" v="200" actId="20577"/>
        <pc:sldMkLst>
          <pc:docMk/>
          <pc:sldMk cId="4161178846" sldId="260"/>
        </pc:sldMkLst>
        <pc:spChg chg="mod">
          <ac:chgData name="Omar Hugo Gonzalez Almaguer" userId="5d0c6328-4bbc-443f-88dc-4000544d934d" providerId="ADAL" clId="{DC5A7ABA-B16E-6B43-AB91-6582313FCEEC}" dt="2023-05-01T20:48:45.797" v="171" actId="1076"/>
          <ac:spMkLst>
            <pc:docMk/>
            <pc:sldMk cId="4161178846" sldId="260"/>
            <ac:spMk id="32" creationId="{ACFA8FB2-274C-F5A0-878C-D2243EA05110}"/>
          </ac:spMkLst>
        </pc:spChg>
        <pc:spChg chg="add mod">
          <ac:chgData name="Omar Hugo Gonzalez Almaguer" userId="5d0c6328-4bbc-443f-88dc-4000544d934d" providerId="ADAL" clId="{DC5A7ABA-B16E-6B43-AB91-6582313FCEEC}" dt="2023-05-01T20:52:29.429" v="177" actId="1076"/>
          <ac:spMkLst>
            <pc:docMk/>
            <pc:sldMk cId="4161178846" sldId="260"/>
            <ac:spMk id="58" creationId="{2B2D748A-F678-030E-EBB0-38AE082ACFD9}"/>
          </ac:spMkLst>
        </pc:spChg>
        <pc:spChg chg="add mod">
          <ac:chgData name="Omar Hugo Gonzalez Almaguer" userId="5d0c6328-4bbc-443f-88dc-4000544d934d" providerId="ADAL" clId="{DC5A7ABA-B16E-6B43-AB91-6582313FCEEC}" dt="2023-05-01T20:52:29.429" v="177" actId="1076"/>
          <ac:spMkLst>
            <pc:docMk/>
            <pc:sldMk cId="4161178846" sldId="260"/>
            <ac:spMk id="60" creationId="{B0400742-71A4-AF42-32D6-A29726DC3E34}"/>
          </ac:spMkLst>
        </pc:spChg>
        <pc:spChg chg="mod">
          <ac:chgData name="Omar Hugo Gonzalez Almaguer" userId="5d0c6328-4bbc-443f-88dc-4000544d934d" providerId="ADAL" clId="{DC5A7ABA-B16E-6B43-AB91-6582313FCEEC}" dt="2023-05-01T20:48:45.797" v="171" actId="1076"/>
          <ac:spMkLst>
            <pc:docMk/>
            <pc:sldMk cId="4161178846" sldId="260"/>
            <ac:spMk id="61" creationId="{3902663D-71D6-66DD-D8A2-B98E37E434A7}"/>
          </ac:spMkLst>
        </pc:spChg>
        <pc:spChg chg="add mod">
          <ac:chgData name="Omar Hugo Gonzalez Almaguer" userId="5d0c6328-4bbc-443f-88dc-4000544d934d" providerId="ADAL" clId="{DC5A7ABA-B16E-6B43-AB91-6582313FCEEC}" dt="2023-05-01T20:53:05.058" v="200" actId="20577"/>
          <ac:spMkLst>
            <pc:docMk/>
            <pc:sldMk cId="4161178846" sldId="260"/>
            <ac:spMk id="64" creationId="{BF4BFCCB-084D-8063-D4F9-AE9EA87AC1A4}"/>
          </ac:spMkLst>
        </pc:spChg>
        <pc:spChg chg="mod">
          <ac:chgData name="Omar Hugo Gonzalez Almaguer" userId="5d0c6328-4bbc-443f-88dc-4000544d934d" providerId="ADAL" clId="{DC5A7ABA-B16E-6B43-AB91-6582313FCEEC}" dt="2023-05-01T20:48:15.231" v="170" actId="20577"/>
          <ac:spMkLst>
            <pc:docMk/>
            <pc:sldMk cId="4161178846" sldId="260"/>
            <ac:spMk id="66" creationId="{5CF82DC1-DCF7-EA37-BDD7-8D51C3173EF6}"/>
          </ac:spMkLst>
        </pc:spChg>
        <pc:spChg chg="mod">
          <ac:chgData name="Omar Hugo Gonzalez Almaguer" userId="5d0c6328-4bbc-443f-88dc-4000544d934d" providerId="ADAL" clId="{DC5A7ABA-B16E-6B43-AB91-6582313FCEEC}" dt="2023-05-01T20:51:51.437" v="173" actId="20577"/>
          <ac:spMkLst>
            <pc:docMk/>
            <pc:sldMk cId="4161178846" sldId="260"/>
            <ac:spMk id="84" creationId="{75D09C67-9E70-37DF-0525-9243184BEE39}"/>
          </ac:spMkLst>
        </pc:spChg>
        <pc:grpChg chg="mod">
          <ac:chgData name="Omar Hugo Gonzalez Almaguer" userId="5d0c6328-4bbc-443f-88dc-4000544d934d" providerId="ADAL" clId="{DC5A7ABA-B16E-6B43-AB91-6582313FCEEC}" dt="2023-05-01T20:48:45.797" v="171" actId="1076"/>
          <ac:grpSpMkLst>
            <pc:docMk/>
            <pc:sldMk cId="4161178846" sldId="260"/>
            <ac:grpSpMk id="71" creationId="{CB624432-9FCB-07A1-02F7-561E50A22147}"/>
          </ac:grpSpMkLst>
        </pc:grpChg>
      </pc:sldChg>
      <pc:sldChg chg="addSp modSp add">
        <pc:chgData name="Omar Hugo Gonzalez Almaguer" userId="5d0c6328-4bbc-443f-88dc-4000544d934d" providerId="ADAL" clId="{DC5A7ABA-B16E-6B43-AB91-6582313FCEEC}" dt="2023-05-01T21:06:14.584" v="349" actId="20577"/>
        <pc:sldMkLst>
          <pc:docMk/>
          <pc:sldMk cId="3285113708" sldId="261"/>
        </pc:sldMkLst>
        <pc:spChg chg="mod">
          <ac:chgData name="Omar Hugo Gonzalez Almaguer" userId="5d0c6328-4bbc-443f-88dc-4000544d934d" providerId="ADAL" clId="{DC5A7ABA-B16E-6B43-AB91-6582313FCEEC}" dt="2023-05-01T21:06:14.584" v="349" actId="20577"/>
          <ac:spMkLst>
            <pc:docMk/>
            <pc:sldMk cId="3285113708" sldId="261"/>
            <ac:spMk id="11" creationId="{66C668EA-1614-4249-3F75-30A2A9DAB354}"/>
          </ac:spMkLst>
        </pc:spChg>
        <pc:spChg chg="add mod">
          <ac:chgData name="Omar Hugo Gonzalez Almaguer" userId="5d0c6328-4bbc-443f-88dc-4000544d934d" providerId="ADAL" clId="{DC5A7ABA-B16E-6B43-AB91-6582313FCEEC}" dt="2023-05-01T20:56:14.871" v="265" actId="1076"/>
          <ac:spMkLst>
            <pc:docMk/>
            <pc:sldMk cId="3285113708" sldId="261"/>
            <ac:spMk id="24" creationId="{F6CC2EB4-0D3C-066C-79BD-6F6790688777}"/>
          </ac:spMkLst>
        </pc:spChg>
        <pc:spChg chg="mod">
          <ac:chgData name="Omar Hugo Gonzalez Almaguer" userId="5d0c6328-4bbc-443f-88dc-4000544d934d" providerId="ADAL" clId="{DC5A7ABA-B16E-6B43-AB91-6582313FCEEC}" dt="2023-05-01T20:54:53.634" v="204" actId="1035"/>
          <ac:spMkLst>
            <pc:docMk/>
            <pc:sldMk cId="3285113708" sldId="261"/>
            <ac:spMk id="32" creationId="{ACFA8FB2-274C-F5A0-878C-D2243EA05110}"/>
          </ac:spMkLst>
        </pc:spChg>
        <pc:spChg chg="add mod">
          <ac:chgData name="Omar Hugo Gonzalez Almaguer" userId="5d0c6328-4bbc-443f-88dc-4000544d934d" providerId="ADAL" clId="{DC5A7ABA-B16E-6B43-AB91-6582313FCEEC}" dt="2023-05-01T20:56:14.871" v="265" actId="1076"/>
          <ac:spMkLst>
            <pc:docMk/>
            <pc:sldMk cId="3285113708" sldId="261"/>
            <ac:spMk id="48" creationId="{F0D4F083-931C-7F6D-5CE2-3B7B0D4C1A48}"/>
          </ac:spMkLst>
        </pc:spChg>
        <pc:spChg chg="add mod">
          <ac:chgData name="Omar Hugo Gonzalez Almaguer" userId="5d0c6328-4bbc-443f-88dc-4000544d934d" providerId="ADAL" clId="{DC5A7ABA-B16E-6B43-AB91-6582313FCEEC}" dt="2023-05-01T20:57:14.816" v="327" actId="20577"/>
          <ac:spMkLst>
            <pc:docMk/>
            <pc:sldMk cId="3285113708" sldId="261"/>
            <ac:spMk id="55" creationId="{26835A91-243B-D8BA-9857-4A2D41A8B214}"/>
          </ac:spMkLst>
        </pc:spChg>
        <pc:spChg chg="mod">
          <ac:chgData name="Omar Hugo Gonzalez Almaguer" userId="5d0c6328-4bbc-443f-88dc-4000544d934d" providerId="ADAL" clId="{DC5A7ABA-B16E-6B43-AB91-6582313FCEEC}" dt="2023-05-01T20:54:53.634" v="204" actId="1035"/>
          <ac:spMkLst>
            <pc:docMk/>
            <pc:sldMk cId="3285113708" sldId="261"/>
            <ac:spMk id="61" creationId="{3902663D-71D6-66DD-D8A2-B98E37E434A7}"/>
          </ac:spMkLst>
        </pc:spChg>
        <pc:spChg chg="mod">
          <ac:chgData name="Omar Hugo Gonzalez Almaguer" userId="5d0c6328-4bbc-443f-88dc-4000544d934d" providerId="ADAL" clId="{DC5A7ABA-B16E-6B43-AB91-6582313FCEEC}" dt="2023-05-01T20:55:05.246" v="206" actId="1035"/>
          <ac:spMkLst>
            <pc:docMk/>
            <pc:sldMk cId="3285113708" sldId="261"/>
            <ac:spMk id="78" creationId="{BED7E703-2926-3F82-AD0D-9D08DF4FC3EF}"/>
          </ac:spMkLst>
        </pc:spChg>
        <pc:spChg chg="mod">
          <ac:chgData name="Omar Hugo Gonzalez Almaguer" userId="5d0c6328-4bbc-443f-88dc-4000544d934d" providerId="ADAL" clId="{DC5A7ABA-B16E-6B43-AB91-6582313FCEEC}" dt="2023-05-01T20:55:05.246" v="206" actId="1035"/>
          <ac:spMkLst>
            <pc:docMk/>
            <pc:sldMk cId="3285113708" sldId="261"/>
            <ac:spMk id="79" creationId="{669608A8-1991-04D1-0F04-E74312A7619F}"/>
          </ac:spMkLst>
        </pc:spChg>
        <pc:spChg chg="mod">
          <ac:chgData name="Omar Hugo Gonzalez Almaguer" userId="5d0c6328-4bbc-443f-88dc-4000544d934d" providerId="ADAL" clId="{DC5A7ABA-B16E-6B43-AB91-6582313FCEEC}" dt="2023-05-01T20:55:25.956" v="213" actId="1036"/>
          <ac:spMkLst>
            <pc:docMk/>
            <pc:sldMk cId="3285113708" sldId="261"/>
            <ac:spMk id="80" creationId="{7A9B3F35-0315-5D2B-DB99-454940954837}"/>
          </ac:spMkLst>
        </pc:spChg>
        <pc:spChg chg="mod">
          <ac:chgData name="Omar Hugo Gonzalez Almaguer" userId="5d0c6328-4bbc-443f-88dc-4000544d934d" providerId="ADAL" clId="{DC5A7ABA-B16E-6B43-AB91-6582313FCEEC}" dt="2023-05-01T20:55:25.956" v="213" actId="1036"/>
          <ac:spMkLst>
            <pc:docMk/>
            <pc:sldMk cId="3285113708" sldId="261"/>
            <ac:spMk id="83" creationId="{A883814D-0B3A-863A-12A8-372FF061E6E3}"/>
          </ac:spMkLst>
        </pc:spChg>
        <pc:spChg chg="mod">
          <ac:chgData name="Omar Hugo Gonzalez Almaguer" userId="5d0c6328-4bbc-443f-88dc-4000544d934d" providerId="ADAL" clId="{DC5A7ABA-B16E-6B43-AB91-6582313FCEEC}" dt="2023-05-01T20:55:25.956" v="213" actId="1036"/>
          <ac:spMkLst>
            <pc:docMk/>
            <pc:sldMk cId="3285113708" sldId="261"/>
            <ac:spMk id="84" creationId="{75D09C67-9E70-37DF-0525-9243184BEE39}"/>
          </ac:spMkLst>
        </pc:spChg>
        <pc:spChg chg="mod">
          <ac:chgData name="Omar Hugo Gonzalez Almaguer" userId="5d0c6328-4bbc-443f-88dc-4000544d934d" providerId="ADAL" clId="{DC5A7ABA-B16E-6B43-AB91-6582313FCEEC}" dt="2023-05-01T20:54:53.634" v="204" actId="1035"/>
          <ac:spMkLst>
            <pc:docMk/>
            <pc:sldMk cId="3285113708" sldId="261"/>
            <ac:spMk id="95" creationId="{19196333-7CD7-34BD-57AC-18EABB61C8BB}"/>
          </ac:spMkLst>
        </pc:spChg>
        <pc:spChg chg="mod">
          <ac:chgData name="Omar Hugo Gonzalez Almaguer" userId="5d0c6328-4bbc-443f-88dc-4000544d934d" providerId="ADAL" clId="{DC5A7ABA-B16E-6B43-AB91-6582313FCEEC}" dt="2023-05-01T20:54:53.634" v="204" actId="1035"/>
          <ac:spMkLst>
            <pc:docMk/>
            <pc:sldMk cId="3285113708" sldId="261"/>
            <ac:spMk id="96" creationId="{69815E91-54B0-F1F4-1C89-CFDD92FA78AC}"/>
          </ac:spMkLst>
        </pc:spChg>
        <pc:spChg chg="mod">
          <ac:chgData name="Omar Hugo Gonzalez Almaguer" userId="5d0c6328-4bbc-443f-88dc-4000544d934d" providerId="ADAL" clId="{DC5A7ABA-B16E-6B43-AB91-6582313FCEEC}" dt="2023-05-01T20:54:53.634" v="204" actId="1035"/>
          <ac:spMkLst>
            <pc:docMk/>
            <pc:sldMk cId="3285113708" sldId="261"/>
            <ac:spMk id="125" creationId="{19196333-7CD7-34BD-57AC-18EABB61C8BB}"/>
          </ac:spMkLst>
        </pc:spChg>
        <pc:spChg chg="mod">
          <ac:chgData name="Omar Hugo Gonzalez Almaguer" userId="5d0c6328-4bbc-443f-88dc-4000544d934d" providerId="ADAL" clId="{DC5A7ABA-B16E-6B43-AB91-6582313FCEEC}" dt="2023-05-01T20:54:53.634" v="204" actId="1035"/>
          <ac:spMkLst>
            <pc:docMk/>
            <pc:sldMk cId="3285113708" sldId="261"/>
            <ac:spMk id="126" creationId="{69815E91-54B0-F1F4-1C89-CFDD92FA78AC}"/>
          </ac:spMkLst>
        </pc:spChg>
        <pc:grpChg chg="mod">
          <ac:chgData name="Omar Hugo Gonzalez Almaguer" userId="5d0c6328-4bbc-443f-88dc-4000544d934d" providerId="ADAL" clId="{DC5A7ABA-B16E-6B43-AB91-6582313FCEEC}" dt="2023-05-01T20:55:05.246" v="206" actId="1035"/>
          <ac:grpSpMkLst>
            <pc:docMk/>
            <pc:sldMk cId="3285113708" sldId="261"/>
            <ac:grpSpMk id="4" creationId="{BAF7E420-4F79-BE32-0AFF-AAEB4D805EFB}"/>
          </ac:grpSpMkLst>
        </pc:grpChg>
        <pc:grpChg chg="mod">
          <ac:chgData name="Omar Hugo Gonzalez Almaguer" userId="5d0c6328-4bbc-443f-88dc-4000544d934d" providerId="ADAL" clId="{DC5A7ABA-B16E-6B43-AB91-6582313FCEEC}" dt="2023-05-01T20:54:53.634" v="204" actId="1035"/>
          <ac:grpSpMkLst>
            <pc:docMk/>
            <pc:sldMk cId="3285113708" sldId="261"/>
            <ac:grpSpMk id="71" creationId="{CB624432-9FCB-07A1-02F7-561E50A22147}"/>
          </ac:grpSpMkLst>
        </pc:grpChg>
        <pc:grpChg chg="mod">
          <ac:chgData name="Omar Hugo Gonzalez Almaguer" userId="5d0c6328-4bbc-443f-88dc-4000544d934d" providerId="ADAL" clId="{DC5A7ABA-B16E-6B43-AB91-6582313FCEEC}" dt="2023-05-01T20:54:53.634" v="204" actId="1035"/>
          <ac:grpSpMkLst>
            <pc:docMk/>
            <pc:sldMk cId="3285113708" sldId="261"/>
            <ac:grpSpMk id="89" creationId="{00000000-0000-0000-0000-000000000000}"/>
          </ac:grpSpMkLst>
        </pc:grpChg>
        <pc:grpChg chg="mod">
          <ac:chgData name="Omar Hugo Gonzalez Almaguer" userId="5d0c6328-4bbc-443f-88dc-4000544d934d" providerId="ADAL" clId="{DC5A7ABA-B16E-6B43-AB91-6582313FCEEC}" dt="2023-05-01T20:54:53.634" v="204" actId="1035"/>
          <ac:grpSpMkLst>
            <pc:docMk/>
            <pc:sldMk cId="3285113708" sldId="261"/>
            <ac:grpSpMk id="119" creationId="{00000000-0000-0000-0000-000000000000}"/>
          </ac:grpSpMkLst>
        </pc:grpChg>
      </pc:sldChg>
    </pc:docChg>
  </pc:docChgLst>
  <pc:docChgLst>
    <pc:chgData name="Omar Hugo Gonzalez Almaguer" userId="5d0c6328-4bbc-443f-88dc-4000544d934d" providerId="ADAL" clId="{2C6F3E3F-F763-CA4A-AC08-CFDE3CF6BD94}"/>
    <pc:docChg chg="undo custSel modSld">
      <pc:chgData name="Omar Hugo Gonzalez Almaguer" userId="5d0c6328-4bbc-443f-88dc-4000544d934d" providerId="ADAL" clId="{2C6F3E3F-F763-CA4A-AC08-CFDE3CF6BD94}" dt="2023-04-30T18:05:19.097" v="12" actId="21"/>
      <pc:docMkLst>
        <pc:docMk/>
      </pc:docMkLst>
      <pc:sldChg chg="addSp delSp modSp">
        <pc:chgData name="Omar Hugo Gonzalez Almaguer" userId="5d0c6328-4bbc-443f-88dc-4000544d934d" providerId="ADAL" clId="{2C6F3E3F-F763-CA4A-AC08-CFDE3CF6BD94}" dt="2023-04-30T18:05:19.097" v="12" actId="21"/>
        <pc:sldMkLst>
          <pc:docMk/>
          <pc:sldMk cId="2123460934" sldId="259"/>
        </pc:sldMkLst>
        <pc:spChg chg="mod">
          <ac:chgData name="Omar Hugo Gonzalez Almaguer" userId="5d0c6328-4bbc-443f-88dc-4000544d934d" providerId="ADAL" clId="{2C6F3E3F-F763-CA4A-AC08-CFDE3CF6BD94}" dt="2023-04-30T17:08:21.720" v="1" actId="1076"/>
          <ac:spMkLst>
            <pc:docMk/>
            <pc:sldMk cId="2123460934" sldId="259"/>
            <ac:spMk id="96" creationId="{69815E91-54B0-F1F4-1C89-CFDD92FA78AC}"/>
          </ac:spMkLst>
        </pc:spChg>
        <pc:spChg chg="mod">
          <ac:chgData name="Omar Hugo Gonzalez Almaguer" userId="5d0c6328-4bbc-443f-88dc-4000544d934d" providerId="ADAL" clId="{2C6F3E3F-F763-CA4A-AC08-CFDE3CF6BD94}" dt="2023-04-30T18:04:27.958" v="4" actId="688"/>
          <ac:spMkLst>
            <pc:docMk/>
            <pc:sldMk cId="2123460934" sldId="259"/>
            <ac:spMk id="126" creationId="{69815E91-54B0-F1F4-1C89-CFDD92FA78AC}"/>
          </ac:spMkLst>
        </pc:spChg>
        <pc:grpChg chg="add del">
          <ac:chgData name="Omar Hugo Gonzalez Almaguer" userId="5d0c6328-4bbc-443f-88dc-4000544d934d" providerId="ADAL" clId="{2C6F3E3F-F763-CA4A-AC08-CFDE3CF6BD94}" dt="2023-04-30T18:04:29.910" v="5" actId="22"/>
          <ac:grpSpMkLst>
            <pc:docMk/>
            <pc:sldMk cId="2123460934" sldId="259"/>
            <ac:grpSpMk id="31" creationId="{BA3EE0C7-6D90-98C8-84D5-BEBADA0EA7B5}"/>
          </ac:grpSpMkLst>
        </pc:grpChg>
        <pc:grpChg chg="add del">
          <ac:chgData name="Omar Hugo Gonzalez Almaguer" userId="5d0c6328-4bbc-443f-88dc-4000544d934d" providerId="ADAL" clId="{2C6F3E3F-F763-CA4A-AC08-CFDE3CF6BD94}" dt="2023-04-30T18:04:47.613" v="7" actId="22"/>
          <ac:grpSpMkLst>
            <pc:docMk/>
            <pc:sldMk cId="2123460934" sldId="259"/>
            <ac:grpSpMk id="57" creationId="{6AC2B3AF-1BCC-65D2-52DF-4663A5DD91ED}"/>
          </ac:grpSpMkLst>
        </pc:grpChg>
        <pc:grpChg chg="add del">
          <ac:chgData name="Omar Hugo Gonzalez Almaguer" userId="5d0c6328-4bbc-443f-88dc-4000544d934d" providerId="ADAL" clId="{2C6F3E3F-F763-CA4A-AC08-CFDE3CF6BD94}" dt="2023-04-30T18:05:19.097" v="12" actId="21"/>
          <ac:grpSpMkLst>
            <pc:docMk/>
            <pc:sldMk cId="2123460934" sldId="259"/>
            <ac:grpSpMk id="64" creationId="{E3166CDE-9700-9F3E-5CB0-1E7D027509C7}"/>
          </ac:grpSpMkLst>
        </pc:grpChg>
        <pc:grpChg chg="add mod">
          <ac:chgData name="Omar Hugo Gonzalez Almaguer" userId="5d0c6328-4bbc-443f-88dc-4000544d934d" providerId="ADAL" clId="{2C6F3E3F-F763-CA4A-AC08-CFDE3CF6BD94}" dt="2023-04-30T18:05:12.402" v="11" actId="1076"/>
          <ac:grpSpMkLst>
            <pc:docMk/>
            <pc:sldMk cId="2123460934" sldId="259"/>
            <ac:grpSpMk id="71" creationId="{CB624432-9FCB-07A1-02F7-561E50A22147}"/>
          </ac:grpSpMkLst>
        </pc:grpChg>
      </pc:sldChg>
    </pc:docChg>
  </pc:docChgLst>
  <pc:docChgLst>
    <pc:chgData name="Omar Hugo Gonzalez Almaguer" userId="5d0c6328-4bbc-443f-88dc-4000544d934d" providerId="ADAL" clId="{DFF9A71C-5A5A-3E4F-A213-A03E148AF273}"/>
    <pc:docChg chg="modSld">
      <pc:chgData name="Omar Hugo Gonzalez Almaguer" userId="5d0c6328-4bbc-443f-88dc-4000544d934d" providerId="ADAL" clId="{DFF9A71C-5A5A-3E4F-A213-A03E148AF273}" dt="2023-05-02T12:54:04.790" v="19" actId="20577"/>
      <pc:docMkLst>
        <pc:docMk/>
      </pc:docMkLst>
      <pc:sldChg chg="modSp">
        <pc:chgData name="Omar Hugo Gonzalez Almaguer" userId="5d0c6328-4bbc-443f-88dc-4000544d934d" providerId="ADAL" clId="{DFF9A71C-5A5A-3E4F-A213-A03E148AF273}" dt="2023-05-02T12:54:04.790" v="19" actId="20577"/>
        <pc:sldMkLst>
          <pc:docMk/>
          <pc:sldMk cId="3285113708" sldId="261"/>
        </pc:sldMkLst>
        <pc:spChg chg="mod">
          <ac:chgData name="Omar Hugo Gonzalez Almaguer" userId="5d0c6328-4bbc-443f-88dc-4000544d934d" providerId="ADAL" clId="{DFF9A71C-5A5A-3E4F-A213-A03E148AF273}" dt="2023-05-02T12:53:41.936" v="10" actId="20577"/>
          <ac:spMkLst>
            <pc:docMk/>
            <pc:sldMk cId="3285113708" sldId="261"/>
            <ac:spMk id="48" creationId="{F0D4F083-931C-7F6D-5CE2-3B7B0D4C1A48}"/>
          </ac:spMkLst>
        </pc:spChg>
        <pc:spChg chg="mod">
          <ac:chgData name="Omar Hugo Gonzalez Almaguer" userId="5d0c6328-4bbc-443f-88dc-4000544d934d" providerId="ADAL" clId="{DFF9A71C-5A5A-3E4F-A213-A03E148AF273}" dt="2023-05-02T12:54:04.790" v="19" actId="20577"/>
          <ac:spMkLst>
            <pc:docMk/>
            <pc:sldMk cId="3285113708" sldId="261"/>
            <ac:spMk id="83" creationId="{A883814D-0B3A-863A-12A8-372FF061E6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47EAC9-AA13-7442-A3C5-7B3450095A5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BCD8A2-59EB-A444-AC11-0908B26B09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D8A2-59EB-A444-AC11-0908B26B09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99D2-A736-3840-AFF0-E82439C385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40CD-22E3-9541-AEE9-F68C234147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94">
            <a:extLst>
              <a:ext uri="{FF2B5EF4-FFF2-40B4-BE49-F238E27FC236}">
                <a16:creationId xmlns:a16="http://schemas.microsoft.com/office/drawing/2014/main" id="{5553ACDD-E1E8-42AC-A301-1CE35DE46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3" t="-638"/>
          <a:stretch/>
        </p:blipFill>
        <p:spPr>
          <a:xfrm>
            <a:off x="4249680" y="39799"/>
            <a:ext cx="2416206" cy="3568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2" y="42061"/>
            <a:ext cx="4249681" cy="354563"/>
          </a:xfrm>
          <a:prstGeom prst="rect">
            <a:avLst/>
          </a:prstGeom>
          <a:solidFill>
            <a:srgbClr val="37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4">
            <a:extLst>
              <a:ext uri="{FF2B5EF4-FFF2-40B4-BE49-F238E27FC236}">
                <a16:creationId xmlns:a16="http://schemas.microsoft.com/office/drawing/2014/main" id="{AF47FA5F-16CC-5301-71D9-DB041C5B2691}"/>
              </a:ext>
            </a:extLst>
          </p:cNvPr>
          <p:cNvSpPr txBox="1"/>
          <p:nvPr/>
        </p:nvSpPr>
        <p:spPr>
          <a:xfrm>
            <a:off x="139960" y="58070"/>
            <a:ext cx="3942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MONITOR ECONÓMICO  FINANCIERO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93BA6804-01F4-8E1E-548C-34D096CBC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23" y="65442"/>
            <a:ext cx="378569" cy="288434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CC435847-C022-7790-7396-3423A42B2226}"/>
              </a:ext>
            </a:extLst>
          </p:cNvPr>
          <p:cNvSpPr/>
          <p:nvPr/>
        </p:nvSpPr>
        <p:spPr>
          <a:xfrm>
            <a:off x="19272" y="8825613"/>
            <a:ext cx="6838727" cy="31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MX" sz="7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" name="Rectangle 140">
            <a:extLst>
              <a:ext uri="{FF2B5EF4-FFF2-40B4-BE49-F238E27FC236}">
                <a16:creationId xmlns:a16="http://schemas.microsoft.com/office/drawing/2014/main" id="{0178D457-84AB-9A40-B457-984345C517A8}"/>
              </a:ext>
            </a:extLst>
          </p:cNvPr>
          <p:cNvSpPr/>
          <p:nvPr/>
        </p:nvSpPr>
        <p:spPr>
          <a:xfrm>
            <a:off x="3963118" y="6388043"/>
            <a:ext cx="2671669" cy="1296632"/>
          </a:xfrm>
          <a:prstGeom prst="rect">
            <a:avLst/>
          </a:prstGeom>
          <a:solidFill>
            <a:schemeClr val="bg2">
              <a:lumMod val="90000"/>
              <a:alpha val="184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-3125" y="5905622"/>
            <a:ext cx="6865646" cy="307777"/>
            <a:chOff x="-764279" y="5824254"/>
            <a:chExt cx="6865646" cy="307777"/>
          </a:xfrm>
        </p:grpSpPr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75C7860B-2414-4F4C-A34C-63046D066F5B}"/>
                </a:ext>
              </a:extLst>
            </p:cNvPr>
            <p:cNvSpPr/>
            <p:nvPr/>
          </p:nvSpPr>
          <p:spPr>
            <a:xfrm>
              <a:off x="-764279" y="5843131"/>
              <a:ext cx="6865646" cy="275145"/>
            </a:xfrm>
            <a:prstGeom prst="rect">
              <a:avLst/>
            </a:prstGeom>
            <a:solidFill>
              <a:srgbClr val="D0AA67">
                <a:alpha val="1848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F6CC31E-2093-5304-501F-1C3510302EB2}"/>
                </a:ext>
              </a:extLst>
            </p:cNvPr>
            <p:cNvSpPr txBox="1"/>
            <p:nvPr/>
          </p:nvSpPr>
          <p:spPr>
            <a:xfrm>
              <a:off x="-10990" y="5824254"/>
              <a:ext cx="50228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400" b="1" spc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SemiBold" pitchFamily="2" charset="77"/>
                </a:rPr>
                <a:t>MERCADOS FINANCIEROS</a:t>
              </a:r>
            </a:p>
          </p:txBody>
        </p:sp>
      </p:grpSp>
      <p:sp>
        <p:nvSpPr>
          <p:cNvPr id="16" name="TextBox 63">
            <a:extLst>
              <a:ext uri="{FF2B5EF4-FFF2-40B4-BE49-F238E27FC236}">
                <a16:creationId xmlns:a16="http://schemas.microsoft.com/office/drawing/2014/main" id="{87D1764B-AD06-92E6-1CD8-0482C3534158}"/>
              </a:ext>
            </a:extLst>
          </p:cNvPr>
          <p:cNvSpPr txBox="1"/>
          <p:nvPr/>
        </p:nvSpPr>
        <p:spPr>
          <a:xfrm>
            <a:off x="449191" y="6201100"/>
            <a:ext cx="59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816" algn="ctr">
              <a:spcBef>
                <a:spcPts val="76"/>
              </a:spcBef>
              <a:buClr>
                <a:srgbClr val="9B2242"/>
              </a:buClr>
            </a:pPr>
            <a:r>
              <a:rPr lang="es-ES_tradnl" sz="1000">
                <a:latin typeface="Montserrat Medium" pitchFamily="2" charset="77"/>
              </a:rPr>
              <a:t>Cierre mercados </a:t>
            </a:r>
            <a:r>
              <a:rPr lang="es-MX" sz="1000">
                <a:latin typeface="Montserrat Medium" pitchFamily="2" charset="77"/>
              </a:rPr>
              <a:t>28</a:t>
            </a:r>
            <a:r>
              <a:rPr lang="es-ES_tradnl" sz="1000">
                <a:latin typeface="Montserrat Medium" pitchFamily="2" charset="77"/>
              </a:rPr>
              <a:t> </a:t>
            </a:r>
            <a:r>
              <a:rPr lang="es-MX" sz="1000">
                <a:latin typeface="Montserrat Medium" pitchFamily="2" charset="77"/>
              </a:rPr>
              <a:t>abril</a:t>
            </a:r>
            <a:r>
              <a:rPr lang="es-ES_tradnl" sz="1000">
                <a:latin typeface="Montserrat Medium" pitchFamily="2" charset="77"/>
              </a:rPr>
              <a:t> 2023</a:t>
            </a:r>
            <a:r>
              <a:rPr lang="es-MX" sz="1000">
                <a:latin typeface="Montserrat Medium" pitchFamily="2" charset="77"/>
              </a:rPr>
              <a:t>.</a:t>
            </a:r>
            <a:endParaRPr lang="es-ES_tradnl" sz="1000" b="1">
              <a:latin typeface="Montserrat SemiBold" pitchFamily="2" charset="77"/>
            </a:endParaRPr>
          </a:p>
        </p:txBody>
      </p:sp>
      <p:sp>
        <p:nvSpPr>
          <p:cNvPr id="20" name="TextBox 63">
            <a:extLst>
              <a:ext uri="{FF2B5EF4-FFF2-40B4-BE49-F238E27FC236}">
                <a16:creationId xmlns:a16="http://schemas.microsoft.com/office/drawing/2014/main" id="{6ACB79E9-D078-3AEB-56BB-1417DD574EBF}"/>
              </a:ext>
            </a:extLst>
          </p:cNvPr>
          <p:cNvSpPr txBox="1"/>
          <p:nvPr/>
        </p:nvSpPr>
        <p:spPr>
          <a:xfrm>
            <a:off x="180813" y="6438790"/>
            <a:ext cx="2099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816" algn="ctr">
              <a:spcBef>
                <a:spcPts val="76"/>
              </a:spcBef>
              <a:buClr>
                <a:srgbClr val="9B2242"/>
              </a:buClr>
            </a:pPr>
            <a:r>
              <a:rPr lang="es-ES_tradnl" sz="800">
                <a:latin typeface="Montserrat Medium" pitchFamily="2" charset="77"/>
              </a:rPr>
              <a:t>ESTADOS UNIDOS</a:t>
            </a:r>
            <a:r>
              <a:rPr lang="es-MX" sz="800">
                <a:latin typeface="Montserrat Medium" pitchFamily="2" charset="77"/>
              </a:rPr>
              <a:t> (1 de mayo 2022)</a:t>
            </a:r>
            <a:endParaRPr lang="es-ES_tradnl" sz="800">
              <a:latin typeface="Montserrat Medium" pitchFamily="2" charset="77"/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E43F55B1-0C76-385D-62E0-CE9819447499}"/>
              </a:ext>
            </a:extLst>
          </p:cNvPr>
          <p:cNvSpPr/>
          <p:nvPr/>
        </p:nvSpPr>
        <p:spPr>
          <a:xfrm>
            <a:off x="1082613" y="6583264"/>
            <a:ext cx="1083679" cy="349191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defTabSz="457200"/>
            <a:r>
              <a:rPr lang="es-MX" sz="800" b="1">
                <a:solidFill>
                  <a:srgbClr val="FF0000"/>
                </a:solidFill>
                <a:latin typeface="Montserrat" pitchFamily="2" charset="77"/>
              </a:rPr>
              <a:t>-0.14</a:t>
            </a:r>
            <a:r>
              <a:rPr lang="es-ES_tradnl" sz="800" b="1">
                <a:solidFill>
                  <a:srgbClr val="FF0000"/>
                </a:solidFill>
                <a:latin typeface="Montserrat" pitchFamily="2" charset="77"/>
              </a:rPr>
              <a:t>% </a:t>
            </a:r>
          </a:p>
          <a:p>
            <a:pPr defTabSz="457200"/>
            <a:r>
              <a:rPr lang="es-ES_tradnl" sz="800">
                <a:latin typeface="Montserrat" pitchFamily="2" charset="77"/>
              </a:rPr>
              <a:t>3</a:t>
            </a:r>
            <a:r>
              <a:rPr lang="es-MX" sz="800">
                <a:latin typeface="Montserrat" pitchFamily="2" charset="77"/>
              </a:rPr>
              <a:t>4,051</a:t>
            </a:r>
            <a:r>
              <a:rPr lang="es-ES_tradnl" sz="800">
                <a:latin typeface="Montserrat" pitchFamily="2" charset="77"/>
              </a:rPr>
              <a:t> unidades</a:t>
            </a:r>
            <a:endParaRPr lang="es-MX" sz="800" kern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C8697D19-2F40-27DE-4905-737551C21026}"/>
              </a:ext>
            </a:extLst>
          </p:cNvPr>
          <p:cNvSpPr/>
          <p:nvPr/>
        </p:nvSpPr>
        <p:spPr>
          <a:xfrm>
            <a:off x="1073546" y="6945707"/>
            <a:ext cx="1000232" cy="356048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defTabSz="457200"/>
            <a:r>
              <a:rPr lang="es-MX" sz="800" b="1">
                <a:solidFill>
                  <a:srgbClr val="FF0000"/>
                </a:solidFill>
                <a:latin typeface="Montserrat" pitchFamily="2" charset="77"/>
              </a:rPr>
              <a:t>-0.04</a:t>
            </a:r>
            <a:r>
              <a:rPr lang="es-ES_tradnl" sz="800" b="1">
                <a:solidFill>
                  <a:srgbClr val="FF0000"/>
                </a:solidFill>
                <a:latin typeface="Montserrat" pitchFamily="2" charset="77"/>
              </a:rPr>
              <a:t>%</a:t>
            </a:r>
          </a:p>
          <a:p>
            <a:pPr defTabSz="457200"/>
            <a:r>
              <a:rPr lang="es-ES_tradnl" sz="800">
                <a:latin typeface="Montserrat" pitchFamily="2" charset="77"/>
              </a:rPr>
              <a:t>4,1</a:t>
            </a:r>
            <a:r>
              <a:rPr lang="es-MX" sz="800">
                <a:latin typeface="Montserrat" pitchFamily="2" charset="77"/>
              </a:rPr>
              <a:t>67</a:t>
            </a:r>
            <a:r>
              <a:rPr lang="es-ES_tradnl" sz="800">
                <a:latin typeface="Montserrat" pitchFamily="2" charset="77"/>
              </a:rPr>
              <a:t> unidades</a:t>
            </a:r>
            <a:endParaRPr lang="es-MX" sz="800" kern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5D5CFFA7-BD70-C0FD-366C-0058C1AF80E1}"/>
              </a:ext>
            </a:extLst>
          </p:cNvPr>
          <p:cNvSpPr/>
          <p:nvPr/>
        </p:nvSpPr>
        <p:spPr>
          <a:xfrm>
            <a:off x="2327631" y="6909719"/>
            <a:ext cx="1520991" cy="456910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457200"/>
            <a:r>
              <a:rPr lang="es-ES_tradnl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+1.25%</a:t>
            </a:r>
            <a:endParaRPr lang="es-ES_tradnl" sz="1400" b="1">
              <a:solidFill>
                <a:schemeClr val="accent6">
                  <a:lumMod val="75000"/>
                </a:schemeClr>
              </a:solidFill>
              <a:latin typeface="Montserrat" pitchFamily="2" charset="77"/>
            </a:endParaRPr>
          </a:p>
          <a:p>
            <a:pPr algn="ctr" defTabSz="457200"/>
            <a:r>
              <a:rPr lang="es-ES_tradnl" sz="1200">
                <a:latin typeface="Montserrat" pitchFamily="2" charset="77"/>
              </a:rPr>
              <a:t>55,121 unidades</a:t>
            </a:r>
            <a:endParaRPr lang="es-MX" sz="1200" b="1" kern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58113E25-BBEF-CE9D-3AA1-12C7EF91972A}"/>
              </a:ext>
            </a:extLst>
          </p:cNvPr>
          <p:cNvSpPr/>
          <p:nvPr/>
        </p:nvSpPr>
        <p:spPr>
          <a:xfrm>
            <a:off x="4082512" y="6822818"/>
            <a:ext cx="1235848" cy="330962"/>
          </a:xfrm>
          <a:prstGeom prst="roundRect">
            <a:avLst/>
          </a:prstGeom>
          <a:noFill/>
          <a:ln w="12700" cap="flat" cmpd="sng" algn="ctr">
            <a:solidFill>
              <a:srgbClr val="D0AA67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ES_tradnl" sz="800" b="1">
                <a:latin typeface="Montserrat SemiBold" pitchFamily="2" charset="77"/>
              </a:rPr>
              <a:t>Banco del Bajío</a:t>
            </a:r>
          </a:p>
          <a:p>
            <a:pPr algn="ctr" defTabSz="457200"/>
            <a:r>
              <a:rPr lang="es-ES_tradnl" sz="800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+1.11% </a:t>
            </a:r>
            <a:r>
              <a:rPr lang="es-ES_tradnl" sz="800">
                <a:latin typeface="Montserrat" pitchFamily="2" charset="77"/>
              </a:rPr>
              <a:t>($59.15)</a:t>
            </a:r>
            <a:endParaRPr lang="es-MX" sz="800" kern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DE393C65-6325-E620-A57A-CA69A0B1E9BB}"/>
              </a:ext>
            </a:extLst>
          </p:cNvPr>
          <p:cNvSpPr/>
          <p:nvPr/>
        </p:nvSpPr>
        <p:spPr>
          <a:xfrm>
            <a:off x="5401260" y="6822818"/>
            <a:ext cx="1153529" cy="330961"/>
          </a:xfrm>
          <a:prstGeom prst="roundRect">
            <a:avLst/>
          </a:prstGeom>
          <a:noFill/>
          <a:ln w="12700" cap="flat" cmpd="sng" algn="ctr">
            <a:solidFill>
              <a:srgbClr val="D0AA67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ES_tradnl" sz="800" b="1">
                <a:latin typeface="Montserrat SemiBold" pitchFamily="2" charset="77"/>
              </a:rPr>
              <a:t>BBVA</a:t>
            </a:r>
          </a:p>
          <a:p>
            <a:pPr algn="ctr" defTabSz="457200"/>
            <a:r>
              <a:rPr lang="es-ES_tradnl" sz="800" b="1">
                <a:solidFill>
                  <a:srgbClr val="FF0000"/>
                </a:solidFill>
                <a:latin typeface="Montserrat" pitchFamily="2" charset="77"/>
              </a:rPr>
              <a:t>-3.90% </a:t>
            </a:r>
            <a:r>
              <a:rPr lang="es-ES_tradnl" sz="800">
                <a:latin typeface="Montserrat" pitchFamily="2" charset="77"/>
              </a:rPr>
              <a:t>($131.66)</a:t>
            </a:r>
            <a:endParaRPr lang="es-MX" sz="800" kern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B35916D-D929-E5AD-C1BA-D2BF7481A063}"/>
              </a:ext>
            </a:extLst>
          </p:cNvPr>
          <p:cNvSpPr/>
          <p:nvPr/>
        </p:nvSpPr>
        <p:spPr>
          <a:xfrm>
            <a:off x="4082512" y="7225431"/>
            <a:ext cx="1235848" cy="331727"/>
          </a:xfrm>
          <a:prstGeom prst="roundRect">
            <a:avLst/>
          </a:prstGeom>
          <a:noFill/>
          <a:ln w="12700" cap="flat" cmpd="sng" algn="ctr">
            <a:solidFill>
              <a:srgbClr val="D0AA67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ES_tradnl" sz="800" b="1">
                <a:latin typeface="Montserrat SemiBold" pitchFamily="2" charset="77"/>
              </a:rPr>
              <a:t>Inbursa</a:t>
            </a:r>
          </a:p>
          <a:p>
            <a:pPr algn="ctr" defTabSz="457200"/>
            <a:r>
              <a:rPr lang="es-ES_tradnl" sz="800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+5.55% </a:t>
            </a:r>
            <a:r>
              <a:rPr lang="es-ES_tradnl" sz="800">
                <a:latin typeface="Montserrat" pitchFamily="2" charset="77"/>
              </a:rPr>
              <a:t>($43.76)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50C23822-C8D2-A0C6-0C5C-5BB2CB47FEF5}"/>
              </a:ext>
            </a:extLst>
          </p:cNvPr>
          <p:cNvSpPr/>
          <p:nvPr/>
        </p:nvSpPr>
        <p:spPr>
          <a:xfrm>
            <a:off x="5401260" y="7225431"/>
            <a:ext cx="1153529" cy="330962"/>
          </a:xfrm>
          <a:prstGeom prst="roundRect">
            <a:avLst/>
          </a:prstGeom>
          <a:noFill/>
          <a:ln w="12700" cap="flat" cmpd="sng" algn="ctr">
            <a:solidFill>
              <a:srgbClr val="D0AA67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ES_tradnl" sz="800" b="1">
                <a:latin typeface="Montserrat SemiBold" pitchFamily="2" charset="77"/>
              </a:rPr>
              <a:t>Banorte</a:t>
            </a:r>
          </a:p>
          <a:p>
            <a:pPr algn="ctr" defTabSz="457200"/>
            <a:r>
              <a:rPr lang="es-ES_tradnl" sz="800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+1.39% </a:t>
            </a:r>
            <a:r>
              <a:rPr lang="es-ES_tradnl" sz="800">
                <a:latin typeface="Montserrat" pitchFamily="2" charset="77"/>
              </a:rPr>
              <a:t>($155.48)</a:t>
            </a:r>
            <a:endParaRPr lang="es-MX" sz="800" kern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FE9F1184-9204-6A9A-67CE-FCC51A30D57E}"/>
              </a:ext>
            </a:extLst>
          </p:cNvPr>
          <p:cNvSpPr/>
          <p:nvPr/>
        </p:nvSpPr>
        <p:spPr>
          <a:xfrm>
            <a:off x="19273" y="7700025"/>
            <a:ext cx="6702464" cy="21769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algn="just" defTabSz="457200"/>
            <a:r>
              <a:rPr lang="es-ES_tradnl" sz="1000">
                <a:latin typeface="Montserrat" pitchFamily="2" charset="77"/>
              </a:rPr>
              <a:t>El </a:t>
            </a:r>
            <a:r>
              <a:rPr lang="es-ES_tradnl" sz="1000" b="1">
                <a:latin typeface="Montserrat SemiBold" pitchFamily="2" charset="77"/>
              </a:rPr>
              <a:t>tipo de cambio </a:t>
            </a:r>
            <a:r>
              <a:rPr lang="es-ES_tradnl" sz="1000">
                <a:latin typeface="Montserrat" pitchFamily="2" charset="77"/>
              </a:rPr>
              <a:t>cerró</a:t>
            </a:r>
            <a:r>
              <a:rPr lang="es-MX" sz="1000">
                <a:latin typeface="Montserrat" pitchFamily="2" charset="77"/>
              </a:rPr>
              <a:t> </a:t>
            </a:r>
            <a:r>
              <a:rPr lang="es-ES_tradnl" sz="1000">
                <a:latin typeface="Montserrat" pitchFamily="2" charset="77"/>
              </a:rPr>
              <a:t>en  </a:t>
            </a:r>
            <a:r>
              <a:rPr lang="es-ES_tradnl" sz="1000" b="1">
                <a:latin typeface="Montserrat" pitchFamily="2" charset="77"/>
              </a:rPr>
              <a:t>$17.9975</a:t>
            </a:r>
            <a:r>
              <a:rPr lang="es-ES_tradnl" sz="1000">
                <a:latin typeface="Montserrat" pitchFamily="2" charset="77"/>
              </a:rPr>
              <a:t>, una apreciación del peso de 7.48 centavos respecto al jueves.</a:t>
            </a:r>
            <a:endParaRPr lang="es-ES_tradnl" sz="1000" b="1">
              <a:latin typeface="Montserrat" pitchFamily="2" charset="77"/>
            </a:endParaRPr>
          </a:p>
        </p:txBody>
      </p:sp>
      <p:sp>
        <p:nvSpPr>
          <p:cNvPr id="30" name="TextBox 63">
            <a:extLst>
              <a:ext uri="{FF2B5EF4-FFF2-40B4-BE49-F238E27FC236}">
                <a16:creationId xmlns:a16="http://schemas.microsoft.com/office/drawing/2014/main" id="{47EA7E47-F77A-B357-68D8-49E280D44376}"/>
              </a:ext>
            </a:extLst>
          </p:cNvPr>
          <p:cNvSpPr txBox="1"/>
          <p:nvPr/>
        </p:nvSpPr>
        <p:spPr>
          <a:xfrm>
            <a:off x="1710532" y="8192571"/>
            <a:ext cx="86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816" algn="ctr">
              <a:spcBef>
                <a:spcPts val="76"/>
              </a:spcBef>
              <a:buClr>
                <a:srgbClr val="9B2242"/>
              </a:buClr>
            </a:pPr>
            <a:r>
              <a:rPr lang="es-ES_tradnl" sz="1200">
                <a:latin typeface="Montserrat" pitchFamily="2" charset="77"/>
              </a:rPr>
              <a:t>Futuros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74859AB8-E3F7-290B-8F27-9852EE1C418C}"/>
              </a:ext>
            </a:extLst>
          </p:cNvPr>
          <p:cNvSpPr/>
          <p:nvPr/>
        </p:nvSpPr>
        <p:spPr>
          <a:xfrm>
            <a:off x="3925241" y="8109125"/>
            <a:ext cx="1052559" cy="445891"/>
          </a:xfrm>
          <a:prstGeom prst="roundRect">
            <a:avLst/>
          </a:prstGeom>
          <a:noFill/>
          <a:ln w="12700" cap="flat" cmpd="sng" algn="ctr">
            <a:solidFill>
              <a:srgbClr val="B9975B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ES_tradnl" sz="1200" b="1">
                <a:latin typeface="Montserrat SemiBold" pitchFamily="2" charset="77"/>
              </a:rPr>
              <a:t>S&amp;P </a:t>
            </a:r>
          </a:p>
          <a:p>
            <a:pPr algn="ctr" defTabSz="457200"/>
            <a:r>
              <a:rPr lang="es-MX" sz="1200">
                <a:latin typeface="Montserrat" pitchFamily="2" charset="77"/>
              </a:rPr>
              <a:t>-0.20</a:t>
            </a:r>
            <a:r>
              <a:rPr lang="es-ES_tradnl" sz="1200">
                <a:latin typeface="Montserrat" pitchFamily="2" charset="77"/>
              </a:rPr>
              <a:t>%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99A4E263-64FA-4414-A16A-47F5F4DB6204}"/>
              </a:ext>
            </a:extLst>
          </p:cNvPr>
          <p:cNvSpPr/>
          <p:nvPr/>
        </p:nvSpPr>
        <p:spPr>
          <a:xfrm>
            <a:off x="2615754" y="8109125"/>
            <a:ext cx="1122369" cy="445891"/>
          </a:xfrm>
          <a:prstGeom prst="roundRect">
            <a:avLst/>
          </a:prstGeom>
          <a:noFill/>
          <a:ln w="12700" cap="flat" cmpd="sng" algn="ctr">
            <a:solidFill>
              <a:srgbClr val="B9975B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ES_tradnl" sz="1200" b="1">
                <a:latin typeface="Montserrat SemiBold" pitchFamily="2" charset="77"/>
              </a:rPr>
              <a:t>Dow Jones</a:t>
            </a:r>
            <a:r>
              <a:rPr lang="es-ES_tradnl" sz="1200">
                <a:latin typeface="Montserrat" pitchFamily="2" charset="77"/>
              </a:rPr>
              <a:t> </a:t>
            </a:r>
            <a:r>
              <a:rPr lang="es-MX" sz="1200">
                <a:latin typeface="Montserrat" pitchFamily="2" charset="77"/>
              </a:rPr>
              <a:t>-0.23</a:t>
            </a:r>
            <a:r>
              <a:rPr lang="es-ES_tradnl" sz="1200">
                <a:latin typeface="Montserrat" pitchFamily="2" charset="77"/>
              </a:rPr>
              <a:t>%</a:t>
            </a:r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2ABADC25-4FD0-7868-AD1E-CC5FE5CBCA04}"/>
              </a:ext>
            </a:extLst>
          </p:cNvPr>
          <p:cNvSpPr/>
          <p:nvPr/>
        </p:nvSpPr>
        <p:spPr>
          <a:xfrm>
            <a:off x="1082613" y="7309213"/>
            <a:ext cx="1036835" cy="356048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defTabSz="457200"/>
            <a:r>
              <a:rPr lang="es-MX" sz="800" b="1">
                <a:solidFill>
                  <a:srgbClr val="FF0000"/>
                </a:solidFill>
                <a:latin typeface="Montserrat" pitchFamily="2" charset="77"/>
              </a:rPr>
              <a:t>-0.11</a:t>
            </a:r>
            <a:r>
              <a:rPr lang="es-ES_tradnl" sz="800" b="1">
                <a:solidFill>
                  <a:srgbClr val="FF0000"/>
                </a:solidFill>
                <a:latin typeface="Montserrat" pitchFamily="2" charset="77"/>
              </a:rPr>
              <a:t>% </a:t>
            </a:r>
          </a:p>
          <a:p>
            <a:pPr defTabSz="457200"/>
            <a:r>
              <a:rPr lang="es-ES_tradnl" sz="800">
                <a:latin typeface="Montserrat" pitchFamily="2" charset="77"/>
              </a:rPr>
              <a:t>12,</a:t>
            </a:r>
            <a:r>
              <a:rPr lang="es-MX" sz="800">
                <a:latin typeface="Montserrat" pitchFamily="2" charset="77"/>
              </a:rPr>
              <a:t>212</a:t>
            </a:r>
            <a:r>
              <a:rPr lang="es-ES_tradnl" sz="800">
                <a:latin typeface="Montserrat" pitchFamily="2" charset="77"/>
              </a:rPr>
              <a:t> unidades</a:t>
            </a:r>
            <a:endParaRPr lang="es-MX" sz="800" kern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38" name="Rectangle 137">
            <a:extLst>
              <a:ext uri="{FF2B5EF4-FFF2-40B4-BE49-F238E27FC236}">
                <a16:creationId xmlns:a16="http://schemas.microsoft.com/office/drawing/2014/main" id="{AF5C0E7E-7B2B-5148-AC00-74750D114507}"/>
              </a:ext>
            </a:extLst>
          </p:cNvPr>
          <p:cNvSpPr/>
          <p:nvPr/>
        </p:nvSpPr>
        <p:spPr>
          <a:xfrm>
            <a:off x="0" y="7961496"/>
            <a:ext cx="1710532" cy="596520"/>
          </a:xfrm>
          <a:prstGeom prst="rect">
            <a:avLst/>
          </a:prstGeom>
          <a:solidFill>
            <a:schemeClr val="bg2">
              <a:lumMod val="90000"/>
              <a:alpha val="184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63">
            <a:extLst>
              <a:ext uri="{FF2B5EF4-FFF2-40B4-BE49-F238E27FC236}">
                <a16:creationId xmlns:a16="http://schemas.microsoft.com/office/drawing/2014/main" id="{130E1F2F-ADFB-3943-8C1A-57F99AE6DC96}"/>
              </a:ext>
            </a:extLst>
          </p:cNvPr>
          <p:cNvSpPr txBox="1"/>
          <p:nvPr/>
        </p:nvSpPr>
        <p:spPr>
          <a:xfrm>
            <a:off x="2428384" y="6464674"/>
            <a:ext cx="131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816" algn="ctr">
              <a:spcBef>
                <a:spcPts val="76"/>
              </a:spcBef>
              <a:buClr>
                <a:srgbClr val="9B2242"/>
              </a:buClr>
            </a:pPr>
            <a:r>
              <a:rPr lang="es-ES_tradnl" sz="800">
                <a:latin typeface="Montserrat Medium" pitchFamily="2" charset="77"/>
              </a:rPr>
              <a:t>BOLSA MEXICANA DE VALORES</a:t>
            </a:r>
          </a:p>
        </p:txBody>
      </p:sp>
      <p:sp>
        <p:nvSpPr>
          <p:cNvPr id="40" name="TextBox 63">
            <a:extLst>
              <a:ext uri="{FF2B5EF4-FFF2-40B4-BE49-F238E27FC236}">
                <a16:creationId xmlns:a16="http://schemas.microsoft.com/office/drawing/2014/main" id="{3A3C4263-BBB9-5B4D-8443-43112DC3D811}"/>
              </a:ext>
            </a:extLst>
          </p:cNvPr>
          <p:cNvSpPr txBox="1"/>
          <p:nvPr/>
        </p:nvSpPr>
        <p:spPr>
          <a:xfrm>
            <a:off x="4249680" y="6420504"/>
            <a:ext cx="209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816" algn="ctr">
              <a:spcBef>
                <a:spcPts val="76"/>
              </a:spcBef>
              <a:buClr>
                <a:srgbClr val="9B2242"/>
              </a:buClr>
            </a:pPr>
            <a:r>
              <a:rPr lang="es-ES_tradnl" sz="800">
                <a:latin typeface="Montserrat Medium" pitchFamily="2" charset="77"/>
              </a:rPr>
              <a:t>CIERRE DE ACCIONES</a:t>
            </a:r>
            <a:br>
              <a:rPr lang="es-ES_tradnl" sz="800">
                <a:latin typeface="Montserrat Medium" pitchFamily="2" charset="77"/>
              </a:rPr>
            </a:br>
            <a:r>
              <a:rPr lang="es-ES_tradnl" sz="800">
                <a:latin typeface="Montserrat Medium" pitchFamily="2" charset="77"/>
              </a:rPr>
              <a:t>DE LOS BANCOS EN MÉXICO</a:t>
            </a:r>
          </a:p>
        </p:txBody>
      </p:sp>
      <p:sp>
        <p:nvSpPr>
          <p:cNvPr id="41" name="TextBox 54">
            <a:extLst>
              <a:ext uri="{FF2B5EF4-FFF2-40B4-BE49-F238E27FC236}">
                <a16:creationId xmlns:a16="http://schemas.microsoft.com/office/drawing/2014/main" id="{0462C899-541E-F649-9DC7-40BDB6ACBE5E}"/>
              </a:ext>
            </a:extLst>
          </p:cNvPr>
          <p:cNvSpPr txBox="1"/>
          <p:nvPr/>
        </p:nvSpPr>
        <p:spPr>
          <a:xfrm>
            <a:off x="180789" y="6642316"/>
            <a:ext cx="991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>
                <a:latin typeface="Montserrat" pitchFamily="2" charset="77"/>
              </a:rPr>
              <a:t>Dow Jones</a:t>
            </a:r>
            <a:endParaRPr lang="en-MX" sz="1000"/>
          </a:p>
        </p:txBody>
      </p:sp>
      <p:sp>
        <p:nvSpPr>
          <p:cNvPr id="42" name="TextBox 143">
            <a:extLst>
              <a:ext uri="{FF2B5EF4-FFF2-40B4-BE49-F238E27FC236}">
                <a16:creationId xmlns:a16="http://schemas.microsoft.com/office/drawing/2014/main" id="{DAF0108E-B78B-1548-BA47-09FE855F6ABC}"/>
              </a:ext>
            </a:extLst>
          </p:cNvPr>
          <p:cNvSpPr txBox="1"/>
          <p:nvPr/>
        </p:nvSpPr>
        <p:spPr>
          <a:xfrm>
            <a:off x="180789" y="7000621"/>
            <a:ext cx="991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>
                <a:latin typeface="Montserrat" pitchFamily="2" charset="77"/>
              </a:rPr>
              <a:t>S&amp;P</a:t>
            </a:r>
            <a:endParaRPr lang="en-MX" sz="1000"/>
          </a:p>
        </p:txBody>
      </p:sp>
      <p:sp>
        <p:nvSpPr>
          <p:cNvPr id="43" name="TextBox 144">
            <a:extLst>
              <a:ext uri="{FF2B5EF4-FFF2-40B4-BE49-F238E27FC236}">
                <a16:creationId xmlns:a16="http://schemas.microsoft.com/office/drawing/2014/main" id="{2AE75964-CD82-F447-AF95-CB0BC64731D3}"/>
              </a:ext>
            </a:extLst>
          </p:cNvPr>
          <p:cNvSpPr txBox="1"/>
          <p:nvPr/>
        </p:nvSpPr>
        <p:spPr>
          <a:xfrm>
            <a:off x="180789" y="7364127"/>
            <a:ext cx="991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>
                <a:latin typeface="Montserrat" pitchFamily="2" charset="77"/>
              </a:rPr>
              <a:t>Nasdaq</a:t>
            </a:r>
            <a:endParaRPr lang="en-MX" sz="1000"/>
          </a:p>
        </p:txBody>
      </p:sp>
      <p:cxnSp>
        <p:nvCxnSpPr>
          <p:cNvPr id="44" name="Straight Connector 68">
            <a:extLst>
              <a:ext uri="{FF2B5EF4-FFF2-40B4-BE49-F238E27FC236}">
                <a16:creationId xmlns:a16="http://schemas.microsoft.com/office/drawing/2014/main" id="{CF125DB3-0D3F-1B4A-97F3-F7DCFECEA6ED}"/>
              </a:ext>
            </a:extLst>
          </p:cNvPr>
          <p:cNvCxnSpPr/>
          <p:nvPr/>
        </p:nvCxnSpPr>
        <p:spPr>
          <a:xfrm>
            <a:off x="241530" y="6932455"/>
            <a:ext cx="1924762" cy="0"/>
          </a:xfrm>
          <a:prstGeom prst="line">
            <a:avLst/>
          </a:prstGeom>
          <a:ln>
            <a:solidFill>
              <a:srgbClr val="9B2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45">
            <a:extLst>
              <a:ext uri="{FF2B5EF4-FFF2-40B4-BE49-F238E27FC236}">
                <a16:creationId xmlns:a16="http://schemas.microsoft.com/office/drawing/2014/main" id="{93F92B66-226A-4943-8EF6-7D630152207F}"/>
              </a:ext>
            </a:extLst>
          </p:cNvPr>
          <p:cNvCxnSpPr/>
          <p:nvPr/>
        </p:nvCxnSpPr>
        <p:spPr>
          <a:xfrm>
            <a:off x="241530" y="7325261"/>
            <a:ext cx="1924762" cy="0"/>
          </a:xfrm>
          <a:prstGeom prst="line">
            <a:avLst/>
          </a:prstGeom>
          <a:ln>
            <a:solidFill>
              <a:srgbClr val="9B2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3">
            <a:extLst>
              <a:ext uri="{FF2B5EF4-FFF2-40B4-BE49-F238E27FC236}">
                <a16:creationId xmlns:a16="http://schemas.microsoft.com/office/drawing/2014/main" id="{C4B5D27B-D075-3EE4-07BB-0C1F3AC2B2F3}"/>
              </a:ext>
            </a:extLst>
          </p:cNvPr>
          <p:cNvSpPr txBox="1"/>
          <p:nvPr/>
        </p:nvSpPr>
        <p:spPr>
          <a:xfrm>
            <a:off x="557160" y="8033446"/>
            <a:ext cx="1122369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816" algn="ctr">
              <a:spcBef>
                <a:spcPts val="76"/>
              </a:spcBef>
              <a:buClr>
                <a:srgbClr val="9B2242"/>
              </a:buClr>
            </a:pPr>
            <a:r>
              <a:rPr lang="es-ES_tradnl" sz="1000" b="1">
                <a:latin typeface="Montserrat SemiBold" pitchFamily="2" charset="77"/>
              </a:rPr>
              <a:t>APERTURA MERCADOS</a:t>
            </a:r>
          </a:p>
          <a:p>
            <a:pPr marR="3816" algn="ctr">
              <a:spcBef>
                <a:spcPts val="76"/>
              </a:spcBef>
              <a:buClr>
                <a:srgbClr val="9B2242"/>
              </a:buClr>
            </a:pPr>
            <a:r>
              <a:rPr lang="es-ES_tradnl" sz="1000">
                <a:latin typeface="Montserrat Medium" pitchFamily="2" charset="77"/>
              </a:rPr>
              <a:t>2 MAYO 2023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3703" y="698648"/>
            <a:ext cx="3041199" cy="506850"/>
            <a:chOff x="233703" y="774848"/>
            <a:chExt cx="2280795" cy="5068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2648898B-CE73-262F-0E7C-A483461D0047}"/>
                </a:ext>
              </a:extLst>
            </p:cNvPr>
            <p:cNvSpPr txBox="1"/>
            <p:nvPr/>
          </p:nvSpPr>
          <p:spPr>
            <a:xfrm>
              <a:off x="242579" y="774848"/>
              <a:ext cx="2271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b="1">
                  <a:solidFill>
                    <a:srgbClr val="9B2242"/>
                  </a:solidFill>
                  <a:latin typeface="Montserrat SemiBold" pitchFamily="2" charset="77"/>
                </a:rPr>
                <a:t>S&amp;P PMI MANUFACTURERO</a:t>
              </a:r>
            </a:p>
          </p:txBody>
        </p:sp>
        <p:grpSp>
          <p:nvGrpSpPr>
            <p:cNvPr id="50" name="Group 50">
              <a:extLst>
                <a:ext uri="{FF2B5EF4-FFF2-40B4-BE49-F238E27FC236}">
                  <a16:creationId xmlns:a16="http://schemas.microsoft.com/office/drawing/2014/main" id="{595D6A61-CE40-914D-8757-3A880ABD3EA7}"/>
                </a:ext>
              </a:extLst>
            </p:cNvPr>
            <p:cNvGrpSpPr/>
            <p:nvPr/>
          </p:nvGrpSpPr>
          <p:grpSpPr>
            <a:xfrm>
              <a:off x="233703" y="814800"/>
              <a:ext cx="1389691" cy="230832"/>
              <a:chOff x="338950" y="923876"/>
              <a:chExt cx="1389691" cy="230832"/>
            </a:xfrm>
          </p:grpSpPr>
          <p:cxnSp>
            <p:nvCxnSpPr>
              <p:cNvPr id="51" name="Straight Connector 36">
                <a:extLst>
                  <a:ext uri="{FF2B5EF4-FFF2-40B4-BE49-F238E27FC236}">
                    <a16:creationId xmlns:a16="http://schemas.microsoft.com/office/drawing/2014/main" id="{E3B95700-80A6-CE44-81ED-96E0BD4B988B}"/>
                  </a:ext>
                </a:extLst>
              </p:cNvPr>
              <p:cNvCxnSpPr/>
              <p:nvPr/>
            </p:nvCxnSpPr>
            <p:spPr>
              <a:xfrm>
                <a:off x="346777" y="923876"/>
                <a:ext cx="0" cy="230832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9">
                <a:extLst>
                  <a:ext uri="{FF2B5EF4-FFF2-40B4-BE49-F238E27FC236}">
                    <a16:creationId xmlns:a16="http://schemas.microsoft.com/office/drawing/2014/main" id="{1E54D80B-750C-EF4A-BD53-FDD5F7AAA897}"/>
                  </a:ext>
                </a:extLst>
              </p:cNvPr>
              <p:cNvCxnSpPr/>
              <p:nvPr/>
            </p:nvCxnSpPr>
            <p:spPr>
              <a:xfrm>
                <a:off x="338950" y="1154708"/>
                <a:ext cx="1389691" cy="0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63">
              <a:extLst>
                <a:ext uri="{FF2B5EF4-FFF2-40B4-BE49-F238E27FC236}">
                  <a16:creationId xmlns:a16="http://schemas.microsoft.com/office/drawing/2014/main" id="{78E254B2-B124-43CC-FB7D-527B6192F9FE}"/>
                </a:ext>
              </a:extLst>
            </p:cNvPr>
            <p:cNvSpPr txBox="1"/>
            <p:nvPr/>
          </p:nvSpPr>
          <p:spPr>
            <a:xfrm>
              <a:off x="241530" y="1050866"/>
              <a:ext cx="975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3816">
                <a:spcBef>
                  <a:spcPts val="76"/>
                </a:spcBef>
                <a:buClr>
                  <a:srgbClr val="9B2242"/>
                </a:buClr>
              </a:pPr>
              <a:r>
                <a:rPr lang="es-ES_tradnl" sz="900">
                  <a:latin typeface="Montserrat Medium" pitchFamily="2" charset="77"/>
                </a:rPr>
                <a:t>ABRIL 2023</a:t>
              </a:r>
            </a:p>
          </p:txBody>
        </p:sp>
      </p:grpSp>
      <p:sp>
        <p:nvSpPr>
          <p:cNvPr id="81" name="Snip and Round Single Corner Rectangle 7">
            <a:extLst>
              <a:ext uri="{FF2B5EF4-FFF2-40B4-BE49-F238E27FC236}">
                <a16:creationId xmlns:a16="http://schemas.microsoft.com/office/drawing/2014/main" id="{5AA19291-F191-E946-99A4-BAF82E0BDAD5}"/>
              </a:ext>
            </a:extLst>
          </p:cNvPr>
          <p:cNvSpPr/>
          <p:nvPr/>
        </p:nvSpPr>
        <p:spPr>
          <a:xfrm>
            <a:off x="-4425" y="419617"/>
            <a:ext cx="2357870" cy="271314"/>
          </a:xfrm>
          <a:prstGeom prst="snipRoundRect">
            <a:avLst/>
          </a:prstGeom>
          <a:solidFill>
            <a:srgbClr val="B99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41F398EC-FD4C-6DB6-A56F-A5573B50AB2F}"/>
              </a:ext>
            </a:extLst>
          </p:cNvPr>
          <p:cNvSpPr/>
          <p:nvPr/>
        </p:nvSpPr>
        <p:spPr>
          <a:xfrm>
            <a:off x="6650" y="395137"/>
            <a:ext cx="2236747" cy="2675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defTabSz="457200"/>
            <a:r>
              <a:rPr lang="es-ES_tradnl" sz="1400" kern="0">
                <a:solidFill>
                  <a:schemeClr val="bg1"/>
                </a:solidFill>
                <a:latin typeface="Montserrat" pitchFamily="2" charset="77"/>
              </a:rPr>
              <a:t>2 mayo 2023 / 8:00 am</a:t>
            </a:r>
          </a:p>
        </p:txBody>
      </p:sp>
      <p:grpSp>
        <p:nvGrpSpPr>
          <p:cNvPr id="89" name="Grupo 88"/>
          <p:cNvGrpSpPr/>
          <p:nvPr/>
        </p:nvGrpSpPr>
        <p:grpSpPr>
          <a:xfrm>
            <a:off x="3662039" y="2329001"/>
            <a:ext cx="2878213" cy="500784"/>
            <a:chOff x="233703" y="774848"/>
            <a:chExt cx="2783579" cy="512038"/>
          </a:xfrm>
        </p:grpSpPr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2648898B-CE73-262F-0E7C-A483461D0047}"/>
                </a:ext>
              </a:extLst>
            </p:cNvPr>
            <p:cNvSpPr txBox="1"/>
            <p:nvPr/>
          </p:nvSpPr>
          <p:spPr>
            <a:xfrm>
              <a:off x="242579" y="774848"/>
              <a:ext cx="1506801" cy="28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b="1">
                  <a:solidFill>
                    <a:srgbClr val="9B2242"/>
                  </a:solidFill>
                  <a:latin typeface="Montserrat SemiBold" pitchFamily="2" charset="77"/>
                </a:rPr>
                <a:t>ALEMANIA</a:t>
              </a:r>
            </a:p>
          </p:txBody>
        </p:sp>
        <p:grpSp>
          <p:nvGrpSpPr>
            <p:cNvPr id="91" name="Group 50">
              <a:extLst>
                <a:ext uri="{FF2B5EF4-FFF2-40B4-BE49-F238E27FC236}">
                  <a16:creationId xmlns:a16="http://schemas.microsoft.com/office/drawing/2014/main" id="{595D6A61-CE40-914D-8757-3A880ABD3EA7}"/>
                </a:ext>
              </a:extLst>
            </p:cNvPr>
            <p:cNvGrpSpPr/>
            <p:nvPr/>
          </p:nvGrpSpPr>
          <p:grpSpPr>
            <a:xfrm>
              <a:off x="233703" y="814800"/>
              <a:ext cx="1389691" cy="230832"/>
              <a:chOff x="338950" y="923876"/>
              <a:chExt cx="1389691" cy="230832"/>
            </a:xfrm>
          </p:grpSpPr>
          <p:cxnSp>
            <p:nvCxnSpPr>
              <p:cNvPr id="93" name="Straight Connector 36">
                <a:extLst>
                  <a:ext uri="{FF2B5EF4-FFF2-40B4-BE49-F238E27FC236}">
                    <a16:creationId xmlns:a16="http://schemas.microsoft.com/office/drawing/2014/main" id="{E3B95700-80A6-CE44-81ED-96E0BD4B988B}"/>
                  </a:ext>
                </a:extLst>
              </p:cNvPr>
              <p:cNvCxnSpPr/>
              <p:nvPr/>
            </p:nvCxnSpPr>
            <p:spPr>
              <a:xfrm>
                <a:off x="346777" y="923876"/>
                <a:ext cx="0" cy="230832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49">
                <a:extLst>
                  <a:ext uri="{FF2B5EF4-FFF2-40B4-BE49-F238E27FC236}">
                    <a16:creationId xmlns:a16="http://schemas.microsoft.com/office/drawing/2014/main" id="{1E54D80B-750C-EF4A-BD53-FDD5F7AAA897}"/>
                  </a:ext>
                </a:extLst>
              </p:cNvPr>
              <p:cNvCxnSpPr/>
              <p:nvPr/>
            </p:nvCxnSpPr>
            <p:spPr>
              <a:xfrm>
                <a:off x="338950" y="1154708"/>
                <a:ext cx="1389691" cy="0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63">
              <a:extLst>
                <a:ext uri="{FF2B5EF4-FFF2-40B4-BE49-F238E27FC236}">
                  <a16:creationId xmlns:a16="http://schemas.microsoft.com/office/drawing/2014/main" id="{78E254B2-B124-43CC-FB7D-527B6192F9FE}"/>
                </a:ext>
              </a:extLst>
            </p:cNvPr>
            <p:cNvSpPr txBox="1"/>
            <p:nvPr/>
          </p:nvSpPr>
          <p:spPr>
            <a:xfrm>
              <a:off x="241530" y="1050866"/>
              <a:ext cx="2775752" cy="236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3816">
                <a:spcBef>
                  <a:spcPts val="76"/>
                </a:spcBef>
                <a:buClr>
                  <a:srgbClr val="9B2242"/>
                </a:buClr>
              </a:pPr>
              <a:r>
                <a:rPr lang="es-ES" sz="900">
                  <a:latin typeface="Montserrat Medium" pitchFamily="2" charset="77"/>
                </a:rPr>
                <a:t>VENTAS MINORISTAS </a:t>
              </a:r>
              <a:r>
                <a:rPr lang="es-ES_tradnl" sz="900">
                  <a:latin typeface="Montserrat Medium" pitchFamily="2" charset="77"/>
                </a:rPr>
                <a:t>(</a:t>
              </a:r>
              <a:r>
                <a:rPr lang="es-MX" sz="900">
                  <a:latin typeface="Montserrat Medium" pitchFamily="2" charset="77"/>
                </a:rPr>
                <a:t>MARZO</a:t>
              </a:r>
              <a:r>
                <a:rPr lang="es-ES_tradnl" sz="900">
                  <a:latin typeface="Montserrat Medium" pitchFamily="2" charset="77"/>
                </a:rPr>
                <a:t> 2023)</a:t>
              </a:r>
            </a:p>
          </p:txBody>
        </p:sp>
      </p:grpSp>
      <p:sp>
        <p:nvSpPr>
          <p:cNvPr id="95" name="Rectángulo redondeado 94">
            <a:extLst>
              <a:ext uri="{FF2B5EF4-FFF2-40B4-BE49-F238E27FC236}">
                <a16:creationId xmlns:a16="http://schemas.microsoft.com/office/drawing/2014/main" id="{19196333-7CD7-34BD-57AC-18EABB61C8BB}"/>
              </a:ext>
            </a:extLst>
          </p:cNvPr>
          <p:cNvSpPr/>
          <p:nvPr/>
        </p:nvSpPr>
        <p:spPr>
          <a:xfrm>
            <a:off x="3662039" y="2841144"/>
            <a:ext cx="908515" cy="554703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 SemiBold" panose="00000700000000000000" pitchFamily="2" charset="0"/>
              </a:rPr>
              <a:t>-8.6%</a:t>
            </a:r>
          </a:p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" panose="00000500000000000000" pitchFamily="2" charset="0"/>
              </a:rPr>
              <a:t>anual</a:t>
            </a:r>
          </a:p>
        </p:txBody>
      </p:sp>
      <p:sp>
        <p:nvSpPr>
          <p:cNvPr id="96" name="Rectángulo redondeado 95">
            <a:extLst>
              <a:ext uri="{FF2B5EF4-FFF2-40B4-BE49-F238E27FC236}">
                <a16:creationId xmlns:a16="http://schemas.microsoft.com/office/drawing/2014/main" id="{69815E91-54B0-F1F4-1C89-CFDD92FA78AC}"/>
              </a:ext>
            </a:extLst>
          </p:cNvPr>
          <p:cNvSpPr/>
          <p:nvPr/>
        </p:nvSpPr>
        <p:spPr>
          <a:xfrm>
            <a:off x="4696540" y="2839248"/>
            <a:ext cx="1989346" cy="554701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180990" indent="-171450" algn="ctr">
              <a:spcBef>
                <a:spcPts val="0"/>
              </a:spcBef>
              <a:buClr>
                <a:schemeClr val="accent2"/>
              </a:buClr>
            </a:pPr>
            <a:r>
              <a:rPr lang="es-MX" sz="1000" kern="0">
                <a:solidFill>
                  <a:prstClr val="black"/>
                </a:solidFill>
                <a:latin typeface="Montserrat" panose="00000500000000000000" pitchFamily="2" charset="0"/>
              </a:rPr>
              <a:t>Mayor caída desde julio 2022.</a:t>
            </a:r>
          </a:p>
        </p:txBody>
      </p:sp>
      <p:grpSp>
        <p:nvGrpSpPr>
          <p:cNvPr id="119" name="Grupo 118"/>
          <p:cNvGrpSpPr/>
          <p:nvPr/>
        </p:nvGrpSpPr>
        <p:grpSpPr>
          <a:xfrm>
            <a:off x="3662039" y="3589015"/>
            <a:ext cx="2655115" cy="506850"/>
            <a:chOff x="233703" y="774848"/>
            <a:chExt cx="2655115" cy="506850"/>
          </a:xfrm>
        </p:grpSpPr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2648898B-CE73-262F-0E7C-A483461D0047}"/>
                </a:ext>
              </a:extLst>
            </p:cNvPr>
            <p:cNvSpPr txBox="1"/>
            <p:nvPr/>
          </p:nvSpPr>
          <p:spPr>
            <a:xfrm>
              <a:off x="242579" y="774848"/>
              <a:ext cx="1506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b="1">
                  <a:solidFill>
                    <a:srgbClr val="9B2242"/>
                  </a:solidFill>
                  <a:latin typeface="Montserrat SemiBold" pitchFamily="2" charset="77"/>
                </a:rPr>
                <a:t>ITALIA</a:t>
              </a:r>
            </a:p>
          </p:txBody>
        </p:sp>
        <p:grpSp>
          <p:nvGrpSpPr>
            <p:cNvPr id="121" name="Group 50">
              <a:extLst>
                <a:ext uri="{FF2B5EF4-FFF2-40B4-BE49-F238E27FC236}">
                  <a16:creationId xmlns:a16="http://schemas.microsoft.com/office/drawing/2014/main" id="{595D6A61-CE40-914D-8757-3A880ABD3EA7}"/>
                </a:ext>
              </a:extLst>
            </p:cNvPr>
            <p:cNvGrpSpPr/>
            <p:nvPr/>
          </p:nvGrpSpPr>
          <p:grpSpPr>
            <a:xfrm>
              <a:off x="233703" y="814800"/>
              <a:ext cx="1389691" cy="230832"/>
              <a:chOff x="338950" y="923876"/>
              <a:chExt cx="1389691" cy="230832"/>
            </a:xfrm>
          </p:grpSpPr>
          <p:cxnSp>
            <p:nvCxnSpPr>
              <p:cNvPr id="123" name="Straight Connector 36">
                <a:extLst>
                  <a:ext uri="{FF2B5EF4-FFF2-40B4-BE49-F238E27FC236}">
                    <a16:creationId xmlns:a16="http://schemas.microsoft.com/office/drawing/2014/main" id="{E3B95700-80A6-CE44-81ED-96E0BD4B988B}"/>
                  </a:ext>
                </a:extLst>
              </p:cNvPr>
              <p:cNvCxnSpPr/>
              <p:nvPr/>
            </p:nvCxnSpPr>
            <p:spPr>
              <a:xfrm>
                <a:off x="346777" y="923876"/>
                <a:ext cx="0" cy="230832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49">
                <a:extLst>
                  <a:ext uri="{FF2B5EF4-FFF2-40B4-BE49-F238E27FC236}">
                    <a16:creationId xmlns:a16="http://schemas.microsoft.com/office/drawing/2014/main" id="{1E54D80B-750C-EF4A-BD53-FDD5F7AAA897}"/>
                  </a:ext>
                </a:extLst>
              </p:cNvPr>
              <p:cNvCxnSpPr/>
              <p:nvPr/>
            </p:nvCxnSpPr>
            <p:spPr>
              <a:xfrm>
                <a:off x="338950" y="1154708"/>
                <a:ext cx="1389691" cy="0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63">
              <a:extLst>
                <a:ext uri="{FF2B5EF4-FFF2-40B4-BE49-F238E27FC236}">
                  <a16:creationId xmlns:a16="http://schemas.microsoft.com/office/drawing/2014/main" id="{78E254B2-B124-43CC-FB7D-527B6192F9FE}"/>
                </a:ext>
              </a:extLst>
            </p:cNvPr>
            <p:cNvSpPr txBox="1"/>
            <p:nvPr/>
          </p:nvSpPr>
          <p:spPr>
            <a:xfrm>
              <a:off x="241530" y="1050866"/>
              <a:ext cx="2647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3816">
                <a:spcBef>
                  <a:spcPts val="76"/>
                </a:spcBef>
                <a:buClr>
                  <a:srgbClr val="9B2242"/>
                </a:buClr>
              </a:pPr>
              <a:r>
                <a:rPr lang="es-ES_tradnl" sz="900">
                  <a:latin typeface="Montserrat Medium" pitchFamily="2" charset="77"/>
                </a:rPr>
                <a:t>PRECIOS PRODUCTOR (MARZO 2023)</a:t>
              </a:r>
            </a:p>
          </p:txBody>
        </p:sp>
      </p:grpSp>
      <p:sp>
        <p:nvSpPr>
          <p:cNvPr id="125" name="Rectángulo redondeado 124">
            <a:extLst>
              <a:ext uri="{FF2B5EF4-FFF2-40B4-BE49-F238E27FC236}">
                <a16:creationId xmlns:a16="http://schemas.microsoft.com/office/drawing/2014/main" id="{19196333-7CD7-34BD-57AC-18EABB61C8BB}"/>
              </a:ext>
            </a:extLst>
          </p:cNvPr>
          <p:cNvSpPr/>
          <p:nvPr/>
        </p:nvSpPr>
        <p:spPr>
          <a:xfrm>
            <a:off x="3662039" y="4101161"/>
            <a:ext cx="908515" cy="554703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 SemiBold" panose="00000700000000000000" pitchFamily="2" charset="0"/>
              </a:rPr>
              <a:t>3.8%</a:t>
            </a:r>
          </a:p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" panose="00000500000000000000" pitchFamily="2" charset="0"/>
              </a:rPr>
              <a:t>anual</a:t>
            </a:r>
          </a:p>
        </p:txBody>
      </p:sp>
      <p:sp>
        <p:nvSpPr>
          <p:cNvPr id="126" name="Rectángulo redondeado 125">
            <a:extLst>
              <a:ext uri="{FF2B5EF4-FFF2-40B4-BE49-F238E27FC236}">
                <a16:creationId xmlns:a16="http://schemas.microsoft.com/office/drawing/2014/main" id="{69815E91-54B0-F1F4-1C89-CFDD92FA78AC}"/>
              </a:ext>
            </a:extLst>
          </p:cNvPr>
          <p:cNvSpPr/>
          <p:nvPr/>
        </p:nvSpPr>
        <p:spPr>
          <a:xfrm>
            <a:off x="4696540" y="4099265"/>
            <a:ext cx="1989346" cy="554701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" panose="00000500000000000000" pitchFamily="2" charset="0"/>
              </a:rPr>
              <a:t>Por arriba del consenso de mercado (1.8%).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1" y="8954989"/>
            <a:ext cx="6858001" cy="215508"/>
            <a:chOff x="-1" y="8954989"/>
            <a:chExt cx="6858001" cy="215508"/>
          </a:xfrm>
        </p:grpSpPr>
        <p:sp>
          <p:nvSpPr>
            <p:cNvPr id="130" name="Rectangle 61">
              <a:extLst>
                <a:ext uri="{FF2B5EF4-FFF2-40B4-BE49-F238E27FC236}">
                  <a16:creationId xmlns:a16="http://schemas.microsoft.com/office/drawing/2014/main" id="{7D29380E-F118-3046-AE8C-97A5CE94606E}"/>
                </a:ext>
              </a:extLst>
            </p:cNvPr>
            <p:cNvSpPr/>
            <p:nvPr/>
          </p:nvSpPr>
          <p:spPr>
            <a:xfrm>
              <a:off x="-1" y="8971872"/>
              <a:ext cx="6858001" cy="18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CuadroTexto 37">
              <a:extLst>
                <a:ext uri="{FF2B5EF4-FFF2-40B4-BE49-F238E27FC236}">
                  <a16:creationId xmlns:a16="http://schemas.microsoft.com/office/drawing/2014/main" id="{BDE88BD8-0ABE-0342-9DD9-59789709C8AF}"/>
                </a:ext>
              </a:extLst>
            </p:cNvPr>
            <p:cNvSpPr txBox="1"/>
            <p:nvPr/>
          </p:nvSpPr>
          <p:spPr>
            <a:xfrm>
              <a:off x="233703" y="8954989"/>
              <a:ext cx="6525925" cy="215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540" marR="3816" lvl="0" indent="0" algn="ctr" defTabSz="685891" rtl="0" eaLnBrk="1" fontAlgn="auto" latinLnBrk="0" hangingPunct="1">
                <a:lnSpc>
                  <a:spcPct val="125000"/>
                </a:lnSpc>
                <a:spcBef>
                  <a:spcPts val="76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700" b="1" spc="70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SemiBold" panose="00000700000000000000" pitchFamily="2" charset="0"/>
                  <a:cs typeface="Calibri"/>
                </a:rPr>
                <a:t>UNIDAD DE PLANEACIÓN ESTRATÉGICA</a:t>
              </a:r>
              <a:endParaRPr kumimoji="0" lang="es-MX" sz="700" b="1" i="0" u="none" strike="noStrike" kern="1200" cap="none" spc="700" normalizeH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  <a:cs typeface="Calibri"/>
              </a:endParaRPr>
            </a:p>
          </p:txBody>
        </p:sp>
      </p:grpSp>
      <p:sp>
        <p:nvSpPr>
          <p:cNvPr id="133" name="TextBox 7">
            <a:extLst>
              <a:ext uri="{FF2B5EF4-FFF2-40B4-BE49-F238E27FC236}">
                <a16:creationId xmlns:a16="http://schemas.microsoft.com/office/drawing/2014/main" id="{8549015E-3CDE-D6DA-D2D9-D51CF52DF234}"/>
              </a:ext>
            </a:extLst>
          </p:cNvPr>
          <p:cNvSpPr txBox="1"/>
          <p:nvPr/>
        </p:nvSpPr>
        <p:spPr>
          <a:xfrm>
            <a:off x="50733" y="8729608"/>
            <a:ext cx="66988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180975" marR="3816" indent="-174625" algn="just">
              <a:spcBef>
                <a:spcPts val="76"/>
              </a:spcBef>
              <a:buClr>
                <a:srgbClr val="9B2242"/>
              </a:buClr>
              <a:buFont typeface="Wingdings" pitchFamily="2" charset="2"/>
              <a:buChar char="Ø"/>
              <a:defRPr sz="900">
                <a:latin typeface="Montserrat" pitchFamily="2" charset="77"/>
              </a:defRPr>
            </a:lvl1pPr>
          </a:lstStyle>
          <a:p>
            <a:pPr marL="6350" marR="3810" indent="0" fontAlgn="base">
              <a:buNone/>
            </a:pPr>
            <a:r>
              <a:rPr lang="es-ES" sz="600" i="1">
                <a:solidFill>
                  <a:schemeClr val="tx1">
                    <a:lumMod val="50000"/>
                    <a:lumOff val="50000"/>
                  </a:schemeClr>
                </a:solidFill>
              </a:rPr>
              <a:t>Fuente: Trading </a:t>
            </a:r>
            <a:r>
              <a:rPr lang="es-ES" sz="600" i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Economics</a:t>
            </a:r>
            <a:r>
              <a:rPr lang="es-ES" sz="600" i="1">
                <a:solidFill>
                  <a:schemeClr val="tx1">
                    <a:lumMod val="50000"/>
                    <a:lumOff val="50000"/>
                  </a:schemeClr>
                </a:solidFill>
              </a:rPr>
              <a:t> con información de </a:t>
            </a:r>
            <a:r>
              <a:rPr lang="es-ES" sz="600" i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Markit</a:t>
            </a:r>
            <a:r>
              <a:rPr lang="es-ES" sz="600" i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600" i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Economics</a:t>
            </a:r>
            <a:r>
              <a:rPr lang="es-ES" sz="600" i="1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ES" sz="600" i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Statistics</a:t>
            </a:r>
            <a:r>
              <a:rPr lang="es-ES" sz="600" i="1">
                <a:solidFill>
                  <a:schemeClr val="tx1">
                    <a:lumMod val="50000"/>
                    <a:lumOff val="50000"/>
                  </a:schemeClr>
                </a:solidFill>
              </a:rPr>
              <a:t> Korea, Federal </a:t>
            </a:r>
            <a:r>
              <a:rPr lang="es-ES" sz="600" i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Statistical</a:t>
            </a:r>
            <a:r>
              <a:rPr lang="es-ES" sz="600" i="1">
                <a:solidFill>
                  <a:schemeClr val="tx1">
                    <a:lumMod val="50000"/>
                    <a:lumOff val="50000"/>
                  </a:schemeClr>
                </a:solidFill>
              </a:rPr>
              <a:t> Office  Alemania, ISTAT, Banco de México, INEGI, Bloomberg, BMV, Banco de México. * Precio de las acciones en pesos.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7326C3C5-D58C-CCB6-5D6B-745D16663C5F}"/>
              </a:ext>
            </a:extLst>
          </p:cNvPr>
          <p:cNvSpPr/>
          <p:nvPr/>
        </p:nvSpPr>
        <p:spPr>
          <a:xfrm>
            <a:off x="5164918" y="8107166"/>
            <a:ext cx="1052559" cy="445891"/>
          </a:xfrm>
          <a:prstGeom prst="roundRect">
            <a:avLst/>
          </a:prstGeom>
          <a:noFill/>
          <a:ln w="12700" cap="flat" cmpd="sng" algn="ctr">
            <a:solidFill>
              <a:srgbClr val="B9975B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ES_tradnl" sz="1200" b="1">
                <a:latin typeface="Montserrat SemiBold" pitchFamily="2" charset="77"/>
              </a:rPr>
              <a:t>Nasdaq</a:t>
            </a:r>
          </a:p>
          <a:p>
            <a:pPr algn="ctr" defTabSz="457200"/>
            <a:r>
              <a:rPr lang="es-MX" sz="1200">
                <a:latin typeface="Montserrat" pitchFamily="2" charset="77"/>
              </a:rPr>
              <a:t>-0.06</a:t>
            </a:r>
            <a:r>
              <a:rPr lang="es-ES_tradnl" sz="1200">
                <a:latin typeface="Montserrat" pitchFamily="2" charset="77"/>
              </a:rPr>
              <a:t>%</a:t>
            </a: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28085"/>
              </p:ext>
            </p:extLst>
          </p:nvPr>
        </p:nvGraphicFramePr>
        <p:xfrm>
          <a:off x="357391" y="1692927"/>
          <a:ext cx="6116150" cy="481332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710836">
                  <a:extLst>
                    <a:ext uri="{9D8B030D-6E8A-4147-A177-3AD203B41FA5}">
                      <a16:colId xmlns:a16="http://schemas.microsoft.com/office/drawing/2014/main" val="3652156503"/>
                    </a:ext>
                  </a:extLst>
                </a:gridCol>
                <a:gridCol w="568668">
                  <a:extLst>
                    <a:ext uri="{9D8B030D-6E8A-4147-A177-3AD203B41FA5}">
                      <a16:colId xmlns:a16="http://schemas.microsoft.com/office/drawing/2014/main" val="2095385619"/>
                    </a:ext>
                  </a:extLst>
                </a:gridCol>
                <a:gridCol w="284335">
                  <a:extLst>
                    <a:ext uri="{9D8B030D-6E8A-4147-A177-3AD203B41FA5}">
                      <a16:colId xmlns:a16="http://schemas.microsoft.com/office/drawing/2014/main" val="3770398135"/>
                    </a:ext>
                  </a:extLst>
                </a:gridCol>
                <a:gridCol w="900392">
                  <a:extLst>
                    <a:ext uri="{9D8B030D-6E8A-4147-A177-3AD203B41FA5}">
                      <a16:colId xmlns:a16="http://schemas.microsoft.com/office/drawing/2014/main" val="1417287388"/>
                    </a:ext>
                  </a:extLst>
                </a:gridCol>
                <a:gridCol w="710836">
                  <a:extLst>
                    <a:ext uri="{9D8B030D-6E8A-4147-A177-3AD203B41FA5}">
                      <a16:colId xmlns:a16="http://schemas.microsoft.com/office/drawing/2014/main" val="3876660962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2629597374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377606535"/>
                    </a:ext>
                  </a:extLst>
                </a:gridCol>
                <a:gridCol w="556821">
                  <a:extLst>
                    <a:ext uri="{9D8B030D-6E8A-4147-A177-3AD203B41FA5}">
                      <a16:colId xmlns:a16="http://schemas.microsoft.com/office/drawing/2014/main" val="2889109961"/>
                    </a:ext>
                  </a:extLst>
                </a:gridCol>
                <a:gridCol w="651599">
                  <a:extLst>
                    <a:ext uri="{9D8B030D-6E8A-4147-A177-3AD203B41FA5}">
                      <a16:colId xmlns:a16="http://schemas.microsoft.com/office/drawing/2014/main" val="883282537"/>
                    </a:ext>
                  </a:extLst>
                </a:gridCol>
                <a:gridCol w="808576">
                  <a:extLst>
                    <a:ext uri="{9D8B030D-6E8A-4147-A177-3AD203B41FA5}">
                      <a16:colId xmlns:a16="http://schemas.microsoft.com/office/drawing/2014/main" val="1849905800"/>
                    </a:ext>
                  </a:extLst>
                </a:gridCol>
              </a:tblGrid>
              <a:tr h="160444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 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CANADÁ 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EUA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COREA DEL SUR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ZONA EURO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ESPAÑA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ITALIA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FRANCIA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ALEMANIA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REINO UNIDO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extLst>
                  <a:ext uri="{0D108BD9-81ED-4DB2-BD59-A6C34878D82A}">
                    <a16:rowId xmlns:a16="http://schemas.microsoft.com/office/drawing/2014/main" val="262648905"/>
                  </a:ext>
                </a:extLst>
              </a:tr>
              <a:tr h="160444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ACTUAL 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50.2 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 50.2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48.1 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45.8 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 49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46.8 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 45.6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 44.5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47.8 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extLst>
                  <a:ext uri="{0D108BD9-81ED-4DB2-BD59-A6C34878D82A}">
                    <a16:rowId xmlns:a16="http://schemas.microsoft.com/office/drawing/2014/main" val="3654424441"/>
                  </a:ext>
                </a:extLst>
              </a:tr>
              <a:tr h="160444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kern="0">
                          <a:latin typeface="Montserrat" panose="00000500000000000000" pitchFamily="2" charset="0"/>
                        </a:rPr>
                        <a:t>PREVIO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48.6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49.2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47.6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47.3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51.3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51.1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47.3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44.7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kern="0">
                          <a:latin typeface="Montserrat" panose="00000500000000000000" pitchFamily="2" charset="0"/>
                        </a:rPr>
                        <a:t>47.9</a:t>
                      </a:r>
                      <a:endParaRPr lang="es-MX" sz="800" b="0" kern="0">
                        <a:solidFill>
                          <a:prstClr val="black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8022" marR="8022" marT="8022" marB="0" anchor="ctr"/>
                </a:tc>
                <a:extLst>
                  <a:ext uri="{0D108BD9-81ED-4DB2-BD59-A6C34878D82A}">
                    <a16:rowId xmlns:a16="http://schemas.microsoft.com/office/drawing/2014/main" val="766570733"/>
                  </a:ext>
                </a:extLst>
              </a:tr>
            </a:tbl>
          </a:graphicData>
        </a:graphic>
      </p:graphicFrame>
      <p:sp>
        <p:nvSpPr>
          <p:cNvPr id="153" name="Rectángulo redondeado 152">
            <a:extLst>
              <a:ext uri="{FF2B5EF4-FFF2-40B4-BE49-F238E27FC236}">
                <a16:creationId xmlns:a16="http://schemas.microsoft.com/office/drawing/2014/main" id="{69815E91-54B0-F1F4-1C89-CFDD92FA78AC}"/>
              </a:ext>
            </a:extLst>
          </p:cNvPr>
          <p:cNvSpPr/>
          <p:nvPr/>
        </p:nvSpPr>
        <p:spPr>
          <a:xfrm>
            <a:off x="139960" y="1239776"/>
            <a:ext cx="6533753" cy="328641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just" defTabSz="457200"/>
            <a:r>
              <a:rPr lang="es-ES" sz="1000" kern="0">
                <a:solidFill>
                  <a:prstClr val="black"/>
                </a:solidFill>
                <a:latin typeface="Montserrat" panose="00000500000000000000" pitchFamily="2" charset="0"/>
              </a:rPr>
              <a:t>Los valores del PMI Manufacturero varían entre 0 y 100 puntos, donde una lectura por arriba de 50 puntos indica una mejora en el sector y un nivel por debajo de los 50 indica</a:t>
            </a:r>
            <a:r>
              <a:rPr lang="es-MX" sz="1000" kern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es-ES" sz="1000" kern="0">
                <a:solidFill>
                  <a:prstClr val="black"/>
                </a:solidFill>
                <a:latin typeface="Montserrat" panose="00000500000000000000" pitchFamily="2" charset="0"/>
              </a:rPr>
              <a:t>deterioro.</a:t>
            </a:r>
            <a:endParaRPr lang="es-MX" sz="1000" kern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B624432-9FCB-07A1-02F7-561E50A22147}"/>
              </a:ext>
            </a:extLst>
          </p:cNvPr>
          <p:cNvGrpSpPr/>
          <p:nvPr/>
        </p:nvGrpSpPr>
        <p:grpSpPr>
          <a:xfrm>
            <a:off x="3700923" y="4815038"/>
            <a:ext cx="2655115" cy="506850"/>
            <a:chOff x="233703" y="774848"/>
            <a:chExt cx="2655115" cy="506850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5CF82DC1-DCF7-EA37-BDD7-8D51C3173EF6}"/>
                </a:ext>
              </a:extLst>
            </p:cNvPr>
            <p:cNvSpPr txBox="1"/>
            <p:nvPr/>
          </p:nvSpPr>
          <p:spPr>
            <a:xfrm>
              <a:off x="242579" y="774848"/>
              <a:ext cx="1506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b="1">
                  <a:solidFill>
                    <a:srgbClr val="9B2242"/>
                  </a:solidFill>
                  <a:latin typeface="Montserrat SemiBold" pitchFamily="2" charset="77"/>
                </a:rPr>
                <a:t>COREA DEL SUR</a:t>
              </a:r>
            </a:p>
          </p:txBody>
        </p:sp>
        <p:grpSp>
          <p:nvGrpSpPr>
            <p:cNvPr id="67" name="Group 50">
              <a:extLst>
                <a:ext uri="{FF2B5EF4-FFF2-40B4-BE49-F238E27FC236}">
                  <a16:creationId xmlns:a16="http://schemas.microsoft.com/office/drawing/2014/main" id="{17BF9A7D-84B4-D1FB-8AD8-859538CA1239}"/>
                </a:ext>
              </a:extLst>
            </p:cNvPr>
            <p:cNvGrpSpPr/>
            <p:nvPr/>
          </p:nvGrpSpPr>
          <p:grpSpPr>
            <a:xfrm>
              <a:off x="233703" y="814800"/>
              <a:ext cx="1389691" cy="230832"/>
              <a:chOff x="338950" y="923876"/>
              <a:chExt cx="1389691" cy="230832"/>
            </a:xfrm>
          </p:grpSpPr>
          <p:cxnSp>
            <p:nvCxnSpPr>
              <p:cNvPr id="69" name="Straight Connector 36">
                <a:extLst>
                  <a:ext uri="{FF2B5EF4-FFF2-40B4-BE49-F238E27FC236}">
                    <a16:creationId xmlns:a16="http://schemas.microsoft.com/office/drawing/2014/main" id="{14474CA9-3436-A8E3-0DAF-B8DE65AE0C1E}"/>
                  </a:ext>
                </a:extLst>
              </p:cNvPr>
              <p:cNvCxnSpPr/>
              <p:nvPr/>
            </p:nvCxnSpPr>
            <p:spPr>
              <a:xfrm>
                <a:off x="346777" y="923876"/>
                <a:ext cx="0" cy="230832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49">
                <a:extLst>
                  <a:ext uri="{FF2B5EF4-FFF2-40B4-BE49-F238E27FC236}">
                    <a16:creationId xmlns:a16="http://schemas.microsoft.com/office/drawing/2014/main" id="{4DBCD53D-A8EA-8EDB-0689-9E6289E4233F}"/>
                  </a:ext>
                </a:extLst>
              </p:cNvPr>
              <p:cNvCxnSpPr/>
              <p:nvPr/>
            </p:nvCxnSpPr>
            <p:spPr>
              <a:xfrm>
                <a:off x="338950" y="1154708"/>
                <a:ext cx="1389691" cy="0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3">
              <a:extLst>
                <a:ext uri="{FF2B5EF4-FFF2-40B4-BE49-F238E27FC236}">
                  <a16:creationId xmlns:a16="http://schemas.microsoft.com/office/drawing/2014/main" id="{BF7E8760-F567-BFA5-7294-C0B15906CC9D}"/>
                </a:ext>
              </a:extLst>
            </p:cNvPr>
            <p:cNvSpPr txBox="1"/>
            <p:nvPr/>
          </p:nvSpPr>
          <p:spPr>
            <a:xfrm>
              <a:off x="241530" y="1050866"/>
              <a:ext cx="2647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3816">
                <a:spcBef>
                  <a:spcPts val="76"/>
                </a:spcBef>
                <a:buClr>
                  <a:srgbClr val="9B2242"/>
                </a:buClr>
              </a:pPr>
              <a:r>
                <a:rPr lang="es-ES_tradnl" sz="900">
                  <a:latin typeface="Montserrat Medium" pitchFamily="2" charset="77"/>
                </a:rPr>
                <a:t>INFLACIÓN (ABRIL 2023)</a:t>
              </a:r>
            </a:p>
          </p:txBody>
        </p:sp>
      </p:grpSp>
      <p:sp>
        <p:nvSpPr>
          <p:cNvPr id="61" name="Rectángulo redondeado 95">
            <a:extLst>
              <a:ext uri="{FF2B5EF4-FFF2-40B4-BE49-F238E27FC236}">
                <a16:creationId xmlns:a16="http://schemas.microsoft.com/office/drawing/2014/main" id="{3902663D-71D6-66DD-D8A2-B98E37E434A7}"/>
              </a:ext>
            </a:extLst>
          </p:cNvPr>
          <p:cNvSpPr/>
          <p:nvPr/>
        </p:nvSpPr>
        <p:spPr>
          <a:xfrm>
            <a:off x="4732391" y="5325401"/>
            <a:ext cx="1989346" cy="554701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180990" indent="-171450" algn="ctr">
              <a:spcBef>
                <a:spcPts val="0"/>
              </a:spcBef>
              <a:buClr>
                <a:schemeClr val="accent2"/>
              </a:buClr>
            </a:pPr>
            <a:r>
              <a:rPr lang="es-MX" sz="1000" kern="0">
                <a:solidFill>
                  <a:prstClr val="black"/>
                </a:solidFill>
                <a:latin typeface="Montserrat" panose="00000500000000000000" pitchFamily="2" charset="0"/>
              </a:rPr>
              <a:t>Por abajo de pronósticos (3.75%) y menor nivel desde febrero 2022.</a:t>
            </a:r>
          </a:p>
        </p:txBody>
      </p:sp>
      <p:sp>
        <p:nvSpPr>
          <p:cNvPr id="32" name="Rectángulo redondeado 94">
            <a:extLst>
              <a:ext uri="{FF2B5EF4-FFF2-40B4-BE49-F238E27FC236}">
                <a16:creationId xmlns:a16="http://schemas.microsoft.com/office/drawing/2014/main" id="{ACFA8FB2-274C-F5A0-878C-D2243EA05110}"/>
              </a:ext>
            </a:extLst>
          </p:cNvPr>
          <p:cNvSpPr/>
          <p:nvPr/>
        </p:nvSpPr>
        <p:spPr>
          <a:xfrm>
            <a:off x="3666518" y="5323387"/>
            <a:ext cx="908515" cy="561984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 SemiBold" panose="00000700000000000000" pitchFamily="2" charset="0"/>
              </a:rPr>
              <a:t>3.7%</a:t>
            </a:r>
          </a:p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" panose="00000500000000000000" pitchFamily="2" charset="0"/>
              </a:rPr>
              <a:t>anual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AF7E420-4F79-BE32-0AFF-AAEB4D805EFB}"/>
              </a:ext>
            </a:extLst>
          </p:cNvPr>
          <p:cNvGrpSpPr/>
          <p:nvPr/>
        </p:nvGrpSpPr>
        <p:grpSpPr>
          <a:xfrm>
            <a:off x="284702" y="2329357"/>
            <a:ext cx="2866502" cy="506850"/>
            <a:chOff x="233703" y="774848"/>
            <a:chExt cx="2866502" cy="50685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E9DF907-DE80-5D67-1868-90A28730EBED}"/>
                </a:ext>
              </a:extLst>
            </p:cNvPr>
            <p:cNvSpPr txBox="1"/>
            <p:nvPr/>
          </p:nvSpPr>
          <p:spPr>
            <a:xfrm>
              <a:off x="242579" y="774848"/>
              <a:ext cx="1506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b="1">
                  <a:solidFill>
                    <a:srgbClr val="9B2242"/>
                  </a:solidFill>
                  <a:latin typeface="Montserrat SemiBold" pitchFamily="2" charset="77"/>
                </a:rPr>
                <a:t>MÉXICO</a:t>
              </a:r>
            </a:p>
          </p:txBody>
        </p:sp>
        <p:grpSp>
          <p:nvGrpSpPr>
            <p:cNvPr id="9" name="Group 50">
              <a:extLst>
                <a:ext uri="{FF2B5EF4-FFF2-40B4-BE49-F238E27FC236}">
                  <a16:creationId xmlns:a16="http://schemas.microsoft.com/office/drawing/2014/main" id="{DBB11E3D-A72C-A1ED-A309-F9ED0D560B77}"/>
                </a:ext>
              </a:extLst>
            </p:cNvPr>
            <p:cNvGrpSpPr/>
            <p:nvPr/>
          </p:nvGrpSpPr>
          <p:grpSpPr>
            <a:xfrm>
              <a:off x="233703" y="814800"/>
              <a:ext cx="1389691" cy="230832"/>
              <a:chOff x="338950" y="923876"/>
              <a:chExt cx="1389691" cy="230832"/>
            </a:xfrm>
          </p:grpSpPr>
          <p:cxnSp>
            <p:nvCxnSpPr>
              <p:cNvPr id="12" name="Straight Connector 36">
                <a:extLst>
                  <a:ext uri="{FF2B5EF4-FFF2-40B4-BE49-F238E27FC236}">
                    <a16:creationId xmlns:a16="http://schemas.microsoft.com/office/drawing/2014/main" id="{4DEDB1F0-1780-4DE7-3E99-FB7DE517D74E}"/>
                  </a:ext>
                </a:extLst>
              </p:cNvPr>
              <p:cNvCxnSpPr/>
              <p:nvPr/>
            </p:nvCxnSpPr>
            <p:spPr>
              <a:xfrm>
                <a:off x="346777" y="923876"/>
                <a:ext cx="0" cy="230832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9">
                <a:extLst>
                  <a:ext uri="{FF2B5EF4-FFF2-40B4-BE49-F238E27FC236}">
                    <a16:creationId xmlns:a16="http://schemas.microsoft.com/office/drawing/2014/main" id="{3630F018-3A35-6FF8-1ED8-F7272330314D}"/>
                  </a:ext>
                </a:extLst>
              </p:cNvPr>
              <p:cNvCxnSpPr/>
              <p:nvPr/>
            </p:nvCxnSpPr>
            <p:spPr>
              <a:xfrm>
                <a:off x="338950" y="1154708"/>
                <a:ext cx="1389691" cy="0"/>
              </a:xfrm>
              <a:prstGeom prst="line">
                <a:avLst/>
              </a:prstGeom>
              <a:ln>
                <a:solidFill>
                  <a:srgbClr val="9B2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63">
              <a:extLst>
                <a:ext uri="{FF2B5EF4-FFF2-40B4-BE49-F238E27FC236}">
                  <a16:creationId xmlns:a16="http://schemas.microsoft.com/office/drawing/2014/main" id="{66C668EA-1614-4249-3F75-30A2A9DAB354}"/>
                </a:ext>
              </a:extLst>
            </p:cNvPr>
            <p:cNvSpPr txBox="1"/>
            <p:nvPr/>
          </p:nvSpPr>
          <p:spPr>
            <a:xfrm>
              <a:off x="241529" y="1050866"/>
              <a:ext cx="28586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3816">
                <a:spcBef>
                  <a:spcPts val="76"/>
                </a:spcBef>
                <a:buClr>
                  <a:srgbClr val="9B2242"/>
                </a:buClr>
              </a:pPr>
              <a:r>
                <a:rPr lang="es-MX" sz="900">
                  <a:latin typeface="Montserrat Medium" pitchFamily="2" charset="77"/>
                </a:rPr>
                <a:t>RESERVAS INTERNACIONALES </a:t>
              </a:r>
              <a:r>
                <a:rPr lang="es-ES_tradnl" sz="900">
                  <a:latin typeface="Montserrat Medium" pitchFamily="2" charset="77"/>
                </a:rPr>
                <a:t>(MARZO 2023)</a:t>
              </a:r>
            </a:p>
          </p:txBody>
        </p:sp>
      </p:grpSp>
      <p:sp>
        <p:nvSpPr>
          <p:cNvPr id="78" name="Rectángulo redondeado 77">
            <a:extLst>
              <a:ext uri="{FF2B5EF4-FFF2-40B4-BE49-F238E27FC236}">
                <a16:creationId xmlns:a16="http://schemas.microsoft.com/office/drawing/2014/main" id="{BED7E703-2926-3F82-AD0D-9D08DF4FC3EF}"/>
              </a:ext>
            </a:extLst>
          </p:cNvPr>
          <p:cNvSpPr/>
          <p:nvPr/>
        </p:nvSpPr>
        <p:spPr>
          <a:xfrm>
            <a:off x="258882" y="2841781"/>
            <a:ext cx="908515" cy="554703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 SemiBold" panose="00000700000000000000" pitchFamily="2" charset="0"/>
              </a:rPr>
              <a:t>$206.3 mmd</a:t>
            </a:r>
          </a:p>
        </p:txBody>
      </p:sp>
      <p:sp>
        <p:nvSpPr>
          <p:cNvPr id="79" name="Rectángulo redondeado 78">
            <a:extLst>
              <a:ext uri="{FF2B5EF4-FFF2-40B4-BE49-F238E27FC236}">
                <a16:creationId xmlns:a16="http://schemas.microsoft.com/office/drawing/2014/main" id="{669608A8-1991-04D1-0F04-E74312A7619F}"/>
              </a:ext>
            </a:extLst>
          </p:cNvPr>
          <p:cNvSpPr/>
          <p:nvPr/>
        </p:nvSpPr>
        <p:spPr>
          <a:xfrm>
            <a:off x="1293383" y="2839885"/>
            <a:ext cx="1989346" cy="554701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 dirty="0">
                <a:solidFill>
                  <a:prstClr val="black"/>
                </a:solidFill>
                <a:latin typeface="Montserrat" panose="00000500000000000000" pitchFamily="2" charset="0"/>
              </a:rPr>
              <a:t>Se incrementó respecto a febrero ($204.7mmd )</a:t>
            </a:r>
            <a:r>
              <a:rPr lang="es-ES" sz="1000" kern="0" dirty="0">
                <a:solidFill>
                  <a:prstClr val="black"/>
                </a:solidFill>
                <a:latin typeface="Montserrat" panose="00000500000000000000" pitchFamily="2" charset="0"/>
              </a:rPr>
              <a:t>.</a:t>
            </a:r>
            <a:endParaRPr lang="es-MX" sz="1000" kern="0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80" name="Rectángulo redondeado 79">
            <a:extLst>
              <a:ext uri="{FF2B5EF4-FFF2-40B4-BE49-F238E27FC236}">
                <a16:creationId xmlns:a16="http://schemas.microsoft.com/office/drawing/2014/main" id="{7A9B3F35-0315-5D2B-DB99-454940954837}"/>
              </a:ext>
            </a:extLst>
          </p:cNvPr>
          <p:cNvSpPr/>
          <p:nvPr/>
        </p:nvSpPr>
        <p:spPr>
          <a:xfrm>
            <a:off x="251055" y="3731743"/>
            <a:ext cx="908515" cy="554703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 SemiBold" panose="00000700000000000000" pitchFamily="2" charset="0"/>
              </a:rPr>
              <a:t>52.6</a:t>
            </a:r>
          </a:p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" panose="00000500000000000000" pitchFamily="2" charset="0"/>
              </a:rPr>
              <a:t>mensual</a:t>
            </a:r>
          </a:p>
        </p:txBody>
      </p:sp>
      <p:sp>
        <p:nvSpPr>
          <p:cNvPr id="83" name="Rectángulo redondeado 82">
            <a:extLst>
              <a:ext uri="{FF2B5EF4-FFF2-40B4-BE49-F238E27FC236}">
                <a16:creationId xmlns:a16="http://schemas.microsoft.com/office/drawing/2014/main" id="{A883814D-0B3A-863A-12A8-372FF061E6E3}"/>
              </a:ext>
            </a:extLst>
          </p:cNvPr>
          <p:cNvSpPr/>
          <p:nvPr/>
        </p:nvSpPr>
        <p:spPr>
          <a:xfrm>
            <a:off x="1285556" y="3729847"/>
            <a:ext cx="1989346" cy="554701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 dirty="0">
                <a:solidFill>
                  <a:prstClr val="black"/>
                </a:solidFill>
                <a:latin typeface="Montserrat" panose="00000500000000000000" pitchFamily="2" charset="0"/>
              </a:rPr>
              <a:t>Cuarto mes consecutivo por arriba de los 50 puntos (expansión)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75D09C67-9E70-37DF-0525-9243184BEE39}"/>
              </a:ext>
            </a:extLst>
          </p:cNvPr>
          <p:cNvSpPr/>
          <p:nvPr/>
        </p:nvSpPr>
        <p:spPr>
          <a:xfrm>
            <a:off x="251055" y="3514219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R="3816">
              <a:spcBef>
                <a:spcPts val="76"/>
              </a:spcBef>
              <a:buClr>
                <a:srgbClr val="9B2242"/>
              </a:buClr>
            </a:pPr>
            <a:r>
              <a:rPr lang="es-MX" sz="900">
                <a:latin typeface="Montserrat Medium" pitchFamily="2" charset="77"/>
              </a:rPr>
              <a:t>ÍNDICE </a:t>
            </a:r>
            <a:r>
              <a:rPr lang="es-ES_tradnl" sz="900">
                <a:latin typeface="Montserrat Medium" pitchFamily="2" charset="77"/>
              </a:rPr>
              <a:t>CONFIANZA EMPRESARIAL (ABRIL 2023)</a:t>
            </a:r>
          </a:p>
        </p:txBody>
      </p:sp>
      <p:sp>
        <p:nvSpPr>
          <p:cNvPr id="24" name="Rectángulo redondeado 79">
            <a:extLst>
              <a:ext uri="{FF2B5EF4-FFF2-40B4-BE49-F238E27FC236}">
                <a16:creationId xmlns:a16="http://schemas.microsoft.com/office/drawing/2014/main" id="{F6CC2EB4-0D3C-066C-79BD-6F6790688777}"/>
              </a:ext>
            </a:extLst>
          </p:cNvPr>
          <p:cNvSpPr/>
          <p:nvPr/>
        </p:nvSpPr>
        <p:spPr>
          <a:xfrm>
            <a:off x="251614" y="4612509"/>
            <a:ext cx="908515" cy="554703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 SemiBold" panose="00000700000000000000" pitchFamily="2" charset="0"/>
              </a:rPr>
              <a:t>52.8</a:t>
            </a:r>
          </a:p>
          <a:p>
            <a:pPr algn="ctr" defTabSz="457200"/>
            <a:r>
              <a:rPr lang="es-MX" sz="1000" kern="0">
                <a:solidFill>
                  <a:prstClr val="black"/>
                </a:solidFill>
                <a:latin typeface="Montserrat" panose="00000500000000000000" pitchFamily="2" charset="0"/>
              </a:rPr>
              <a:t>mensual</a:t>
            </a:r>
          </a:p>
        </p:txBody>
      </p:sp>
      <p:sp>
        <p:nvSpPr>
          <p:cNvPr id="48" name="Rectángulo redondeado 82">
            <a:extLst>
              <a:ext uri="{FF2B5EF4-FFF2-40B4-BE49-F238E27FC236}">
                <a16:creationId xmlns:a16="http://schemas.microsoft.com/office/drawing/2014/main" id="{F0D4F083-931C-7F6D-5CE2-3B7B0D4C1A48}"/>
              </a:ext>
            </a:extLst>
          </p:cNvPr>
          <p:cNvSpPr/>
          <p:nvPr/>
        </p:nvSpPr>
        <p:spPr>
          <a:xfrm>
            <a:off x="1286115" y="4610613"/>
            <a:ext cx="1989346" cy="554701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457200"/>
            <a:r>
              <a:rPr lang="es-MX" sz="1000" kern="0" dirty="0">
                <a:solidFill>
                  <a:prstClr val="black"/>
                </a:solidFill>
                <a:latin typeface="Montserrat" panose="00000500000000000000" pitchFamily="2" charset="0"/>
              </a:rPr>
              <a:t>Trigésimo tercer mes consecutivo por arriba de los 50 puntos (expansión)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6835A91-243B-D8BA-9857-4A2D41A8B214}"/>
              </a:ext>
            </a:extLst>
          </p:cNvPr>
          <p:cNvSpPr/>
          <p:nvPr/>
        </p:nvSpPr>
        <p:spPr>
          <a:xfrm>
            <a:off x="251614" y="4394985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R="3816">
              <a:spcBef>
                <a:spcPts val="76"/>
              </a:spcBef>
              <a:buClr>
                <a:srgbClr val="9B2242"/>
              </a:buClr>
            </a:pPr>
            <a:r>
              <a:rPr lang="es-MX" sz="900">
                <a:latin typeface="Montserrat Medium" pitchFamily="2" charset="77"/>
              </a:rPr>
              <a:t>ÍNDICE PEDIDOS MANUFACTUREROS </a:t>
            </a:r>
            <a:r>
              <a:rPr lang="es-ES_tradnl" sz="900">
                <a:latin typeface="Montserrat Medium" pitchFamily="2" charset="77"/>
              </a:rPr>
              <a:t>(ABRIL 2023)</a:t>
            </a:r>
          </a:p>
        </p:txBody>
      </p:sp>
    </p:spTree>
    <p:extLst>
      <p:ext uri="{BB962C8B-B14F-4D97-AF65-F5344CB8AC3E}">
        <p14:creationId xmlns:p14="http://schemas.microsoft.com/office/powerpoint/2010/main" val="328511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ncomex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38E5D"/>
      </a:accent1>
      <a:accent2>
        <a:srgbClr val="9D2449"/>
      </a:accent2>
      <a:accent3>
        <a:srgbClr val="285C4D"/>
      </a:accent3>
      <a:accent4>
        <a:srgbClr val="D4C19C"/>
      </a:accent4>
      <a:accent5>
        <a:srgbClr val="621132"/>
      </a:accent5>
      <a:accent6>
        <a:srgbClr val="1332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E4A783B4D7624181203A165C628C85" ma:contentTypeVersion="12" ma:contentTypeDescription="Crear nuevo documento." ma:contentTypeScope="" ma:versionID="8e76f961a0d6b83a19adf76d3fd9d7af">
  <xsd:schema xmlns:xsd="http://www.w3.org/2001/XMLSchema" xmlns:xs="http://www.w3.org/2001/XMLSchema" xmlns:p="http://schemas.microsoft.com/office/2006/metadata/properties" xmlns:ns3="7040791d-b085-4e15-8bdd-97d82006d845" xmlns:ns4="3b106625-ec90-4170-aab1-3f57d162a5cc" targetNamespace="http://schemas.microsoft.com/office/2006/metadata/properties" ma:root="true" ma:fieldsID="6879bea345fe2d031954208119557126" ns3:_="" ns4:_="">
    <xsd:import namespace="7040791d-b085-4e15-8bdd-97d82006d845"/>
    <xsd:import namespace="3b106625-ec90-4170-aab1-3f57d162a5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40791d-b085-4e15-8bdd-97d82006d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06625-ec90-4170-aab1-3f57d162a5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40791d-b085-4e15-8bdd-97d82006d845" xsi:nil="true"/>
  </documentManagement>
</p:properties>
</file>

<file path=customXml/itemProps1.xml><?xml version="1.0" encoding="utf-8"?>
<ds:datastoreItem xmlns:ds="http://schemas.openxmlformats.org/officeDocument/2006/customXml" ds:itemID="{0B782867-5DB5-41CF-B884-A027E1077F4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040791d-b085-4e15-8bdd-97d82006d845"/>
    <ds:schemaRef ds:uri="3b106625-ec90-4170-aab1-3f57d162a5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CBFC42-2DE1-4C1C-A685-56FCDAA875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A46E24-4555-4B11-828D-E31A9B3B4497}">
  <ds:schemaRefs>
    <ds:schemaRef ds:uri="7040791d-b085-4e15-8bdd-97d82006d845"/>
    <ds:schemaRef ds:uri="http://purl.org/dc/elements/1.1/"/>
    <ds:schemaRef ds:uri="http://schemas.microsoft.com/office/2006/documentManagement/types"/>
    <ds:schemaRef ds:uri="3b106625-ec90-4170-aab1-3f57d162a5cc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Carta (216 x 279 mm)</PresentationFormat>
  <Paragraphs>98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Medium</vt:lpstr>
      <vt:lpstr>Montserrat SemiBold</vt:lpstr>
      <vt:lpstr>Wingdings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Omar Hugo Gonzalez Almaguer</cp:lastModifiedBy>
  <cp:revision>5</cp:revision>
  <cp:lastPrinted>2023-01-16T14:54:08Z</cp:lastPrinted>
  <dcterms:created xsi:type="dcterms:W3CDTF">2022-09-02T15:58:07Z</dcterms:created>
  <dcterms:modified xsi:type="dcterms:W3CDTF">2023-05-04T22:57:00Z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0x01010053E4A783B4D7624181203A165C628C85</vt:lpwstr>
  </property>
</Properties>
</file>