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1" r:id="rId3"/>
    <p:sldId id="257" r:id="rId4"/>
    <p:sldId id="258" r:id="rId5"/>
    <p:sldId id="346" r:id="rId6"/>
    <p:sldId id="298" r:id="rId7"/>
    <p:sldId id="29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D5AA-688C-42EF-BF04-ADF167C84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31" y="4702023"/>
            <a:ext cx="4623262" cy="2155977"/>
          </a:xfrm>
        </p:spPr>
        <p:txBody>
          <a:bodyPr>
            <a:noAutofit/>
          </a:bodyPr>
          <a:lstStyle/>
          <a:p>
            <a:pPr algn="ctr"/>
            <a:r>
              <a:rPr lang="es-MX" sz="5400" dirty="0"/>
              <a:t>HARDTECH SOLUTIONS S.A.C.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A8971-B2B0-4F9F-8082-BA38EDD72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9131" y="4893972"/>
            <a:ext cx="3200400" cy="178512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UNIVERSIDAD PRIVADA ANTENOR ORREGO</a:t>
            </a:r>
          </a:p>
          <a:p>
            <a:br>
              <a:rPr lang="es-MX" dirty="0"/>
            </a:br>
            <a:r>
              <a:rPr lang="es-MX" dirty="0"/>
              <a:t>Auditoría de Sistemas de Información</a:t>
            </a:r>
          </a:p>
          <a:p>
            <a:r>
              <a:rPr lang="es-MX" dirty="0"/>
              <a:t>NRC -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15D30F-B3B0-46AA-9C61-04789878C8E0}"/>
              </a:ext>
            </a:extLst>
          </p:cNvPr>
          <p:cNvSpPr txBox="1">
            <a:spLocks/>
          </p:cNvSpPr>
          <p:nvPr/>
        </p:nvSpPr>
        <p:spPr>
          <a:xfrm>
            <a:off x="8699269" y="4893972"/>
            <a:ext cx="3200400" cy="178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Carbajal Vega, </a:t>
            </a:r>
            <a:r>
              <a:rPr lang="es-MX" dirty="0" err="1"/>
              <a:t>Mellissa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Flores </a:t>
            </a:r>
            <a:r>
              <a:rPr lang="es-MX" dirty="0" err="1"/>
              <a:t>Flores</a:t>
            </a:r>
            <a:r>
              <a:rPr lang="es-MX" dirty="0"/>
              <a:t>, Juan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Garnique</a:t>
            </a:r>
            <a:r>
              <a:rPr lang="es-MX" dirty="0"/>
              <a:t> </a:t>
            </a:r>
            <a:r>
              <a:rPr lang="es-MX" dirty="0" err="1"/>
              <a:t>Sanchez</a:t>
            </a:r>
            <a:r>
              <a:rPr lang="es-MX" dirty="0"/>
              <a:t>, Eduardo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Reyna Costa, 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Tirado Cuenca, Henry</a:t>
            </a:r>
          </a:p>
        </p:txBody>
      </p:sp>
    </p:spTree>
    <p:extLst>
      <p:ext uri="{BB962C8B-B14F-4D97-AF65-F5344CB8AC3E}">
        <p14:creationId xmlns:p14="http://schemas.microsoft.com/office/powerpoint/2010/main" val="273707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AA90A-565A-482C-98B7-A9253111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rgbClr val="FFFFFF"/>
                </a:solidFill>
              </a:rPr>
              <a:t>AGENDA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CC36635-E484-4B75-BA06-6BD0537EE103}"/>
              </a:ext>
            </a:extLst>
          </p:cNvPr>
          <p:cNvSpPr txBox="1">
            <a:spLocks/>
          </p:cNvSpPr>
          <p:nvPr/>
        </p:nvSpPr>
        <p:spPr>
          <a:xfrm>
            <a:off x="1453530" y="4572001"/>
            <a:ext cx="3200400" cy="146304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b="1" dirty="0">
                <a:solidFill>
                  <a:schemeClr val="bg1"/>
                </a:solidFill>
              </a:rPr>
              <a:t>Descripción de la empresa</a:t>
            </a:r>
          </a:p>
          <a:p>
            <a:pPr algn="r"/>
            <a:r>
              <a:rPr lang="es-MX" b="1" dirty="0">
                <a:solidFill>
                  <a:schemeClr val="bg1"/>
                </a:solidFill>
              </a:rPr>
              <a:t>Descripción del área</a:t>
            </a:r>
          </a:p>
          <a:p>
            <a:pPr algn="r"/>
            <a:r>
              <a:rPr lang="es-MX" b="1" dirty="0">
                <a:solidFill>
                  <a:schemeClr val="bg1"/>
                </a:solidFill>
              </a:rPr>
              <a:t>Objetivos</a:t>
            </a:r>
          </a:p>
          <a:p>
            <a:pPr algn="r"/>
            <a:r>
              <a:rPr lang="es-MX" b="1" dirty="0">
                <a:solidFill>
                  <a:schemeClr val="bg1"/>
                </a:solidFill>
              </a:rPr>
              <a:t>Fortalezas y debilidades</a:t>
            </a:r>
          </a:p>
          <a:p>
            <a:pPr algn="r"/>
            <a:r>
              <a:rPr lang="es-MX" b="1" dirty="0">
                <a:solidFill>
                  <a:schemeClr val="bg1"/>
                </a:solidFill>
              </a:rPr>
              <a:t>El sistema y su seguridad</a:t>
            </a:r>
          </a:p>
        </p:txBody>
      </p:sp>
    </p:spTree>
    <p:extLst>
      <p:ext uri="{BB962C8B-B14F-4D97-AF65-F5344CB8AC3E}">
        <p14:creationId xmlns:p14="http://schemas.microsoft.com/office/powerpoint/2010/main" val="10720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F2EF-EE03-4E18-9F69-B3F6D2B6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35" y="1530460"/>
            <a:ext cx="10793282" cy="2882514"/>
          </a:xfrm>
        </p:spPr>
        <p:txBody>
          <a:bodyPr vert="horz" lIns="45720" tIns="45720" rIns="45720" bIns="45720" rtlCol="0"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s-MX" dirty="0"/>
              <a:t>RUC: 20481066094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s-MX" dirty="0"/>
              <a:t>Razón Social: </a:t>
            </a:r>
            <a:r>
              <a:rPr lang="es-MX" dirty="0" err="1"/>
              <a:t>Hardtech</a:t>
            </a:r>
            <a:r>
              <a:rPr lang="es-MX" dirty="0"/>
              <a:t> </a:t>
            </a:r>
            <a:r>
              <a:rPr lang="es-MX" dirty="0" err="1"/>
              <a:t>Solutions</a:t>
            </a:r>
            <a:r>
              <a:rPr lang="es-MX" dirty="0"/>
              <a:t> S.A.C.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s-MX" dirty="0"/>
              <a:t>Dirección: Jr. San Martin 426, Trujillo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382D0E7-09C9-482F-93E8-0DFC972B6FC9}"/>
              </a:ext>
            </a:extLst>
          </p:cNvPr>
          <p:cNvSpPr txBox="1">
            <a:spLocks/>
          </p:cNvSpPr>
          <p:nvPr/>
        </p:nvSpPr>
        <p:spPr>
          <a:xfrm>
            <a:off x="895135" y="415666"/>
            <a:ext cx="6408556" cy="790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/>
              <a:t>DESCRIPCIÓN DE LA EMPRESA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65172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5A6AA9-E9D2-42F3-9916-691A5EA8FAB2}"/>
              </a:ext>
            </a:extLst>
          </p:cNvPr>
          <p:cNvSpPr txBox="1">
            <a:spLocks/>
          </p:cNvSpPr>
          <p:nvPr/>
        </p:nvSpPr>
        <p:spPr>
          <a:xfrm>
            <a:off x="1235869" y="1867084"/>
            <a:ext cx="9720262" cy="18118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s-MX" dirty="0"/>
              <a:t>La pagina se hizo en el 2016 en la empresa </a:t>
            </a:r>
            <a:r>
              <a:rPr lang="es-MX" dirty="0" err="1"/>
              <a:t>Mset</a:t>
            </a:r>
            <a:r>
              <a:rPr lang="es-MX" dirty="0"/>
              <a:t> (empresa estadounidense con sede en Trujillo – Perú).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s-MX" dirty="0"/>
              <a:t>Es una pagina dinámica que el contenido lo lee de SIAN a través de web </a:t>
            </a:r>
            <a:r>
              <a:rPr lang="es-MX" dirty="0" err="1"/>
              <a:t>services</a:t>
            </a:r>
            <a:r>
              <a:rPr lang="es-MX" dirty="0"/>
              <a:t> desarrollado en la misma empresa </a:t>
            </a:r>
            <a:r>
              <a:rPr lang="es-MX" dirty="0" err="1"/>
              <a:t>Hardtech</a:t>
            </a:r>
            <a:r>
              <a:rPr lang="es-MX" dirty="0"/>
              <a:t>.</a:t>
            </a:r>
          </a:p>
          <a:p>
            <a:br>
              <a:rPr lang="es-PE" dirty="0"/>
            </a:br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D4B647-1F36-47E6-9DB5-29530788C88C}"/>
              </a:ext>
            </a:extLst>
          </p:cNvPr>
          <p:cNvSpPr txBox="1">
            <a:spLocks/>
          </p:cNvSpPr>
          <p:nvPr/>
        </p:nvSpPr>
        <p:spPr>
          <a:xfrm>
            <a:off x="1235869" y="905996"/>
            <a:ext cx="6408556" cy="790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/>
              <a:t>DESCRIPCIÓN DEL SISTEMA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10229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34710B-C102-45C7-848D-ECDC93F1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96656"/>
            <a:ext cx="8119872" cy="57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A5C8CC7-B489-495B-96CF-86C959503746}"/>
              </a:ext>
            </a:extLst>
          </p:cNvPr>
          <p:cNvSpPr/>
          <p:nvPr/>
        </p:nvSpPr>
        <p:spPr>
          <a:xfrm>
            <a:off x="1165215" y="1007533"/>
            <a:ext cx="8270333" cy="584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El sistema tiene 14 módulos: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Contabilidad 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Tesorería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Ventas (a Gobierno, </a:t>
            </a:r>
            <a:r>
              <a:rPr lang="es-MX" sz="1600" dirty="0" err="1"/>
              <a:t>Coorporativas</a:t>
            </a:r>
            <a:r>
              <a:rPr lang="es-MX" sz="1600" dirty="0"/>
              <a:t> y Normal)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Logística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Almacén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Marketing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Recursos Humanos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Soporte Técnico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Redes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Sistemas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Administración</a:t>
            </a:r>
          </a:p>
          <a:p>
            <a:pPr marL="548640" lvl="2" indent="-91440" algn="just" defTabSz="9144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1600" dirty="0"/>
              <a:t>Contenidos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3859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BD3D59-9CA5-41CC-AB7C-9422CF4C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4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153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Tw Cen MT</vt:lpstr>
      <vt:lpstr>Tw Cen MT Condensed</vt:lpstr>
      <vt:lpstr>Wingdings</vt:lpstr>
      <vt:lpstr>Wingdings 3</vt:lpstr>
      <vt:lpstr>Integral</vt:lpstr>
      <vt:lpstr>HARDTECH SOLUTIONS S.A.C.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GUÍA PARA EL CONOCIMIENTO DE SCRUM </dc:title>
  <dc:creator>Luis Castaneda</dc:creator>
  <cp:lastModifiedBy>Mellissa Carbajal Vega</cp:lastModifiedBy>
  <cp:revision>50</cp:revision>
  <dcterms:created xsi:type="dcterms:W3CDTF">2019-03-27T22:19:11Z</dcterms:created>
  <dcterms:modified xsi:type="dcterms:W3CDTF">2019-09-12T11:43:37Z</dcterms:modified>
</cp:coreProperties>
</file>