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239625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A4A3A4"/>
          </p15:clr>
        </p15:guide>
        <p15:guide id="2" pos="38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7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2" y="316"/>
      </p:cViewPr>
      <p:guideLst>
        <p:guide orient="horz" pos="1361"/>
        <p:guide pos="38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706933"/>
            <a:ext cx="9179719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2268784"/>
            <a:ext cx="9179719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E2B4-E735-46F7-9E2F-1DA763A69D1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25EF-8BEE-474B-9760-F22B9A45FC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8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E2B4-E735-46F7-9E2F-1DA763A69D1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25EF-8BEE-474B-9760-F22B9A45FC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7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229978"/>
            <a:ext cx="2639169" cy="366065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229978"/>
            <a:ext cx="7764512" cy="36606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E2B4-E735-46F7-9E2F-1DA763A69D1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25EF-8BEE-474B-9760-F22B9A45FC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3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E2B4-E735-46F7-9E2F-1DA763A69D1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25EF-8BEE-474B-9760-F22B9A45FC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6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076898"/>
            <a:ext cx="10556677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2890725"/>
            <a:ext cx="10556677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E2B4-E735-46F7-9E2F-1DA763A69D1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25EF-8BEE-474B-9760-F22B9A45FC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1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149890"/>
            <a:ext cx="5201841" cy="27407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149890"/>
            <a:ext cx="5201841" cy="27407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E2B4-E735-46F7-9E2F-1DA763A69D1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25EF-8BEE-474B-9760-F22B9A45FC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4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229978"/>
            <a:ext cx="10556677" cy="8349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058899"/>
            <a:ext cx="5177935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1577849"/>
            <a:ext cx="5177935" cy="23207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058899"/>
            <a:ext cx="5203435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1577849"/>
            <a:ext cx="5203435" cy="23207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E2B4-E735-46F7-9E2F-1DA763A69D1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25EF-8BEE-474B-9760-F22B9A45FC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E2B4-E735-46F7-9E2F-1DA763A69D1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25EF-8BEE-474B-9760-F22B9A45FC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9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E2B4-E735-46F7-9E2F-1DA763A69D1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25EF-8BEE-474B-9760-F22B9A45FC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4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287972"/>
            <a:ext cx="394759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621941"/>
            <a:ext cx="619631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1295877"/>
            <a:ext cx="394759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E2B4-E735-46F7-9E2F-1DA763A69D1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25EF-8BEE-474B-9760-F22B9A45FC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9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287972"/>
            <a:ext cx="394759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621941"/>
            <a:ext cx="619631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1295877"/>
            <a:ext cx="394759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E2B4-E735-46F7-9E2F-1DA763A69D1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25EF-8BEE-474B-9760-F22B9A45FC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5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229978"/>
            <a:ext cx="1055667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149890"/>
            <a:ext cx="1055667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4003618"/>
            <a:ext cx="275391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4E2B4-E735-46F7-9E2F-1DA763A69D1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4003618"/>
            <a:ext cx="4130873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4003618"/>
            <a:ext cx="275391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725EF-8BEE-474B-9760-F22B9A45FC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o 64">
            <a:extLst>
              <a:ext uri="{FF2B5EF4-FFF2-40B4-BE49-F238E27FC236}">
                <a16:creationId xmlns:a16="http://schemas.microsoft.com/office/drawing/2014/main" id="{6E957088-6E67-9689-C68E-56C0BB6D66E9}"/>
              </a:ext>
            </a:extLst>
          </p:cNvPr>
          <p:cNvGrpSpPr/>
          <p:nvPr/>
        </p:nvGrpSpPr>
        <p:grpSpPr>
          <a:xfrm>
            <a:off x="214198" y="43805"/>
            <a:ext cx="11943830" cy="4223012"/>
            <a:chOff x="314964" y="1524442"/>
            <a:chExt cx="11897356" cy="4206581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C4F2B5F8-C904-1034-FB77-41A01742BE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25"/>
            <a:stretch/>
          </p:blipFill>
          <p:spPr>
            <a:xfrm>
              <a:off x="1066803" y="1524442"/>
              <a:ext cx="11145517" cy="3815999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E761399-1ED3-8EA6-D550-6AD1D27D8A60}"/>
                </a:ext>
              </a:extLst>
            </p:cNvPr>
            <p:cNvSpPr/>
            <p:nvPr/>
          </p:nvSpPr>
          <p:spPr>
            <a:xfrm>
              <a:off x="314964" y="2985344"/>
              <a:ext cx="751840" cy="34544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7" b="1" dirty="0"/>
                <a:t>Food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ángulo 6">
                  <a:extLst>
                    <a:ext uri="{FF2B5EF4-FFF2-40B4-BE49-F238E27FC236}">
                      <a16:creationId xmlns:a16="http://schemas.microsoft.com/office/drawing/2014/main" id="{F351A774-DB09-4977-06F5-0D8D05AB6756}"/>
                    </a:ext>
                  </a:extLst>
                </p:cNvPr>
                <p:cNvSpPr/>
                <p:nvPr/>
              </p:nvSpPr>
              <p:spPr>
                <a:xfrm>
                  <a:off x="2405381" y="3601712"/>
                  <a:ext cx="1299843" cy="3454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7" b="1" dirty="0">
                      <a:ln>
                        <a:solidFill>
                          <a:schemeClr val="tx1"/>
                        </a:solidFill>
                      </a:ln>
                      <a:solidFill>
                        <a:sysClr val="windowText" lastClr="000000"/>
                      </a:solidFill>
                    </a:rPr>
                    <a:t>Reserve (</a:t>
                  </a:r>
                  <a14:m>
                    <m:oMath xmlns:m="http://schemas.openxmlformats.org/officeDocument/2006/math">
                      <m:r>
                        <a:rPr lang="fr-FR" sz="1807" b="1" i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a14:m>
                  <a:r>
                    <a:rPr lang="en-US" sz="1807" b="1" dirty="0">
                      <a:ln>
                        <a:solidFill>
                          <a:schemeClr val="tx1"/>
                        </a:solidFill>
                      </a:ln>
                      <a:solidFill>
                        <a:sysClr val="windowText" lastClr="00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7" name="Rectángulo 6">
                  <a:extLst>
                    <a:ext uri="{FF2B5EF4-FFF2-40B4-BE49-F238E27FC236}">
                      <a16:creationId xmlns:a16="http://schemas.microsoft.com/office/drawing/2014/main" id="{F351A774-DB09-4977-06F5-0D8D05AB67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5381" y="3601712"/>
                  <a:ext cx="1299843" cy="3454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: angular 8">
              <a:extLst>
                <a:ext uri="{FF2B5EF4-FFF2-40B4-BE49-F238E27FC236}">
                  <a16:creationId xmlns:a16="http://schemas.microsoft.com/office/drawing/2014/main" id="{4E1FCC4D-071F-2E7E-130B-EB15B7249777}"/>
                </a:ext>
              </a:extLst>
            </p:cNvPr>
            <p:cNvCxnSpPr>
              <a:cxnSpLocks/>
              <a:stCxn id="6" idx="2"/>
              <a:endCxn id="7" idx="1"/>
            </p:cNvCxnSpPr>
            <p:nvPr/>
          </p:nvCxnSpPr>
          <p:spPr>
            <a:xfrm rot="16200000" flipH="1">
              <a:off x="1326308" y="2695359"/>
              <a:ext cx="443648" cy="171449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57C69999-B033-EC2A-788A-8738265C15D7}"/>
                    </a:ext>
                  </a:extLst>
                </p:cNvPr>
                <p:cNvSpPr/>
                <p:nvPr/>
              </p:nvSpPr>
              <p:spPr>
                <a:xfrm>
                  <a:off x="5696182" y="3148567"/>
                  <a:ext cx="1447799" cy="345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7" b="1" dirty="0">
                      <a:ln>
                        <a:solidFill>
                          <a:schemeClr val="tx1"/>
                        </a:solidFill>
                      </a:ln>
                      <a:solidFill>
                        <a:sysClr val="windowText" lastClr="000000"/>
                      </a:solidFill>
                    </a:rPr>
                    <a:t>Structure (</a:t>
                  </a:r>
                  <a14:m>
                    <m:oMath xmlns:m="http://schemas.openxmlformats.org/officeDocument/2006/math">
                      <m:r>
                        <a:rPr lang="fr-FR" sz="1807" b="1" i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r>
                    <a:rPr lang="en-US" sz="1807" b="1" dirty="0">
                      <a:ln>
                        <a:solidFill>
                          <a:schemeClr val="tx1"/>
                        </a:solidFill>
                      </a:ln>
                      <a:solidFill>
                        <a:sysClr val="windowText" lastClr="00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57C69999-B033-EC2A-788A-8738265C15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6182" y="3148567"/>
                  <a:ext cx="1447799" cy="345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F235EAB3-E5B2-C378-28D9-96197571B8E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3705224" y="3774432"/>
              <a:ext cx="4487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1E7714D4-BA1E-8C8B-A83F-725AD5994CA2}"/>
                </a:ext>
              </a:extLst>
            </p:cNvPr>
            <p:cNvGrpSpPr/>
            <p:nvPr/>
          </p:nvGrpSpPr>
          <p:grpSpPr>
            <a:xfrm>
              <a:off x="4157157" y="2413110"/>
              <a:ext cx="511151" cy="2813941"/>
              <a:chOff x="4153982" y="2076557"/>
              <a:chExt cx="511151" cy="2813941"/>
            </a:xfrm>
          </p:grpSpPr>
          <p:cxnSp>
            <p:nvCxnSpPr>
              <p:cNvPr id="19" name="Conector recto de flecha 18">
                <a:extLst>
                  <a:ext uri="{FF2B5EF4-FFF2-40B4-BE49-F238E27FC236}">
                    <a16:creationId xmlns:a16="http://schemas.microsoft.com/office/drawing/2014/main" id="{B6BF5947-0B75-E82C-6BBF-8A61CA228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3982" y="3435765"/>
                <a:ext cx="511151" cy="2777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>
                <a:extLst>
                  <a:ext uri="{FF2B5EF4-FFF2-40B4-BE49-F238E27FC236}">
                    <a16:creationId xmlns:a16="http://schemas.microsoft.com/office/drawing/2014/main" id="{7A48879E-C4FB-0A27-BEA3-3004C9AAE1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53982" y="3158064"/>
                <a:ext cx="511151" cy="2777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>
                <a:extLst>
                  <a:ext uri="{FF2B5EF4-FFF2-40B4-BE49-F238E27FC236}">
                    <a16:creationId xmlns:a16="http://schemas.microsoft.com/office/drawing/2014/main" id="{C80F069F-3E48-04E7-9FFF-1121CA5CCB49}"/>
                  </a:ext>
                </a:extLst>
              </p:cNvPr>
              <p:cNvCxnSpPr>
                <a:cxnSpLocks/>
                <a:endCxn id="42" idx="2"/>
              </p:cNvCxnSpPr>
              <p:nvPr/>
            </p:nvCxnSpPr>
            <p:spPr>
              <a:xfrm flipV="1">
                <a:off x="4657982" y="2076557"/>
                <a:ext cx="7151" cy="10810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de flecha 35">
                <a:extLst>
                  <a:ext uri="{FF2B5EF4-FFF2-40B4-BE49-F238E27FC236}">
                    <a16:creationId xmlns:a16="http://schemas.microsoft.com/office/drawing/2014/main" id="{79C4FE8D-8682-CE7B-3F5C-50B164CBC6FE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4657982" y="3713466"/>
                <a:ext cx="799" cy="11770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82EDEDA8-477A-BA48-6820-62EAA1ADF285}"/>
                </a:ext>
              </a:extLst>
            </p:cNvPr>
            <p:cNvSpPr/>
            <p:nvPr/>
          </p:nvSpPr>
          <p:spPr>
            <a:xfrm>
              <a:off x="3944408" y="1909138"/>
              <a:ext cx="1447799" cy="503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7" b="1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rPr>
                <a:t>Somatic Maintenance</a:t>
              </a:r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12BC923C-C16C-FCFD-985E-2562994A0668}"/>
                </a:ext>
              </a:extLst>
            </p:cNvPr>
            <p:cNvSpPr/>
            <p:nvPr/>
          </p:nvSpPr>
          <p:spPr>
            <a:xfrm>
              <a:off x="3937257" y="5227051"/>
              <a:ext cx="1447799" cy="503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7" b="1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rPr>
                <a:t>Maturity Maintenance</a:t>
              </a:r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C1C6F5B0-12CA-F56E-731D-82FBD914F05C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4661156" y="3321367"/>
              <a:ext cx="1035026" cy="1965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ángulo 50">
                  <a:extLst>
                    <a:ext uri="{FF2B5EF4-FFF2-40B4-BE49-F238E27FC236}">
                      <a16:creationId xmlns:a16="http://schemas.microsoft.com/office/drawing/2014/main" id="{98150080-9502-E616-F236-82CC1D88548B}"/>
                    </a:ext>
                  </a:extLst>
                </p:cNvPr>
                <p:cNvSpPr/>
                <p:nvPr/>
              </p:nvSpPr>
              <p:spPr>
                <a:xfrm>
                  <a:off x="8248718" y="3330784"/>
                  <a:ext cx="1994400" cy="345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7" b="1" dirty="0">
                      <a:ln>
                        <a:solidFill>
                          <a:schemeClr val="tx1"/>
                        </a:solidFill>
                      </a:ln>
                      <a:solidFill>
                        <a:sysClr val="windowText" lastClr="000000"/>
                      </a:solidFill>
                    </a:rPr>
                    <a:t>Maturation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7" b="1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7" b="1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fr-FR" sz="1807" b="1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a14:m>
                  <a:r>
                    <a:rPr lang="en-US" sz="1807" b="1" dirty="0">
                      <a:ln>
                        <a:solidFill>
                          <a:schemeClr val="tx1"/>
                        </a:solidFill>
                      </a:ln>
                      <a:solidFill>
                        <a:sysClr val="windowText" lastClr="00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51" name="Rectángulo 50">
                  <a:extLst>
                    <a:ext uri="{FF2B5EF4-FFF2-40B4-BE49-F238E27FC236}">
                      <a16:creationId xmlns:a16="http://schemas.microsoft.com/office/drawing/2014/main" id="{98150080-9502-E616-F236-82CC1D8854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8718" y="3330784"/>
                  <a:ext cx="1994400" cy="345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ángulo 51">
                  <a:extLst>
                    <a:ext uri="{FF2B5EF4-FFF2-40B4-BE49-F238E27FC236}">
                      <a16:creationId xmlns:a16="http://schemas.microsoft.com/office/drawing/2014/main" id="{D035AA4D-519C-52CA-F2D3-04413BCA16F6}"/>
                    </a:ext>
                  </a:extLst>
                </p:cNvPr>
                <p:cNvSpPr/>
                <p:nvPr/>
              </p:nvSpPr>
              <p:spPr>
                <a:xfrm>
                  <a:off x="8248719" y="3738368"/>
                  <a:ext cx="1994350" cy="345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7" b="1" dirty="0">
                      <a:ln>
                        <a:solidFill>
                          <a:schemeClr val="tx1"/>
                        </a:solidFill>
                      </a:ln>
                      <a:solidFill>
                        <a:sysClr val="windowText" lastClr="000000"/>
                      </a:solidFill>
                    </a:rPr>
                    <a:t>Reproduction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7" b="1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7" b="1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fr-FR" sz="1807" b="1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</m:oMath>
                  </a14:m>
                  <a:r>
                    <a:rPr lang="en-US" sz="1807" b="1" dirty="0">
                      <a:ln>
                        <a:solidFill>
                          <a:schemeClr val="tx1"/>
                        </a:solidFill>
                      </a:ln>
                      <a:solidFill>
                        <a:sysClr val="windowText" lastClr="00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52" name="Rectángulo 51">
                  <a:extLst>
                    <a:ext uri="{FF2B5EF4-FFF2-40B4-BE49-F238E27FC236}">
                      <a16:creationId xmlns:a16="http://schemas.microsoft.com/office/drawing/2014/main" id="{D035AA4D-519C-52CA-F2D3-04413BCA16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8719" y="3738368"/>
                  <a:ext cx="1994350" cy="345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onector recto de flecha 54">
              <a:extLst>
                <a:ext uri="{FF2B5EF4-FFF2-40B4-BE49-F238E27FC236}">
                  <a16:creationId xmlns:a16="http://schemas.microsoft.com/office/drawing/2014/main" id="{37908852-3F03-026B-B10B-97EA601B39AE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 flipV="1">
              <a:off x="4668308" y="3503584"/>
              <a:ext cx="3580410" cy="5803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08D7441A-E20B-E345-4FF8-34CCE33CAEEE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 flipV="1">
              <a:off x="4674660" y="3911168"/>
              <a:ext cx="3574059" cy="1965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ángulo 60">
                  <a:extLst>
                    <a:ext uri="{FF2B5EF4-FFF2-40B4-BE49-F238E27FC236}">
                      <a16:creationId xmlns:a16="http://schemas.microsoft.com/office/drawing/2014/main" id="{189E6CE3-9548-1334-AEF4-4E54A0D0A21D}"/>
                    </a:ext>
                  </a:extLst>
                </p:cNvPr>
                <p:cNvSpPr/>
                <p:nvPr/>
              </p:nvSpPr>
              <p:spPr>
                <a:xfrm>
                  <a:off x="8266146" y="4881451"/>
                  <a:ext cx="1994350" cy="345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7" b="1" dirty="0">
                      <a:ln>
                        <a:solidFill>
                          <a:schemeClr val="tx1"/>
                        </a:solidFill>
                      </a:ln>
                      <a:solidFill>
                        <a:sysClr val="windowText" lastClr="000000"/>
                      </a:solidFill>
                    </a:rPr>
                    <a:t>Gametes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7" b="1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7" b="1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fr-FR" sz="1807" b="1" i="1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𝑮𝑨𝑴</m:t>
                          </m:r>
                        </m:sub>
                      </m:sSub>
                    </m:oMath>
                  </a14:m>
                  <a:r>
                    <a:rPr lang="en-US" sz="1807" b="1" dirty="0">
                      <a:ln>
                        <a:solidFill>
                          <a:schemeClr val="tx1"/>
                        </a:solidFill>
                      </a:ln>
                      <a:solidFill>
                        <a:sysClr val="windowText" lastClr="00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61" name="Rectángulo 60">
                  <a:extLst>
                    <a:ext uri="{FF2B5EF4-FFF2-40B4-BE49-F238E27FC236}">
                      <a16:creationId xmlns:a16="http://schemas.microsoft.com/office/drawing/2014/main" id="{189E6CE3-9548-1334-AEF4-4E54A0D0A2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6146" y="4881451"/>
                  <a:ext cx="1994350" cy="3456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C4B64AD6-EA1F-5117-B3DE-7A7BA6877255}"/>
                </a:ext>
              </a:extLst>
            </p:cNvPr>
            <p:cNvCxnSpPr>
              <a:cxnSpLocks/>
              <a:stCxn id="52" idx="2"/>
              <a:endCxn id="61" idx="0"/>
            </p:cNvCxnSpPr>
            <p:nvPr/>
          </p:nvCxnSpPr>
          <p:spPr>
            <a:xfrm>
              <a:off x="9245894" y="4083968"/>
              <a:ext cx="17427" cy="7974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1277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</TotalTime>
  <Words>25</Words>
  <Application>Microsoft Office PowerPoint</Application>
  <PresentationFormat>Personalizado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Arturo Flores Valiente</dc:creator>
  <cp:lastModifiedBy>Jorge Arturo Flores Valiente</cp:lastModifiedBy>
  <cp:revision>1</cp:revision>
  <dcterms:created xsi:type="dcterms:W3CDTF">2023-10-26T17:32:44Z</dcterms:created>
  <dcterms:modified xsi:type="dcterms:W3CDTF">2023-10-26T17:33:44Z</dcterms:modified>
</cp:coreProperties>
</file>