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716"/>
      </p:cViewPr>
      <p:guideLst>
        <p:guide orient="horz" pos="11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7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FA30-0AB7-4F14-8F3C-27EDA8D25E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EF27-716B-405C-B12B-3FB6A517C6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2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173332E5-563D-11DB-4A4B-3CF7DC5AE798}"/>
              </a:ext>
            </a:extLst>
          </p:cNvPr>
          <p:cNvGrpSpPr/>
          <p:nvPr/>
        </p:nvGrpSpPr>
        <p:grpSpPr>
          <a:xfrm>
            <a:off x="165450" y="252000"/>
            <a:ext cx="11912761" cy="3060000"/>
            <a:chOff x="165450" y="531225"/>
            <a:chExt cx="11912761" cy="3060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CBD2592-7066-A4DD-A6E0-56308A2D66E2}"/>
                </a:ext>
              </a:extLst>
            </p:cNvPr>
            <p:cNvSpPr/>
            <p:nvPr/>
          </p:nvSpPr>
          <p:spPr>
            <a:xfrm>
              <a:off x="165450" y="531225"/>
              <a:ext cx="3060000" cy="306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1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CROCO</a:t>
              </a:r>
            </a:p>
            <a:p>
              <a:pPr algn="ctr"/>
              <a:r>
                <a:rPr lang="en-US" sz="2701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Hydrodynamic</a:t>
              </a:r>
            </a:p>
            <a:p>
              <a:pPr algn="ctr"/>
              <a:r>
                <a:rPr lang="en-US" sz="2701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40D3F65-681E-94A5-FB9F-65E8253E85AD}"/>
                </a:ext>
              </a:extLst>
            </p:cNvPr>
            <p:cNvSpPr/>
            <p:nvPr/>
          </p:nvSpPr>
          <p:spPr>
            <a:xfrm>
              <a:off x="6607015" y="531225"/>
              <a:ext cx="3060000" cy="306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1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Ichthyop</a:t>
              </a:r>
              <a:endParaRPr lang="en-US" sz="2701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701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Individual-Based Model</a:t>
              </a:r>
            </a:p>
            <a:p>
              <a:pPr algn="ctr"/>
              <a:endParaRPr lang="en-US" sz="2701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b="1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Transport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F0485031-1C52-B07D-127C-9EEFCF09C47B}"/>
                    </a:ext>
                  </a:extLst>
                </p:cNvPr>
                <p:cNvSpPr/>
                <p:nvPr/>
              </p:nvSpPr>
              <p:spPr>
                <a:xfrm>
                  <a:off x="4196474" y="531225"/>
                  <a:ext cx="1440000" cy="306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fr-FR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F0485031-1C52-B07D-127C-9EEFCF09C4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474" y="531225"/>
                  <a:ext cx="1440000" cy="306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522E2354-F9AA-CF82-B514-953A955FA67C}"/>
                    </a:ext>
                  </a:extLst>
                </p:cNvPr>
                <p:cNvSpPr/>
                <p:nvPr/>
              </p:nvSpPr>
              <p:spPr>
                <a:xfrm>
                  <a:off x="10638211" y="531225"/>
                  <a:ext cx="1440000" cy="306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fr-FR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522E2354-F9AA-CF82-B514-953A955FA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211" y="531225"/>
                  <a:ext cx="1440000" cy="306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2FEDE050-29F4-5C0C-5387-2A8C59C62AA0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>
              <a:off x="3225452" y="2061225"/>
              <a:ext cx="97102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B0D66790-A1C1-CF27-34FA-FD60CAC64CE6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5636477" y="2061225"/>
              <a:ext cx="9705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FB832EA0-59AE-DB7A-1B67-4289A2D3637B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>
              <a:off x="9667015" y="2061225"/>
              <a:ext cx="97119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86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5657263-7E21-36EB-1E9B-68A19E5404C7}"/>
              </a:ext>
            </a:extLst>
          </p:cNvPr>
          <p:cNvGrpSpPr/>
          <p:nvPr/>
        </p:nvGrpSpPr>
        <p:grpSpPr>
          <a:xfrm>
            <a:off x="165450" y="252000"/>
            <a:ext cx="11912761" cy="3060000"/>
            <a:chOff x="165450" y="531225"/>
            <a:chExt cx="11912761" cy="3060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CBD2592-7066-A4DD-A6E0-56308A2D66E2}"/>
                </a:ext>
              </a:extLst>
            </p:cNvPr>
            <p:cNvSpPr/>
            <p:nvPr/>
          </p:nvSpPr>
          <p:spPr>
            <a:xfrm>
              <a:off x="165450" y="531225"/>
              <a:ext cx="3060000" cy="306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1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CROCO-PISCES</a:t>
              </a:r>
            </a:p>
            <a:p>
              <a:pPr algn="ctr"/>
              <a:r>
                <a:rPr lang="en-US" sz="2701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Hydrodynamic</a:t>
              </a:r>
            </a:p>
            <a:p>
              <a:pPr algn="ctr"/>
              <a:r>
                <a:rPr lang="en-US" sz="2701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(Biogeochemical)</a:t>
              </a:r>
            </a:p>
            <a:p>
              <a:pPr algn="ctr"/>
              <a:r>
                <a:rPr lang="en-US" sz="2701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40D3F65-681E-94A5-FB9F-65E8253E85AD}"/>
                </a:ext>
              </a:extLst>
            </p:cNvPr>
            <p:cNvSpPr/>
            <p:nvPr/>
          </p:nvSpPr>
          <p:spPr>
            <a:xfrm>
              <a:off x="6607015" y="531225"/>
              <a:ext cx="3060000" cy="306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1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Ichthyop</a:t>
              </a:r>
              <a:r>
                <a:rPr lang="en-US" sz="2701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-DEB</a:t>
              </a:r>
            </a:p>
            <a:p>
              <a:pPr algn="ctr"/>
              <a:r>
                <a:rPr lang="en-US" sz="2701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Individual-Based Model</a:t>
              </a:r>
            </a:p>
            <a:p>
              <a:pPr algn="ctr"/>
              <a:endParaRPr lang="en-US" sz="2701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b="1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Transport</a:t>
              </a:r>
              <a:r>
                <a:rPr lang="en-US" sz="1400" b="1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Growth, Mortality</a:t>
              </a:r>
              <a:endParaRPr lang="en-US" sz="2701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F0485031-1C52-B07D-127C-9EEFCF09C47B}"/>
                    </a:ext>
                  </a:extLst>
                </p:cNvPr>
                <p:cNvSpPr/>
                <p:nvPr/>
              </p:nvSpPr>
              <p:spPr>
                <a:xfrm>
                  <a:off x="4196474" y="531225"/>
                  <a:ext cx="1440000" cy="306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fr-FR" sz="2000" b="1" dirty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fr-FR" b="1" dirty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fr-FR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F0485031-1C52-B07D-127C-9EEFCF09C4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474" y="531225"/>
                  <a:ext cx="1440000" cy="306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522E2354-F9AA-CF82-B514-953A955FA67C}"/>
                    </a:ext>
                  </a:extLst>
                </p:cNvPr>
                <p:cNvSpPr/>
                <p:nvPr/>
              </p:nvSpPr>
              <p:spPr>
                <a:xfrm>
                  <a:off x="10638211" y="531225"/>
                  <a:ext cx="1440000" cy="306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fr-FR" b="1" dirty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fr-FR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522E2354-F9AA-CF82-B514-953A955FA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211" y="531225"/>
                  <a:ext cx="1440000" cy="306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2FEDE050-29F4-5C0C-5387-2A8C59C62AA0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>
              <a:off x="3225452" y="2061225"/>
              <a:ext cx="97102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B0D66790-A1C1-CF27-34FA-FD60CAC64CE6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5636477" y="2061225"/>
              <a:ext cx="9705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FB832EA0-59AE-DB7A-1B67-4289A2D3637B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>
              <a:off x="9667015" y="2061225"/>
              <a:ext cx="97119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741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28</Words>
  <Application>Microsoft Office PowerPoint</Application>
  <PresentationFormat>Personalizado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Arturo Flores Valiente</dc:creator>
  <cp:lastModifiedBy>Jorge Arturo Flores Valiente</cp:lastModifiedBy>
  <cp:revision>3</cp:revision>
  <dcterms:created xsi:type="dcterms:W3CDTF">2023-10-30T17:55:12Z</dcterms:created>
  <dcterms:modified xsi:type="dcterms:W3CDTF">2023-10-30T18:00:52Z</dcterms:modified>
</cp:coreProperties>
</file>