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56" y="236"/>
      </p:cViewPr>
      <p:guideLst>
        <p:guide orient="horz" pos="216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B721-31A6-4357-B207-F6BCD66D59B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58CA-008C-4EC9-8E70-A31056AC1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478B124-F343-DA1E-FC20-5D0EC8EF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0"/>
            <a:ext cx="6858000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E244D7-C7B9-CDD7-3D19-0E36A40F9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73966A-756C-21EB-DD49-6F60CA42CE88}"/>
              </a:ext>
            </a:extLst>
          </p:cNvPr>
          <p:cNvSpPr txBox="1"/>
          <p:nvPr/>
        </p:nvSpPr>
        <p:spPr>
          <a:xfrm>
            <a:off x="1440000" y="18000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8E8B68-4B09-F861-EB25-599F2AE7DB66}"/>
              </a:ext>
            </a:extLst>
          </p:cNvPr>
          <p:cNvSpPr txBox="1"/>
          <p:nvPr/>
        </p:nvSpPr>
        <p:spPr>
          <a:xfrm>
            <a:off x="8820000" y="179999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04BBE02-2A3E-CB2A-3EE4-B30C4A85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13C273F-5CC0-7A88-E976-D56CC2BFD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0"/>
            <a:ext cx="6858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5A7F703-7C88-961A-851A-6EAEFCBEA881}"/>
              </a:ext>
            </a:extLst>
          </p:cNvPr>
          <p:cNvSpPr txBox="1"/>
          <p:nvPr/>
        </p:nvSpPr>
        <p:spPr>
          <a:xfrm>
            <a:off x="1440000" y="18000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6DEFD6-4311-9749-F3FB-34F21DA087F5}"/>
              </a:ext>
            </a:extLst>
          </p:cNvPr>
          <p:cNvSpPr txBox="1"/>
          <p:nvPr/>
        </p:nvSpPr>
        <p:spPr>
          <a:xfrm>
            <a:off x="8820000" y="179999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77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8</Words>
  <Application>Microsoft Office PowerPoint</Application>
  <PresentationFormat>Personalizado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Arturo Flores Valiente</dc:creator>
  <cp:lastModifiedBy>Jorge Arturo Flores Valiente</cp:lastModifiedBy>
  <cp:revision>2</cp:revision>
  <dcterms:created xsi:type="dcterms:W3CDTF">2024-01-28T20:07:23Z</dcterms:created>
  <dcterms:modified xsi:type="dcterms:W3CDTF">2024-01-28T20:41:15Z</dcterms:modified>
</cp:coreProperties>
</file>