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E8D0-1514-403C-8F14-3663527FBCA7}" type="datetimeFigureOut">
              <a:rPr lang="en-US" smtClean="0"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F047-635E-4EC9-85B6-CE4F5060B0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Topic – Tetris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3047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Similar to “Tetris Attack”</a:t>
            </a:r>
          </a:p>
          <a:p>
            <a:r>
              <a:rPr lang="en-US" sz="2400" dirty="0" smtClean="0"/>
              <a:t>Requirements</a:t>
            </a:r>
          </a:p>
          <a:p>
            <a:pPr lvl="1"/>
            <a:r>
              <a:rPr lang="en-US" sz="2400" dirty="0" smtClean="0"/>
              <a:t>Circular “column” of blocks rendered in 3d</a:t>
            </a:r>
          </a:p>
          <a:p>
            <a:pPr lvl="1"/>
            <a:r>
              <a:rPr lang="en-US" sz="2400" dirty="0" smtClean="0"/>
              <a:t>User can select and swap blocks with a cursor, which the camera follows</a:t>
            </a:r>
          </a:p>
          <a:p>
            <a:pPr lvl="1"/>
            <a:r>
              <a:rPr lang="en-US" sz="2400" dirty="0" smtClean="0"/>
              <a:t>Blocks disappears when 3 or more are lined up</a:t>
            </a:r>
          </a:p>
          <a:p>
            <a:pPr lvl="1"/>
            <a:r>
              <a:rPr lang="en-US" sz="2400" dirty="0" smtClean="0"/>
              <a:t>Blocks above fall to fill in gaps</a:t>
            </a:r>
            <a:endParaRPr lang="en-US" sz="24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4343400"/>
            <a:ext cx="2248838" cy="2257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Custom Topic – Tetris variant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Topic – Tetris variant</dc:title>
  <dc:creator>Justin</dc:creator>
  <cp:lastModifiedBy>Justin</cp:lastModifiedBy>
  <cp:revision>1</cp:revision>
  <dcterms:created xsi:type="dcterms:W3CDTF">2010-05-13T11:06:00Z</dcterms:created>
  <dcterms:modified xsi:type="dcterms:W3CDTF">2010-05-13T11:10:43Z</dcterms:modified>
</cp:coreProperties>
</file>