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14cf31d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14cf31d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91f3282c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91f3282c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91f3282c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91f3282c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91f3282c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91f3282c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91f3282cc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91f3282c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91f3282c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91f3282c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cc0ac4fe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cc0ac4fe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90ae8fd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90ae8fd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91f3282c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91f3282c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90ae8fd4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90ae8fd4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90ae8fd4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90ae8fd4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90ae8fd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90ae8fd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90ae8fd4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90ae8fd4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90ae8fd4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90ae8fd4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EZVIZ Security Camera Pen Test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Watchers: Thomas Layne, Jose Hernandez, Christian Escobar, Khalid Al Salehi, Mohammed Al Harthi, Sean Rooney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794900" y="2972900"/>
            <a:ext cx="36411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Final Results: 5/2/19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500" y="1218900"/>
            <a:ext cx="3759700" cy="37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Cannot Change Credentials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303800" y="1609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Port 554 credentials can’t be changed from default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Application has the option to change the encryption password but </a:t>
            </a:r>
            <a:r>
              <a:rPr lang="en" sz="1400"/>
              <a:t>doesn't</a:t>
            </a:r>
            <a:r>
              <a:rPr lang="en" sz="1400"/>
              <a:t> affect port 554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Leaves camera vulnerable to Brute force attack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Aireplay-ng Attack</a:t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1303800" y="1609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Tools used to implement Aireplay-ng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Kali vm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Kismet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Used to obtain the MAC address and channel for the access point (router) and the device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Wireless adapter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Steps taken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Lock onto the channel for the access point using</a:t>
            </a:r>
            <a:r>
              <a:rPr i="1" lang="en" sz="1400"/>
              <a:t> “airmon-ng start wlan0mon 11”</a:t>
            </a:r>
            <a:endParaRPr i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Disrupt the camera’s authentication with: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</a:t>
            </a:r>
            <a:r>
              <a:rPr i="1" lang="en" sz="1400"/>
              <a:t>aireplay-ng -0 0 -a 9c:3d:cf:55:6f:64 -c 48:98:ca:f5:03:20 wlan0mon”</a:t>
            </a:r>
            <a:endParaRPr i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flags and what they mean</a:t>
            </a:r>
            <a:endParaRPr sz="1400"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-0</a:t>
            </a:r>
            <a:r>
              <a:rPr lang="en" sz="1400"/>
              <a:t> sets the attack to option 0.  This sends authentication packets to the device while pretending to be the access point. The 0 argument just tells it to send them continuously.</a:t>
            </a:r>
            <a:endParaRPr sz="1400"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-a</a:t>
            </a:r>
            <a:r>
              <a:rPr lang="en" sz="1400"/>
              <a:t> This is the MAC or BSSID of the access point.</a:t>
            </a:r>
            <a:endParaRPr sz="1400"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-c</a:t>
            </a:r>
            <a:r>
              <a:rPr lang="en" sz="1400"/>
              <a:t> This is the MAC or BSSID of the device.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0701"/>
            <a:ext cx="9144000" cy="4122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Security</a:t>
            </a:r>
            <a:endParaRPr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1303800" y="1609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 cannot be installed on Android emulators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Makes malicious tinkering much more difficult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Network traffic is properly encrypted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Tcpdump revealed that packets used for sensitive data communications were encrypted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Internal logging of app activity is properly secured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Passwords are hashed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When text fields are changed (i.e camera name or encryption password), there is no identifiable clear text for these changes</a:t>
            </a:r>
            <a:endParaRPr sz="1400"/>
          </a:p>
        </p:txBody>
      </p:sp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613" y="73163"/>
            <a:ext cx="19716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6"/>
          <p:cNvPicPr preferRelativeResize="0"/>
          <p:nvPr/>
        </p:nvPicPr>
        <p:blipFill rotWithShape="1">
          <a:blip r:embed="rId3">
            <a:alphaModFix/>
          </a:blip>
          <a:srcRect b="4443" l="0" r="0" t="0"/>
          <a:stretch/>
        </p:blipFill>
        <p:spPr>
          <a:xfrm>
            <a:off x="213275" y="0"/>
            <a:ext cx="3089300" cy="49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2574" y="228600"/>
            <a:ext cx="584142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43408"/>
            <a:ext cx="9144001" cy="167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Comments</a:t>
            </a:r>
            <a:endParaRPr/>
          </a:p>
        </p:txBody>
      </p:sp>
      <p:sp>
        <p:nvSpPr>
          <p:cNvPr id="369" name="Google Shape;369;p27"/>
          <p:cNvSpPr txBox="1"/>
          <p:nvPr>
            <p:ph idx="1" type="body"/>
          </p:nvPr>
        </p:nvSpPr>
        <p:spPr>
          <a:xfrm>
            <a:off x="1303800" y="1609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EZVIZ got many things right in securing their device and its connected applications. However, it’s almost humorous they </a:t>
            </a:r>
            <a:r>
              <a:rPr lang="en" sz="1400"/>
              <a:t>overlooked</a:t>
            </a:r>
            <a:r>
              <a:rPr lang="en" sz="1400"/>
              <a:t> things as simple as proper administrative credentials protocols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Future work potential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More pentesting of the camera with iVMS. It was discovered late in the project’s progression and there could still be untapped potential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Shift focus to other IOT security cameras. Different models from EZVIZ or different brands all together may yield similar or different results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5216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Project Goals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Scope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Findings and Outcomes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Hikvision Software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Open Port 554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Weak Admin Credentials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Cannot Change Credentials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Aireplay-ng Attack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Enforced Android App Security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Closing Comments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3923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sz="1400"/>
              <a:t>Build experience practicing skills learned in coursework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sz="1400"/>
              <a:t>Pentest camera with a variety of methodologies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○"/>
            </a:pPr>
            <a:r>
              <a:rPr lang="en" sz="1400"/>
              <a:t>Intercept video/remotely control device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○"/>
            </a:pPr>
            <a:r>
              <a:rPr lang="en" sz="1400"/>
              <a:t>Test the security of its mobile applications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○"/>
            </a:pPr>
            <a:r>
              <a:rPr lang="en" sz="1400"/>
              <a:t>Analyze packets passively and see what can be observed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○"/>
            </a:pPr>
            <a:r>
              <a:rPr lang="en" sz="1400"/>
              <a:t>Attempt to leverage the HTTP requests it transmits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○"/>
            </a:pPr>
            <a:r>
              <a:rPr lang="en" sz="1400"/>
              <a:t>Use parent companies software to achieve more access to the camera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○"/>
            </a:pPr>
            <a:r>
              <a:rPr lang="en" sz="1400"/>
              <a:t>Attempt to connect to the camera through a TCP connection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Attack Vectors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532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Scope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Android app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iOS app - </a:t>
            </a:r>
            <a:r>
              <a:rPr b="1" lang="en" sz="1400"/>
              <a:t>fell out of scope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Web app on the device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Network attacks on an isolated network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Micro SD card slot - </a:t>
            </a:r>
            <a:r>
              <a:rPr b="1" lang="en" sz="1400"/>
              <a:t>fell out of scope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Out of Scope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Live EZVIZ/Hikvision servers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Network traffic outside of our LAN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Added to Scope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Hikvision iVMS camera management software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800" y="133850"/>
            <a:ext cx="3096850" cy="30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3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Findings and Outcomes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Hikvision Software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609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Software not meant for EZVIZ consumer devices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can edit, modify and change administrative settings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Does not allow for password change or create other accounts for the camera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Good and Bad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can change the ports, signals, resolution, and connect things to the camera. With the default password we can take ownership of the cam. 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Hikvision Software Cont.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609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Hikvision also develops a whole suite of other software for their </a:t>
            </a:r>
            <a:r>
              <a:rPr lang="en" sz="1400"/>
              <a:t>technicians</a:t>
            </a:r>
            <a:r>
              <a:rPr lang="en" sz="1400"/>
              <a:t> , developers, and admins of their cameras/devices.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could leverage those tools to gain more access or reverse engineer the devices to find 0-day exploits.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they recycle a lot of their components across their camera lines, the is a high </a:t>
            </a:r>
            <a:r>
              <a:rPr lang="en" sz="1400"/>
              <a:t>probability</a:t>
            </a:r>
            <a:r>
              <a:rPr lang="en" sz="1400"/>
              <a:t> the same exploits will work across several device models. 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554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922800" y="1609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camera blindy sends data to that port, if you can validate you have the default credentials the camera does not care </a:t>
            </a:r>
            <a:r>
              <a:rPr lang="en" sz="1400"/>
              <a:t>whether</a:t>
            </a:r>
            <a:r>
              <a:rPr lang="en" sz="1400"/>
              <a:t> you are a legitimate application or a third party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VLC or other applications can get the data and modify how the stream is presented.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Record data using third part applications </a:t>
            </a:r>
            <a:endParaRPr sz="1400"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288" y="1763700"/>
            <a:ext cx="4754962" cy="254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 Credentials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656384" y="1597877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Brute Force of wireless feed over port 554 wouldn't be possible without this.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6 all caps letters - Brute force attack with billions of guesses per second can crack it in 0.0024 seconds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Unlimited amount of failed attempts.</a:t>
            </a:r>
            <a:endParaRPr sz="1400"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000" y="2307625"/>
            <a:ext cx="2835874" cy="28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