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lum" initials="JF" lastIdx="12" clrIdx="0">
    <p:extLst>
      <p:ext uri="{19B8F6BF-5375-455C-9EA6-DF929625EA0E}">
        <p15:presenceInfo xmlns:p15="http://schemas.microsoft.com/office/powerpoint/2012/main" userId="3e98484f77a342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10" autoAdjust="0"/>
  </p:normalViewPr>
  <p:slideViewPr>
    <p:cSldViewPr snapToGrid="0">
      <p:cViewPr varScale="1">
        <p:scale>
          <a:sx n="160" d="100"/>
          <a:sy n="160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7T10:03:12.670" idx="3">
    <p:pos x="4288" y="1329"/>
    <p:text>Implemented horizontal bar representation of time remaining as to not further complicate the amount of numerical data displayed.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7T10:04:11.385" idx="4">
    <p:pos x="4205" y="1329"/>
    <p:text>Game endstate reached via progressive difficulty, inherently contraining time/round limitations over subsequent round iterations. Static and Freeplay modes are also available, providing alternative limitations (or lack thereof).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2:43:21.098" idx="11">
    <p:pos x="4288" y="395"/>
    <p:text>Six difficulty level and three game modes are currently available.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1:48:07.510" idx="7">
    <p:pos x="3663" y="1483"/>
    <p:text>Tutorial documentation (instruction manual) provided, with the addition of free play mode to gain confidence. Interactive tutorial to be implemented in a future version.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1:49:31.829" idx="8">
    <p:pos x="4254" y="395"/>
    <p:text>Programmatically possible, however fundamentally not suitable for the inteded gameplay.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1:50:44.291" idx="9">
    <p:pos x="4224" y="395"/>
    <p:text>Implemented text auto-sizing. The largest font point (to a degree) will always be utilized given the amount of text and available field space. Can manually scale elements smaller, though there exists no reason do to given the current permutation bounds.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7T17:08:05.117" idx="12">
    <p:pos x="3994" y="395"/>
    <p:text>Actual gameplay enagement timeplay is tracked (i.e. not including menus, etc.). Current implementation reminds user to take a break every 30 minutes, though does not prevent dismissal and continuance.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6T11:54:56.223" idx="10">
    <p:pos x="4344" y="395"/>
    <p:text>WebGL browser caching utilized for individual player data, stored locally on the user's machine. A future revision could warrant exportation, aggregation, and therefore a redundancy, should leaderboards, PvP, etc. be indicated.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AA00-1F83-4303-9263-8C4B807B853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ha.gov/etools/computer-workstations/additional-inform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program shall display randomly generated cards containing compound data assembled from colors, numbers, and shapes.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Compound data, whose individual parts have already been mastered, form the basis of information that necessitates complex thought.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 round, four tiles shall be instantiated, each containing a background color, a colored shape within it, a colored number, and colored text describing a written number and a written shape.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DF1531-3F16-4237-8244-98B8BC12C54D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Personalization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allow configuration options for the length of time allotted per round as well as associated problem complexity.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current skill set of each user will be different. Difficulty options provide and allow for a challenge while not being discouraging.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vast majority of users (&gt;90%) will be able to achieve an accuracy rate of 50% or greater by adjusting difficulty.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569E09-9EE4-4EB8-B8F5-E82C7715DC65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contain a tutorial mode, which allows, but does not require, new users to gain confidence in the gameplay loop.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how the program operates in its intended format (time restricted) may not be suitable for all persons.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 (100%) will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see a tutorial session to completion with at least one correct answer.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6F7F88-2068-4240-AA72-C3D49C4C31D3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Understandability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utilize commonly recognized terminology and iconography for common actions, such as accessing settings.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user should not be burdened with an interface that introduces ambiguity with regard to their desired selections.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large majority of first-time users (&gt;75%) will report a clear understanding and predictability of interface actions.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High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101CCE-1E61-4B18-AF0A-E3C8EF5861B2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an alternative color scheme option for users who may have a visual impairment.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correct identification of colors is one of three main requirements for solving a query. As such, an alternative needs to be available.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having visual impairment(s), a majority of users (&gt;50%) will be able to perform color analysis tasks.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F07D7A-0B96-41C9-84F8-8539B977A4E1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8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 larger, alternative text option for users who may have a visual impairment.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correct identification of text objects is one of three main requirements for solving a query. Readability should be configurable.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having visual impairment(s), a majority of users (&gt;50%) will be able to perform text analysis tasks.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944349-AD9B-4B1E-B94A-989DD2D9DD04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Convenience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‘remember’ a user and his/her personalization settings, options, and past performance.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Requiring a registered or logged in user to adjust their settings for every session would likely lead to product abandonment.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engaged target population, a vast majority of returning users (&gt;90%) will rate the process of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resuming their training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“simple” and “easy.”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1C0E97-38CE-4758-B00E-2BCEB05C55D2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Speed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have an initial, non-cached, maximum load time of 30 seconds.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Excessive load times for a web-based application can have detrimental effects on user acceptable and therefore deter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with a high-speed internet connection, a vast majority of users (&gt;90%) will be able to load the program within 30 sec.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4456EA-EFB2-43E8-A488-3FA82FE15573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– Safety Critical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not permit game sessions exceeding a reasonable amount of time, as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to not induce typing injuries.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Extended, high-intensity, and repetitive keyboard use can cause or exacerbate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hand and arm injuries in some persons.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accordance with OSHA Computer Workstation guidelines, user configurable game sessions will be limited to a maximum of one hour, requiring a 5 minute break before a new one can be started.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46473"/>
            <a:ext cx="294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https://www.osha.gov/etools/computer-workstations/additional-information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A85D4-2FC3-4142-891F-FA11F8D9F59B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validate user responses to query with 100% string accuracy, disallowing like-type 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Because the nature of the program is to develop critical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skills of user, partial matches and/or typos will be deemed incorrect.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users’ (100%) input must be accurately evaluated, identifying each response properly as correct or incorrect.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High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DBB4D6-DEE0-4B23-ABF4-3BBC49BD9ED5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8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available nearly 24 hours a day, via public web access, at a measure of 99% uptime.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efficacy of the program relies on the user’s ability to access it and perform tasks at his/her convenience, which may be any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 (100%) will report successful access to the program within 10 minutes of an attempt (if not immediate).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ECA3B3-CC7F-4382-A4ED-637A585342DB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prompt the user with a query that requires evaluation and analysis of the displayed tiles in order to answer.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Performing evaluation and analysis of compound data will facilitate (and isolate) training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to higher orders of cognizance.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query will be generated from the instantiated tile set consisting of a minimum of two operations a user must perform on the presented data.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FC764B-3DAD-4841-9234-60226A6D9114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Fault-Tolerance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 redundant user profile database as a backup in the event of data loss/corruption.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users were to lose their ‘progress’ or past performance metrics, as well as personal settings, it could lead to product abandonment.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program’s primary database will be backed up on a weekly basis to ensure minimal data loss in a fault or failure case requiring a restoration event.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C70F76-EA9E-4225-A040-AA423699A035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Capacity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support 100 concurrent users/site visitors, with minimal, if any degradation to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event that many users wish to access the program at the same time, e.g. during peak hours, latency should not become intrusive.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program will be hosted via GitHub Pages, bandwidth and traffic limitations are not of direct control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, however file sizes may not exceed 100Mb individually and 1Gb in total.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274412-F61D-48FC-BFFA-DC425D3D3DEA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4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support 100 concurrent users/site visitors upon launch, but its user base is expected to grow to 500 within 3 years.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initial implementation, with regard to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database and initial hosting, via GitHub, may reach inadequacy in the near future.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program will be hosted via GitHub Pages, if bandwidth usage reaches 80% of allocated throughput at any given point, migration/extension efforts should be commenced.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70DFA0-B3AF-4F94-9E5F-4E660A0263E9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begin a countdown timer once a tile set and query have been displayed to the user.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Performing evaluation and analysis of data under a time constraint supports the development of user speed and decisiveness.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brief window be afforded for users to analyze and interpret the presented data against a specified query.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The timer shall indicate remaining seconds and prevent input once expired.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225178" y="1779702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9DA72E-B6B5-480D-A7C4-7689115F3146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accept a user’s input as response to a query in text form and validate the answer against the appropriate solution.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Evaluating the accuracy of a user’s response is a fundamental aspect of developing critical thought and proficiency.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user’s response will evaluated against the generated tile set and query presented. The answer will be either correct or incorrect, with no facility for partially accurate answers.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DF9557-EFEB-442E-A3FC-393BD9C57325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continue presenting data and associated queries for a specified number of rounds or a specified amount of time.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Repetition over a short period of time, will aid in long-term proficiency of the skills required for analysis and evaluation.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game, after initial presentation, a new round will take place upon answering (correctly) or on time expiration and the game will terminate upon set time or round limitations.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CA1C301-D7C7-4F17-A20B-5DA5A80FEBCE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measure and report the accuracy of a user’s game session, as well as track performance over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Gameplay usage and statistics are helpful metrics in motivating use, by establishing a personal baseline and measuring improvements.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game,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upon completion of a session, the user will be presented a ‘score’ indicating performance metrics derived from the number of correct and incorrect answers, as well as speed.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82DB23-C7DD-4F0C-BA54-6B6E1479218F}"/>
              </a:ext>
            </a:extLst>
          </p:cNvPr>
          <p:cNvSpPr/>
          <p:nvPr/>
        </p:nvSpPr>
        <p:spPr>
          <a:xfrm>
            <a:off x="6835147" y="118708"/>
            <a:ext cx="338554" cy="338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and Feel - Appearance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attractive to college-aged students and/or adult professionals.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Engagement and acceptance of the target audience is a necessary component of the program’s initial and repeated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majority of users (&gt;50%) will, of their own volition, engage with the product.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F3BE83-3FD5-4F72-BB3E-684FD685FAAC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and Feel 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Style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professional and simple in design, more representative of a game than productivity software or a utility.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To maximize repeat engagement and enjoyment of the program, the user should not associate performing the tasks as ‘work.’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engaged target population, a large majority of users  (&gt;75%) will, of their own volition, demonstrate reuse of the product.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3A3884-5B09-4715-8B67-3CB20B7DA626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Ease of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successfully facilitate a productive game session for users with no prior experience.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still being challenging, the goals of the query and response format should be intuitive in order to not discourage new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majority of users (&gt;50%) will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see a game session to completion with at least one correct answer.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86224-951E-497B-A322-645667C8F56C}"/>
              </a:ext>
            </a:extLst>
          </p:cNvPr>
          <p:cNvSpPr/>
          <p:nvPr/>
        </p:nvSpPr>
        <p:spPr>
          <a:xfrm>
            <a:off x="6835147" y="142614"/>
            <a:ext cx="338554" cy="3385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16593</TotalTime>
  <Words>2103</Words>
  <Application>Microsoft Office PowerPoint</Application>
  <PresentationFormat>Custom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Flum</dc:creator>
  <cp:lastModifiedBy>Jonathan Flum</cp:lastModifiedBy>
  <cp:revision>23</cp:revision>
  <dcterms:created xsi:type="dcterms:W3CDTF">2022-03-24T16:02:51Z</dcterms:created>
  <dcterms:modified xsi:type="dcterms:W3CDTF">2023-04-11T18:51:55Z</dcterms:modified>
</cp:coreProperties>
</file>