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4"/>
  </p:notesMasterIdLst>
  <p:handoutMasterIdLst>
    <p:handoutMasterId r:id="rId15"/>
  </p:handoutMasterIdLst>
  <p:sldIdLst>
    <p:sldId id="2549" r:id="rId5"/>
    <p:sldId id="2552" r:id="rId6"/>
    <p:sldId id="2554" r:id="rId7"/>
    <p:sldId id="2537" r:id="rId8"/>
    <p:sldId id="2561" r:id="rId9"/>
    <p:sldId id="2538" r:id="rId10"/>
    <p:sldId id="2562" r:id="rId11"/>
    <p:sldId id="2564" r:id="rId12"/>
    <p:sldId id="25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34" autoAdjust="0"/>
  </p:normalViewPr>
  <p:slideViewPr>
    <p:cSldViewPr snapToGrid="0">
      <p:cViewPr varScale="1">
        <p:scale>
          <a:sx n="75" d="100"/>
          <a:sy n="75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ZA" b="1" dirty="0" smtClean="0">
              <a:solidFill>
                <a:schemeClr val="tx1"/>
              </a:solidFill>
            </a:rPr>
            <a:t>What?</a:t>
          </a:r>
        </a:p>
        <a:p>
          <a:r>
            <a:rPr lang="en-ZA" dirty="0" err="1" smtClean="0">
              <a:solidFill>
                <a:schemeClr val="tx1"/>
              </a:solidFill>
            </a:rPr>
            <a:t>Membuat</a:t>
          </a:r>
          <a:r>
            <a:rPr lang="en-ZA" dirty="0" smtClean="0">
              <a:solidFill>
                <a:schemeClr val="tx1"/>
              </a:solidFill>
            </a:rPr>
            <a:t> </a:t>
          </a:r>
          <a:r>
            <a:rPr lang="en-ZA" dirty="0" err="1" smtClean="0">
              <a:solidFill>
                <a:schemeClr val="tx1"/>
              </a:solidFill>
            </a:rPr>
            <a:t>sebuah</a:t>
          </a:r>
          <a:r>
            <a:rPr lang="en-ZA" dirty="0" smtClean="0">
              <a:solidFill>
                <a:schemeClr val="tx1"/>
              </a:solidFill>
            </a:rPr>
            <a:t> library </a:t>
          </a:r>
          <a:r>
            <a:rPr lang="en-ZA" dirty="0" err="1" smtClean="0">
              <a:solidFill>
                <a:schemeClr val="tx1"/>
              </a:solidFill>
            </a:rPr>
            <a:t>untuk</a:t>
          </a:r>
          <a:r>
            <a:rPr lang="en-ZA" dirty="0" smtClean="0">
              <a:solidFill>
                <a:schemeClr val="tx1"/>
              </a:solidFill>
            </a:rPr>
            <a:t> movie </a:t>
          </a:r>
          <a:r>
            <a:rPr lang="en-ZA" dirty="0" err="1" smtClean="0">
              <a:solidFill>
                <a:schemeClr val="tx1"/>
              </a:solidFill>
            </a:rPr>
            <a:t>dan</a:t>
          </a:r>
          <a:r>
            <a:rPr lang="en-ZA" dirty="0" smtClean="0">
              <a:solidFill>
                <a:schemeClr val="tx1"/>
              </a:solidFill>
            </a:rPr>
            <a:t> genre movie</a:t>
          </a:r>
          <a:endParaRPr lang="en-US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ZA" b="1" dirty="0" smtClean="0">
              <a:solidFill>
                <a:schemeClr val="tx1"/>
              </a:solidFill>
            </a:rPr>
            <a:t>How?</a:t>
          </a:r>
        </a:p>
        <a:p>
          <a:r>
            <a:rPr lang="en-ZA" dirty="0" err="1" smtClean="0">
              <a:solidFill>
                <a:schemeClr val="tx1"/>
              </a:solidFill>
            </a:rPr>
            <a:t>Menghubungkan</a:t>
          </a:r>
          <a:r>
            <a:rPr lang="en-ZA" dirty="0" smtClean="0">
              <a:solidFill>
                <a:schemeClr val="tx1"/>
              </a:solidFill>
            </a:rPr>
            <a:t> </a:t>
          </a:r>
          <a:r>
            <a:rPr lang="en-ZA" dirty="0" err="1" smtClean="0">
              <a:solidFill>
                <a:schemeClr val="tx1"/>
              </a:solidFill>
            </a:rPr>
            <a:t>antara</a:t>
          </a:r>
          <a:r>
            <a:rPr lang="en-ZA" dirty="0" smtClean="0">
              <a:solidFill>
                <a:schemeClr val="tx1"/>
              </a:solidFill>
            </a:rPr>
            <a:t> movie </a:t>
          </a:r>
          <a:r>
            <a:rPr lang="en-ZA" dirty="0" err="1" smtClean="0">
              <a:solidFill>
                <a:schemeClr val="tx1"/>
              </a:solidFill>
            </a:rPr>
            <a:t>dan</a:t>
          </a:r>
          <a:r>
            <a:rPr lang="en-ZA" dirty="0" smtClean="0">
              <a:solidFill>
                <a:schemeClr val="tx1"/>
              </a:solidFill>
            </a:rPr>
            <a:t> genre </a:t>
          </a:r>
          <a:r>
            <a:rPr lang="en-ZA" dirty="0" err="1" smtClean="0">
              <a:solidFill>
                <a:schemeClr val="tx1"/>
              </a:solidFill>
            </a:rPr>
            <a:t>menggunakan</a:t>
          </a:r>
          <a:r>
            <a:rPr lang="en-ZA" dirty="0" smtClean="0">
              <a:solidFill>
                <a:schemeClr val="tx1"/>
              </a:solidFill>
            </a:rPr>
            <a:t> </a:t>
          </a:r>
          <a:r>
            <a:rPr lang="en-ZA" dirty="0" err="1" smtClean="0">
              <a:solidFill>
                <a:schemeClr val="tx1"/>
              </a:solidFill>
            </a:rPr>
            <a:t>metode</a:t>
          </a:r>
          <a:r>
            <a:rPr lang="en-ZA" dirty="0" smtClean="0">
              <a:solidFill>
                <a:schemeClr val="tx1"/>
              </a:solidFill>
            </a:rPr>
            <a:t> many-to-many</a:t>
          </a:r>
          <a:endParaRPr lang="en-US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5940408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4063070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b="1" kern="1200" dirty="0" smtClean="0">
              <a:solidFill>
                <a:schemeClr val="tx1"/>
              </a:solidFill>
            </a:rPr>
            <a:t>What?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kern="1200" dirty="0" err="1" smtClean="0">
              <a:solidFill>
                <a:schemeClr val="tx1"/>
              </a:solidFill>
            </a:rPr>
            <a:t>Membuat</a:t>
          </a:r>
          <a:r>
            <a:rPr lang="en-ZA" sz="2200" kern="1200" dirty="0" smtClean="0">
              <a:solidFill>
                <a:schemeClr val="tx1"/>
              </a:solidFill>
            </a:rPr>
            <a:t> </a:t>
          </a:r>
          <a:r>
            <a:rPr lang="en-ZA" sz="2200" kern="1200" dirty="0" err="1" smtClean="0">
              <a:solidFill>
                <a:schemeClr val="tx1"/>
              </a:solidFill>
            </a:rPr>
            <a:t>sebuah</a:t>
          </a:r>
          <a:r>
            <a:rPr lang="en-ZA" sz="2200" kern="1200" dirty="0" smtClean="0">
              <a:solidFill>
                <a:schemeClr val="tx1"/>
              </a:solidFill>
            </a:rPr>
            <a:t> library </a:t>
          </a:r>
          <a:r>
            <a:rPr lang="en-ZA" sz="2200" kern="1200" dirty="0" err="1" smtClean="0">
              <a:solidFill>
                <a:schemeClr val="tx1"/>
              </a:solidFill>
            </a:rPr>
            <a:t>untuk</a:t>
          </a:r>
          <a:r>
            <a:rPr lang="en-ZA" sz="2200" kern="1200" dirty="0" smtClean="0">
              <a:solidFill>
                <a:schemeClr val="tx1"/>
              </a:solidFill>
            </a:rPr>
            <a:t> movie </a:t>
          </a:r>
          <a:r>
            <a:rPr lang="en-ZA" sz="2200" kern="1200" dirty="0" err="1" smtClean="0">
              <a:solidFill>
                <a:schemeClr val="tx1"/>
              </a:solidFill>
            </a:rPr>
            <a:t>dan</a:t>
          </a:r>
          <a:r>
            <a:rPr lang="en-ZA" sz="2200" kern="1200" dirty="0" smtClean="0">
              <a:solidFill>
                <a:schemeClr val="tx1"/>
              </a:solidFill>
            </a:rPr>
            <a:t> genre movie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877337" y="880425"/>
        <a:ext cx="4063070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5940408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4063070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b="1" kern="1200" dirty="0" smtClean="0">
              <a:solidFill>
                <a:schemeClr val="tx1"/>
              </a:solidFill>
            </a:rPr>
            <a:t>How?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200" kern="1200" dirty="0" err="1" smtClean="0">
              <a:solidFill>
                <a:schemeClr val="tx1"/>
              </a:solidFill>
            </a:rPr>
            <a:t>Menghubungkan</a:t>
          </a:r>
          <a:r>
            <a:rPr lang="en-ZA" sz="2200" kern="1200" dirty="0" smtClean="0">
              <a:solidFill>
                <a:schemeClr val="tx1"/>
              </a:solidFill>
            </a:rPr>
            <a:t> </a:t>
          </a:r>
          <a:r>
            <a:rPr lang="en-ZA" sz="2200" kern="1200" dirty="0" err="1" smtClean="0">
              <a:solidFill>
                <a:schemeClr val="tx1"/>
              </a:solidFill>
            </a:rPr>
            <a:t>antara</a:t>
          </a:r>
          <a:r>
            <a:rPr lang="en-ZA" sz="2200" kern="1200" dirty="0" smtClean="0">
              <a:solidFill>
                <a:schemeClr val="tx1"/>
              </a:solidFill>
            </a:rPr>
            <a:t> movie </a:t>
          </a:r>
          <a:r>
            <a:rPr lang="en-ZA" sz="2200" kern="1200" dirty="0" err="1" smtClean="0">
              <a:solidFill>
                <a:schemeClr val="tx1"/>
              </a:solidFill>
            </a:rPr>
            <a:t>dan</a:t>
          </a:r>
          <a:r>
            <a:rPr lang="en-ZA" sz="2200" kern="1200" dirty="0" smtClean="0">
              <a:solidFill>
                <a:schemeClr val="tx1"/>
              </a:solidFill>
            </a:rPr>
            <a:t> genre </a:t>
          </a:r>
          <a:r>
            <a:rPr lang="en-ZA" sz="2200" kern="1200" dirty="0" err="1" smtClean="0">
              <a:solidFill>
                <a:schemeClr val="tx1"/>
              </a:solidFill>
            </a:rPr>
            <a:t>menggunakan</a:t>
          </a:r>
          <a:r>
            <a:rPr lang="en-ZA" sz="2200" kern="1200" dirty="0" smtClean="0">
              <a:solidFill>
                <a:schemeClr val="tx1"/>
              </a:solidFill>
            </a:rPr>
            <a:t> </a:t>
          </a:r>
          <a:r>
            <a:rPr lang="en-ZA" sz="2200" kern="1200" dirty="0" err="1" smtClean="0">
              <a:solidFill>
                <a:schemeClr val="tx1"/>
              </a:solidFill>
            </a:rPr>
            <a:t>metode</a:t>
          </a:r>
          <a:r>
            <a:rPr lang="en-ZA" sz="2200" kern="1200" dirty="0" smtClean="0">
              <a:solidFill>
                <a:schemeClr val="tx1"/>
              </a:solidFill>
            </a:rPr>
            <a:t> many-to-many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877337" y="2912175"/>
        <a:ext cx="4063070" cy="162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Movie Genre Library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429842"/>
            <a:ext cx="4567608" cy="1374058"/>
          </a:xfrm>
        </p:spPr>
        <p:txBody>
          <a:bodyPr>
            <a:normAutofit fontScale="92500" lnSpcReduction="20000"/>
          </a:bodyPr>
          <a:lstStyle/>
          <a:p>
            <a:r>
              <a:rPr lang="en-ID" dirty="0" smtClean="0"/>
              <a:t>Sept 28</a:t>
            </a:r>
            <a:r>
              <a:rPr lang="en-ID" baseline="30000" dirty="0" smtClean="0"/>
              <a:t>th</a:t>
            </a:r>
            <a:r>
              <a:rPr lang="en-ID" dirty="0" smtClean="0"/>
              <a:t>, 2020</a:t>
            </a:r>
          </a:p>
          <a:p>
            <a:endParaRPr lang="en-ID" dirty="0" smtClean="0"/>
          </a:p>
          <a:p>
            <a:r>
              <a:rPr lang="en-ID" dirty="0" smtClean="0"/>
              <a:t>Try out Mini 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Binar</a:t>
            </a:r>
            <a:r>
              <a:rPr lang="en-US" dirty="0" smtClean="0"/>
              <a:t> </a:t>
            </a:r>
            <a:r>
              <a:rPr lang="en-US" dirty="0"/>
              <a:t>X Glints Academy </a:t>
            </a:r>
            <a:r>
              <a:rPr lang="en-US" dirty="0" err="1"/>
              <a:t>Bootcamp</a:t>
            </a:r>
            <a:r>
              <a:rPr lang="en-US" dirty="0"/>
              <a:t> Back-end Class 2020</a:t>
            </a:r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886" y="571567"/>
            <a:ext cx="8089176" cy="1858617"/>
          </a:xfrm>
        </p:spPr>
        <p:txBody>
          <a:bodyPr/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886" y="2438069"/>
            <a:ext cx="8089176" cy="2727055"/>
          </a:xfrm>
        </p:spPr>
        <p:txBody>
          <a:bodyPr/>
          <a:lstStyle/>
          <a:p>
            <a:r>
              <a:rPr lang="en-US" b="1" dirty="0"/>
              <a:t>Sebastian </a:t>
            </a:r>
            <a:r>
              <a:rPr lang="en-US" b="1" dirty="0" err="1"/>
              <a:t>Otoluwa</a:t>
            </a:r>
            <a:r>
              <a:rPr lang="en-US" b="1" dirty="0"/>
              <a:t> (PM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Membuat</a:t>
            </a:r>
            <a:r>
              <a:rPr lang="en-US" dirty="0" smtClean="0"/>
              <a:t> repo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inisiasi</a:t>
            </a:r>
            <a:r>
              <a:rPr lang="en-US" dirty="0"/>
              <a:t> </a:t>
            </a:r>
            <a:r>
              <a:rPr lang="en-US" dirty="0" smtClean="0"/>
              <a:t>project (</a:t>
            </a:r>
            <a:r>
              <a:rPr lang="en-US" dirty="0" err="1" smtClean="0"/>
              <a:t>pembuatan</a:t>
            </a:r>
            <a:r>
              <a:rPr lang="en-US" dirty="0" smtClean="0"/>
              <a:t> database, </a:t>
            </a:r>
            <a:r>
              <a:rPr lang="en-US" dirty="0" err="1" smtClean="0"/>
              <a:t>membuat</a:t>
            </a:r>
            <a:r>
              <a:rPr lang="en-US" dirty="0" smtClean="0"/>
              <a:t> routes, CRUD &amp; View Movie-Genre)</a:t>
            </a:r>
            <a:endParaRPr lang="en-US" dirty="0"/>
          </a:p>
          <a:p>
            <a:r>
              <a:rPr lang="en-US" b="1" dirty="0"/>
              <a:t>Nanda </a:t>
            </a:r>
            <a:r>
              <a:rPr lang="en-US" b="1" dirty="0" err="1"/>
              <a:t>Dwi</a:t>
            </a:r>
            <a:r>
              <a:rPr lang="en-US" b="1" dirty="0"/>
              <a:t> </a:t>
            </a:r>
            <a:r>
              <a:rPr lang="en-US" b="1" dirty="0" err="1" smtClean="0"/>
              <a:t>Anggriawan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Membuat</a:t>
            </a:r>
            <a:r>
              <a:rPr lang="en-US" dirty="0" smtClean="0"/>
              <a:t> CRUD</a:t>
            </a:r>
            <a:r>
              <a:rPr lang="en-US" dirty="0"/>
              <a:t> </a:t>
            </a:r>
            <a:r>
              <a:rPr lang="en-US" dirty="0" err="1" smtClean="0"/>
              <a:t>danView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Genres</a:t>
            </a:r>
            <a:endParaRPr lang="en-US" dirty="0"/>
          </a:p>
          <a:p>
            <a:r>
              <a:rPr lang="en-US" b="1" dirty="0"/>
              <a:t>Julia </a:t>
            </a:r>
            <a:r>
              <a:rPr lang="en-US" b="1" dirty="0" smtClean="0"/>
              <a:t>Fransiska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Membuat</a:t>
            </a:r>
            <a:r>
              <a:rPr lang="en-US" dirty="0"/>
              <a:t> CRUD </a:t>
            </a:r>
            <a:r>
              <a:rPr lang="en-US" dirty="0" err="1"/>
              <a:t>danView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Pendahuluan</a:t>
            </a:r>
            <a:endParaRPr lang="en-US" sz="2400" dirty="0" smtClean="0"/>
          </a:p>
          <a:p>
            <a:r>
              <a:rPr lang="en-ID" sz="2400" dirty="0" smtClean="0"/>
              <a:t>Database Relation</a:t>
            </a:r>
            <a:endParaRPr lang="en-US" sz="2400" dirty="0" smtClean="0"/>
          </a:p>
          <a:p>
            <a:r>
              <a:rPr lang="en-ID" sz="2400" dirty="0" smtClean="0"/>
              <a:t>Tech Stack</a:t>
            </a:r>
          </a:p>
          <a:p>
            <a:r>
              <a:rPr lang="en-ID" sz="2400" dirty="0" smtClean="0"/>
              <a:t>Live &amp; Show Code</a:t>
            </a:r>
          </a:p>
          <a:p>
            <a:r>
              <a:rPr lang="en-ID" sz="2400" dirty="0" err="1" smtClean="0"/>
              <a:t>Kendala</a:t>
            </a:r>
            <a:r>
              <a:rPr lang="en-ID" sz="2400" dirty="0" smtClean="0"/>
              <a:t> &amp; </a:t>
            </a:r>
            <a:r>
              <a:rPr lang="en-ID" sz="2400" dirty="0" err="1" smtClean="0"/>
              <a:t>Solusi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88079"/>
              </p:ext>
            </p:extLst>
          </p:nvPr>
        </p:nvGraphicFramePr>
        <p:xfrm>
          <a:off x="0" y="556931"/>
          <a:ext cx="5940408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Database Relation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03" y="1348975"/>
            <a:ext cx="6540500" cy="4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44" y="2500500"/>
            <a:ext cx="984202" cy="1015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1045" y="36323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PostgreSQL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2390" y="17396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Express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1045" y="57405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 smtClean="0"/>
              <a:t>Nodemon</a:t>
            </a:r>
            <a:r>
              <a:rPr lang="en-ID" dirty="0" smtClean="0"/>
              <a:t> </a:t>
            </a:r>
            <a:r>
              <a:rPr lang="en-ID" dirty="0" err="1" smtClean="0"/>
              <a:t>js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42712" y="57285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/>
              <a:t>EJS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9" b="35010"/>
          <a:stretch/>
        </p:blipFill>
        <p:spPr>
          <a:xfrm>
            <a:off x="7685362" y="900300"/>
            <a:ext cx="2381250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318" y="4597399"/>
            <a:ext cx="949128" cy="10801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6871" t="9116" r="7958" b="38359"/>
          <a:stretch/>
        </p:blipFill>
        <p:spPr>
          <a:xfrm>
            <a:off x="9185890" y="4838700"/>
            <a:ext cx="2376147" cy="551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2" t="20802" r="33432" b="21578"/>
          <a:stretch/>
        </p:blipFill>
        <p:spPr>
          <a:xfrm>
            <a:off x="9865598" y="2523378"/>
            <a:ext cx="1011628" cy="9981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42712" y="36323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 smtClean="0"/>
              <a:t>Sequelize</a:t>
            </a:r>
            <a:r>
              <a:rPr lang="en-ID" dirty="0" smtClean="0"/>
              <a:t>(-cli)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11846" y="927099"/>
            <a:ext cx="2454766" cy="73385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16495" y="2406527"/>
            <a:ext cx="1206500" cy="12065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742295" y="2406527"/>
            <a:ext cx="1206500" cy="12065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16495" y="4518775"/>
            <a:ext cx="1206500" cy="12065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18162" y="4747574"/>
            <a:ext cx="2454766" cy="73385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9" y="3065429"/>
            <a:ext cx="10452849" cy="910492"/>
          </a:xfrm>
        </p:spPr>
        <p:txBody>
          <a:bodyPr/>
          <a:lstStyle/>
          <a:p>
            <a:pPr algn="ctr"/>
            <a:r>
              <a:rPr lang="en-ID" dirty="0" smtClean="0"/>
              <a:t>Live &amp; 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9" y="3065429"/>
            <a:ext cx="10452849" cy="910492"/>
          </a:xfrm>
        </p:spPr>
        <p:txBody>
          <a:bodyPr/>
          <a:lstStyle/>
          <a:p>
            <a:pPr algn="ctr"/>
            <a:r>
              <a:rPr lang="en-ID" dirty="0" err="1" smtClean="0"/>
              <a:t>Kendala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Solusi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5329" y="2354229"/>
            <a:ext cx="10452849" cy="910492"/>
          </a:xfrm>
        </p:spPr>
        <p:txBody>
          <a:bodyPr/>
          <a:lstStyle/>
          <a:p>
            <a:pPr algn="ctr"/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endParaRPr lang="en-US" dirty="0"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 txBox="1">
            <a:spLocks/>
          </p:cNvSpPr>
          <p:nvPr/>
        </p:nvSpPr>
        <p:spPr>
          <a:xfrm>
            <a:off x="805328" y="3264721"/>
            <a:ext cx="10452849" cy="13740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dirty="0" smtClean="0"/>
              <a:t>Sept 28</a:t>
            </a:r>
            <a:r>
              <a:rPr lang="en-ID" baseline="30000" dirty="0" smtClean="0"/>
              <a:t>th</a:t>
            </a:r>
            <a:r>
              <a:rPr lang="en-ID" dirty="0" smtClean="0"/>
              <a:t>, 2020</a:t>
            </a:r>
          </a:p>
          <a:p>
            <a:pPr algn="ctr"/>
            <a:r>
              <a:rPr lang="en-ID" dirty="0"/>
              <a:t>TEAM </a:t>
            </a:r>
            <a:r>
              <a:rPr lang="en-ID" dirty="0" smtClean="0"/>
              <a:t>3 – Movie Genre Library </a:t>
            </a:r>
          </a:p>
          <a:p>
            <a:pPr algn="ctr"/>
            <a:r>
              <a:rPr lang="en-ID" dirty="0" smtClean="0"/>
              <a:t>Try out Mini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Binar</a:t>
            </a:r>
            <a:r>
              <a:rPr lang="en-US" dirty="0" smtClean="0"/>
              <a:t> X Glints Academy </a:t>
            </a:r>
            <a:r>
              <a:rPr lang="en-US" dirty="0" err="1" smtClean="0"/>
              <a:t>Bootcamp</a:t>
            </a:r>
            <a:r>
              <a:rPr lang="en-US" dirty="0" smtClean="0"/>
              <a:t> Back-end Class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6A1C8-8283-4EE8-96CE-BB44EE9D7AD3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88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RetrospectVTI</vt:lpstr>
      <vt:lpstr>Movie Genre Library</vt:lpstr>
      <vt:lpstr>Team 3</vt:lpstr>
      <vt:lpstr>Overview</vt:lpstr>
      <vt:lpstr>Pendahuluan</vt:lpstr>
      <vt:lpstr>Database Relation</vt:lpstr>
      <vt:lpstr>Tech Stack</vt:lpstr>
      <vt:lpstr>Live &amp; Show Code</vt:lpstr>
      <vt:lpstr>Kendala dan Solusi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2020-09-27T12:59:04Z</dcterms:created>
  <dcterms:modified xsi:type="dcterms:W3CDTF">2020-09-27T13:51:25Z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