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60" r:id="rId2"/>
    <p:sldId id="257" r:id="rId3"/>
    <p:sldId id="261" r:id="rId4"/>
    <p:sldId id="258" r:id="rId5"/>
    <p:sldId id="259" r:id="rId6"/>
    <p:sldId id="262" r:id="rId7"/>
    <p:sldId id="265" r:id="rId8"/>
    <p:sldId id="266" r:id="rId9"/>
    <p:sldId id="267" r:id="rId10"/>
    <p:sldId id="268" r:id="rId11"/>
    <p:sldId id="269" r:id="rId12"/>
    <p:sldId id="270" r:id="rId13"/>
    <p:sldId id="263" r:id="rId14"/>
    <p:sldId id="264"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Questrial"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 sz="1200" b="0" i="0" u="none" strike="noStrike" cap="none">
                <a:solidFill>
                  <a:schemeClr val="dk1"/>
                </a:solidFill>
                <a:latin typeface="Calibri"/>
                <a:ea typeface="Calibri"/>
                <a:cs typeface="Calibri"/>
                <a:sym typeface="Calibri"/>
              </a:rPr>
              <a:t>‹Nº›</a:t>
            </a:fld>
            <a:endParaRPr lang="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22253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729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836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
              <a:t>4</a:t>
            </a:fld>
            <a:endParaRPr lang="es"/>
          </a:p>
        </p:txBody>
      </p:sp>
    </p:spTree>
    <p:extLst>
      <p:ext uri="{BB962C8B-B14F-4D97-AF65-F5344CB8AC3E}">
        <p14:creationId xmlns:p14="http://schemas.microsoft.com/office/powerpoint/2010/main" val="406921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
              <a:t>5</a:t>
            </a:fld>
            <a:endParaRPr lang="es"/>
          </a:p>
        </p:txBody>
      </p:sp>
    </p:spTree>
    <p:extLst>
      <p:ext uri="{BB962C8B-B14F-4D97-AF65-F5344CB8AC3E}">
        <p14:creationId xmlns:p14="http://schemas.microsoft.com/office/powerpoint/2010/main" val="2560944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s"/>
              <a:t>6</a:t>
            </a:fld>
            <a:endParaRPr lang="es"/>
          </a:p>
        </p:txBody>
      </p:sp>
    </p:spTree>
    <p:extLst>
      <p:ext uri="{BB962C8B-B14F-4D97-AF65-F5344CB8AC3E}">
        <p14:creationId xmlns:p14="http://schemas.microsoft.com/office/powerpoint/2010/main" val="102522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lstStyle>
            <a:lvl1pPr marL="320040" marR="0" lvl="0" indent="-209550" algn="l" rtl="0">
              <a:spcBef>
                <a:spcPts val="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39" name="Shape 39"/>
          <p:cNvSpPr txBox="1">
            <a:spLocks noGrp="1"/>
          </p:cNvSpPr>
          <p:nvPr>
            <p:ph type="sldNum" idx="12"/>
          </p:nvPr>
        </p:nvSpPr>
        <p:spPr>
          <a:xfrm>
            <a:off x="11296609" y="6217621"/>
            <a:ext cx="731600" cy="524799"/>
          </a:xfrm>
          <a:prstGeom prst="rect">
            <a:avLst/>
          </a:prstGeom>
          <a:noFill/>
          <a:ln>
            <a:noFill/>
          </a:ln>
        </p:spPr>
        <p:txBody>
          <a:bodyPr lIns="121875" tIns="121875" rIns="121875" bIns="121875"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12800" y="228600"/>
            <a:ext cx="108711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9" name="Shape 109"/>
          <p:cNvSpPr txBox="1">
            <a:spLocks noGrp="1"/>
          </p:cNvSpPr>
          <p:nvPr>
            <p:ph type="body" idx="1"/>
          </p:nvPr>
        </p:nvSpPr>
        <p:spPr>
          <a:xfrm rot="5400000">
            <a:off x="3989324" y="-1572259"/>
            <a:ext cx="4526279" cy="10871199"/>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110" name="Shape 110"/>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1" name="Shape 111"/>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2" name="Shape 112"/>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bg>
      <p:bgPr>
        <a:solidFill>
          <a:schemeClr val="lt1"/>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rot="5400000">
            <a:off x="7350918" y="1996282"/>
            <a:ext cx="5516562" cy="27431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rot="5400000">
            <a:off x="1559717" y="-340518"/>
            <a:ext cx="5516564" cy="7416800"/>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116" name="Shape 116"/>
          <p:cNvSpPr txBox="1">
            <a:spLocks noGrp="1"/>
          </p:cNvSpPr>
          <p:nvPr>
            <p:ph type="dt" idx="10"/>
          </p:nvPr>
        </p:nvSpPr>
        <p:spPr>
          <a:xfrm>
            <a:off x="8737600" y="6248403"/>
            <a:ext cx="2946399"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7" name="Shape 117"/>
          <p:cNvSpPr txBox="1">
            <a:spLocks noGrp="1"/>
          </p:cNvSpPr>
          <p:nvPr>
            <p:ph type="ftr" idx="11"/>
          </p:nvPr>
        </p:nvSpPr>
        <p:spPr>
          <a:xfrm>
            <a:off x="609602" y="6248207"/>
            <a:ext cx="74313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18" name="Shape 118"/>
          <p:cNvSpPr/>
          <p:nvPr/>
        </p:nvSpPr>
        <p:spPr>
          <a:xfrm>
            <a:off x="8128424" y="0"/>
            <a:ext cx="426720" cy="6858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19" name="Shape 119"/>
          <p:cNvSpPr/>
          <p:nvPr/>
        </p:nvSpPr>
        <p:spPr>
          <a:xfrm>
            <a:off x="8189384" y="609600"/>
            <a:ext cx="304799" cy="62483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20" name="Shape 120"/>
          <p:cNvSpPr/>
          <p:nvPr/>
        </p:nvSpPr>
        <p:spPr>
          <a:xfrm>
            <a:off x="8189384" y="0"/>
            <a:ext cx="304799" cy="5333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21" name="Shape 121"/>
          <p:cNvSpPr txBox="1">
            <a:spLocks noGrp="1"/>
          </p:cNvSpPr>
          <p:nvPr>
            <p:ph type="sldNum" idx="12"/>
          </p:nvPr>
        </p:nvSpPr>
        <p:spPr>
          <a:xfrm rot="5400000">
            <a:off x="8075083" y="103716"/>
            <a:ext cx="533399" cy="325967"/>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bg>
      <p:bgPr>
        <a:solidFill>
          <a:schemeClr val="dk2"/>
        </a:solidFill>
        <a:effectLst/>
      </p:bgPr>
    </p:bg>
    <p:spTree>
      <p:nvGrpSpPr>
        <p:cNvPr id="1" name="Shape 18"/>
        <p:cNvGrpSpPr/>
        <p:nvPr/>
      </p:nvGrpSpPr>
      <p:grpSpPr>
        <a:xfrm>
          <a:off x="0" y="0"/>
          <a:ext cx="0" cy="0"/>
          <a:chOff x="0" y="0"/>
          <a:chExt cx="0" cy="0"/>
        </a:xfrm>
      </p:grpSpPr>
      <p:sp>
        <p:nvSpPr>
          <p:cNvPr id="19" name="Shape 19"/>
          <p:cNvSpPr/>
          <p:nvPr/>
        </p:nvSpPr>
        <p:spPr>
          <a:xfrm>
            <a:off x="0" y="5971032"/>
            <a:ext cx="12192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20" name="Shape 20"/>
          <p:cNvSpPr/>
          <p:nvPr/>
        </p:nvSpPr>
        <p:spPr>
          <a:xfrm>
            <a:off x="-12191" y="6053328"/>
            <a:ext cx="2999231"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21" name="Shape 21"/>
          <p:cNvSpPr/>
          <p:nvPr/>
        </p:nvSpPr>
        <p:spPr>
          <a:xfrm>
            <a:off x="3145535" y="6044183"/>
            <a:ext cx="9046463"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22" name="Shape 22"/>
          <p:cNvSpPr txBox="1">
            <a:spLocks noGrp="1"/>
          </p:cNvSpPr>
          <p:nvPr>
            <p:ph type="ctrTitle"/>
          </p:nvPr>
        </p:nvSpPr>
        <p:spPr>
          <a:xfrm>
            <a:off x="3149600" y="4038600"/>
            <a:ext cx="8635999" cy="182880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4400" b="0" i="0" u="none" strike="noStrike" cap="none">
                <a:solidFill>
                  <a:schemeClr val="lt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3149600" y="6050037"/>
            <a:ext cx="8940799" cy="685799"/>
          </a:xfrm>
          <a:prstGeom prst="rect">
            <a:avLst/>
          </a:prstGeom>
          <a:noFill/>
          <a:ln>
            <a:noFill/>
          </a:ln>
        </p:spPr>
        <p:txBody>
          <a:bodyPr lIns="91425" tIns="91425" rIns="91425" bIns="91425" anchor="ctr" anchorCtr="0"/>
          <a:lstStyle>
            <a:lvl1pPr marL="0" marR="0" lvl="0" indent="0" algn="l" rtl="0">
              <a:spcBef>
                <a:spcPts val="700"/>
              </a:spcBef>
              <a:buClr>
                <a:schemeClr val="accent2"/>
              </a:buClr>
              <a:buFont typeface="Noto Sans Symbols"/>
              <a:buNone/>
              <a:defRPr sz="2600" b="0" i="0" u="none" strike="noStrike" cap="none">
                <a:solidFill>
                  <a:srgbClr val="FFFFFF"/>
                </a:solidFill>
                <a:latin typeface="Questrial"/>
                <a:ea typeface="Questrial"/>
                <a:cs typeface="Questrial"/>
                <a:sym typeface="Questrial"/>
              </a:defRPr>
            </a:lvl1pPr>
            <a:lvl2pPr marL="457200" marR="0" lvl="1" indent="0" algn="ctr" rtl="0">
              <a:spcBef>
                <a:spcPts val="550"/>
              </a:spcBef>
              <a:buClr>
                <a:schemeClr val="accent1"/>
              </a:buClr>
              <a:buFont typeface="Noto Sans Symbols"/>
              <a:buNone/>
              <a:defRPr sz="2600" b="0" i="0" u="none" strike="noStrike" cap="none">
                <a:solidFill>
                  <a:schemeClr val="lt1"/>
                </a:solidFill>
                <a:latin typeface="Questrial"/>
                <a:ea typeface="Questrial"/>
                <a:cs typeface="Questrial"/>
                <a:sym typeface="Questrial"/>
              </a:defRPr>
            </a:lvl2pPr>
            <a:lvl3pPr marL="914400" marR="0" lvl="2" indent="0" algn="ctr" rtl="0">
              <a:spcBef>
                <a:spcPts val="500"/>
              </a:spcBef>
              <a:buClr>
                <a:schemeClr val="accent2"/>
              </a:buClr>
              <a:buFont typeface="Noto Sans Symbols"/>
              <a:buNone/>
              <a:defRPr sz="2300" b="0" i="0" u="none" strike="noStrike" cap="none">
                <a:solidFill>
                  <a:schemeClr val="lt1"/>
                </a:solidFill>
                <a:latin typeface="Questrial"/>
                <a:ea typeface="Questrial"/>
                <a:cs typeface="Questrial"/>
                <a:sym typeface="Questrial"/>
              </a:defRPr>
            </a:lvl3pPr>
            <a:lvl4pPr marL="1371600" marR="0" lvl="3" indent="0" algn="ctr" rtl="0">
              <a:spcBef>
                <a:spcPts val="400"/>
              </a:spcBef>
              <a:buClr>
                <a:schemeClr val="accent3"/>
              </a:buClr>
              <a:buFont typeface="Noto Sans Symbols"/>
              <a:buNone/>
              <a:defRPr sz="2000" b="0" i="0" u="none" strike="noStrike" cap="none">
                <a:solidFill>
                  <a:schemeClr val="lt1"/>
                </a:solidFill>
                <a:latin typeface="Questrial"/>
                <a:ea typeface="Questrial"/>
                <a:cs typeface="Questrial"/>
                <a:sym typeface="Questrial"/>
              </a:defRPr>
            </a:lvl4pPr>
            <a:lvl5pPr marL="1828800" marR="0" lvl="4" indent="0" algn="ctr" rtl="0">
              <a:spcBef>
                <a:spcPts val="400"/>
              </a:spcBef>
              <a:buClr>
                <a:schemeClr val="accent4"/>
              </a:buClr>
              <a:buFont typeface="Noto Sans Symbols"/>
              <a:buNone/>
              <a:defRPr sz="2000" b="0" i="0" u="none" strike="noStrike" cap="none">
                <a:solidFill>
                  <a:schemeClr val="lt1"/>
                </a:solidFill>
                <a:latin typeface="Questrial"/>
                <a:ea typeface="Questrial"/>
                <a:cs typeface="Questrial"/>
                <a:sym typeface="Questrial"/>
              </a:defRPr>
            </a:lvl5pPr>
            <a:lvl6pPr marL="2286000" marR="0" lvl="5" indent="0" algn="ctr" rtl="0">
              <a:spcBef>
                <a:spcPts val="360"/>
              </a:spcBef>
              <a:buClr>
                <a:schemeClr val="accent1"/>
              </a:buClr>
              <a:buFont typeface="Noto Sans Symbols"/>
              <a:buNone/>
              <a:defRPr sz="1800" b="0" i="0" u="none" strike="noStrike" cap="none">
                <a:solidFill>
                  <a:schemeClr val="lt1"/>
                </a:solidFill>
                <a:latin typeface="Questrial"/>
                <a:ea typeface="Questrial"/>
                <a:cs typeface="Questrial"/>
                <a:sym typeface="Questrial"/>
              </a:defRPr>
            </a:lvl6pPr>
            <a:lvl7pPr marL="2743200" marR="0" lvl="6" indent="0" algn="ctr" rtl="0">
              <a:spcBef>
                <a:spcPts val="360"/>
              </a:spcBef>
              <a:buClr>
                <a:schemeClr val="accent2"/>
              </a:buClr>
              <a:buFont typeface="Noto Sans Symbols"/>
              <a:buNone/>
              <a:defRPr sz="1800" b="0" i="0" u="none" strike="noStrike" cap="none">
                <a:solidFill>
                  <a:schemeClr val="lt1"/>
                </a:solidFill>
                <a:latin typeface="Questrial"/>
                <a:ea typeface="Questrial"/>
                <a:cs typeface="Questrial"/>
                <a:sym typeface="Questrial"/>
              </a:defRPr>
            </a:lvl7pPr>
            <a:lvl8pPr marL="3200400" marR="0" lvl="7" indent="0" algn="ctr" rtl="0">
              <a:spcBef>
                <a:spcPts val="360"/>
              </a:spcBef>
              <a:buClr>
                <a:schemeClr val="accent3"/>
              </a:buClr>
              <a:buFont typeface="Noto Sans Symbols"/>
              <a:buNone/>
              <a:defRPr sz="1800" b="0" i="0" u="none" strike="noStrike" cap="none">
                <a:solidFill>
                  <a:schemeClr val="lt1"/>
                </a:solidFill>
                <a:latin typeface="Questrial"/>
                <a:ea typeface="Questrial"/>
                <a:cs typeface="Questrial"/>
                <a:sym typeface="Questrial"/>
              </a:defRPr>
            </a:lvl8pPr>
            <a:lvl9pPr marL="3657600" marR="0" lvl="8" indent="0" algn="ctr" rtl="0">
              <a:spcBef>
                <a:spcPts val="360"/>
              </a:spcBef>
              <a:buClr>
                <a:schemeClr val="accent4"/>
              </a:buClr>
              <a:buFont typeface="Noto Sans Symbols"/>
              <a:buNone/>
              <a:defRPr sz="1800" b="0" i="0" u="none" strike="noStrike" cap="none">
                <a:solidFill>
                  <a:schemeClr val="lt1"/>
                </a:solidFill>
                <a:latin typeface="Questrial"/>
                <a:ea typeface="Questrial"/>
                <a:cs typeface="Questrial"/>
                <a:sym typeface="Questrial"/>
              </a:defRPr>
            </a:lvl9pPr>
          </a:lstStyle>
          <a:p>
            <a:endParaRPr/>
          </a:p>
        </p:txBody>
      </p:sp>
      <p:sp>
        <p:nvSpPr>
          <p:cNvPr id="24" name="Shape 24"/>
          <p:cNvSpPr txBox="1">
            <a:spLocks noGrp="1"/>
          </p:cNvSpPr>
          <p:nvPr>
            <p:ph type="dt" idx="10"/>
          </p:nvPr>
        </p:nvSpPr>
        <p:spPr>
          <a:xfrm>
            <a:off x="101600" y="6068698"/>
            <a:ext cx="2743199" cy="685799"/>
          </a:xfrm>
          <a:prstGeom prst="rect">
            <a:avLst/>
          </a:prstGeom>
          <a:noFill/>
          <a:ln>
            <a:noFill/>
          </a:ln>
        </p:spPr>
        <p:txBody>
          <a:bodyPr lIns="91425" tIns="91425" rIns="91425" bIns="91425" anchor="ctr" anchorCtr="0"/>
          <a:lstStyle>
            <a:lvl1pPr marL="0" marR="0" lvl="0" indent="0" algn="ctr" rtl="0">
              <a:spcBef>
                <a:spcPts val="0"/>
              </a:spcBef>
              <a:buNone/>
              <a:defRPr sz="2000" b="0" i="0" u="none" strike="noStrike" cap="none">
                <a:solidFill>
                  <a:srgbClr val="FFFFFF"/>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5" name="Shape 25"/>
          <p:cNvSpPr txBox="1">
            <a:spLocks noGrp="1"/>
          </p:cNvSpPr>
          <p:nvPr>
            <p:ph type="ftr" idx="11"/>
          </p:nvPr>
        </p:nvSpPr>
        <p:spPr>
          <a:xfrm>
            <a:off x="2780524" y="236538"/>
            <a:ext cx="7823199"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lt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6" name="Shape 26"/>
          <p:cNvSpPr txBox="1">
            <a:spLocks noGrp="1"/>
          </p:cNvSpPr>
          <p:nvPr>
            <p:ph type="sldNum" idx="12"/>
          </p:nvPr>
        </p:nvSpPr>
        <p:spPr>
          <a:xfrm>
            <a:off x="10668000" y="228600"/>
            <a:ext cx="11175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chemeClr val="lt2"/>
                </a:solidFill>
                <a:latin typeface="Questrial"/>
                <a:ea typeface="Questrial"/>
                <a:cs typeface="Questrial"/>
                <a:sym typeface="Questrial"/>
              </a:rPr>
              <a:t>‹Nº›</a:t>
            </a:fld>
            <a:endParaRPr lang="es" sz="1400" b="1" i="0" u="none" strike="noStrike" cap="none">
              <a:solidFill>
                <a:schemeClr val="lt2"/>
              </a:solidFill>
              <a:latin typeface="Questrial"/>
              <a:ea typeface="Questrial"/>
              <a:cs typeface="Questrial"/>
              <a:sym typeface="Questrial"/>
            </a:endParaRPr>
          </a:p>
        </p:txBody>
      </p:sp>
    </p:spTree>
    <p:extLst>
      <p:ext uri="{BB962C8B-B14F-4D97-AF65-F5344CB8AC3E}">
        <p14:creationId xmlns:p14="http://schemas.microsoft.com/office/powerpoint/2010/main" val="409649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16864" y="228600"/>
            <a:ext cx="108711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52" name="Shape 52"/>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
        <p:nvSpPr>
          <p:cNvPr id="54" name="Shape 54"/>
          <p:cNvSpPr txBox="1">
            <a:spLocks noGrp="1"/>
          </p:cNvSpPr>
          <p:nvPr>
            <p:ph type="body" idx="1"/>
          </p:nvPr>
        </p:nvSpPr>
        <p:spPr>
          <a:xfrm>
            <a:off x="816864" y="1600200"/>
            <a:ext cx="10871199" cy="4495800"/>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bg>
      <p:bgPr>
        <a:blipFill rotWithShape="1">
          <a:blip r:embed="rId2">
            <a:alphaModFix/>
          </a:blip>
          <a:tile tx="0" ty="0" sx="100000" sy="100000" flip="none" algn="tl"/>
        </a:blipFill>
        <a:effectLst/>
      </p:bgPr>
    </p:bg>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1828800" y="2743200"/>
            <a:ext cx="9497483" cy="1673224"/>
          </a:xfrm>
          <a:prstGeom prst="rect">
            <a:avLst/>
          </a:prstGeom>
          <a:noFill/>
          <a:ln>
            <a:noFill/>
          </a:ln>
        </p:spPr>
        <p:txBody>
          <a:bodyPr lIns="91425" tIns="91425" rIns="91425" bIns="91425" anchor="t" anchorCtr="0"/>
          <a:lstStyle>
            <a:lvl1pPr marL="0" marR="0" lvl="0" indent="0" algn="l" rtl="0">
              <a:spcBef>
                <a:spcPts val="700"/>
              </a:spcBef>
              <a:buClr>
                <a:schemeClr val="accent2"/>
              </a:buClr>
              <a:buFont typeface="Noto Sans Symbols"/>
              <a:buNone/>
              <a:defRPr sz="2800" b="0" i="0" u="none" strike="noStrike" cap="none">
                <a:solidFill>
                  <a:schemeClr val="dk2"/>
                </a:solidFill>
                <a:latin typeface="Questrial"/>
                <a:ea typeface="Questrial"/>
                <a:cs typeface="Questrial"/>
                <a:sym typeface="Questrial"/>
              </a:defRPr>
            </a:lvl1pPr>
            <a:lvl2pPr marL="640080" marR="0" lvl="1" indent="-284480" algn="l" rtl="0">
              <a:spcBef>
                <a:spcPts val="550"/>
              </a:spcBef>
              <a:buClr>
                <a:schemeClr val="accent1"/>
              </a:buClr>
              <a:buFont typeface="Noto Sans Symbols"/>
              <a:buNone/>
              <a:defRPr sz="1800" b="0" i="0" u="none" strike="noStrike" cap="none">
                <a:solidFill>
                  <a:srgbClr val="888888"/>
                </a:solidFill>
                <a:latin typeface="Questrial"/>
                <a:ea typeface="Questrial"/>
                <a:cs typeface="Questrial"/>
                <a:sym typeface="Questrial"/>
              </a:defRPr>
            </a:lvl2pPr>
            <a:lvl3pPr marL="914400" marR="0" lvl="2" indent="-228600" algn="l" rtl="0">
              <a:spcBef>
                <a:spcPts val="500"/>
              </a:spcBef>
              <a:buClr>
                <a:schemeClr val="accent2"/>
              </a:buClr>
              <a:buFont typeface="Noto Sans Symbols"/>
              <a:buNone/>
              <a:defRPr sz="1600" b="0" i="0" u="none" strike="noStrike" cap="none">
                <a:solidFill>
                  <a:srgbClr val="888888"/>
                </a:solidFill>
                <a:latin typeface="Questrial"/>
                <a:ea typeface="Questrial"/>
                <a:cs typeface="Questrial"/>
                <a:sym typeface="Questrial"/>
              </a:defRPr>
            </a:lvl3pPr>
            <a:lvl4pPr marL="1371600" marR="0" lvl="3" indent="-228600" algn="l" rtl="0">
              <a:spcBef>
                <a:spcPts val="400"/>
              </a:spcBef>
              <a:buClr>
                <a:schemeClr val="accent3"/>
              </a:buClr>
              <a:buFont typeface="Noto Sans Symbols"/>
              <a:buNone/>
              <a:defRPr sz="1400" b="0" i="0" u="none" strike="noStrike" cap="none">
                <a:solidFill>
                  <a:srgbClr val="888888"/>
                </a:solidFill>
                <a:latin typeface="Questrial"/>
                <a:ea typeface="Questrial"/>
                <a:cs typeface="Questrial"/>
                <a:sym typeface="Questrial"/>
              </a:defRPr>
            </a:lvl4pPr>
            <a:lvl5pPr marL="1828800" marR="0" lvl="4" indent="-228600" algn="l" rtl="0">
              <a:spcBef>
                <a:spcPts val="400"/>
              </a:spcBef>
              <a:buClr>
                <a:schemeClr val="accent4"/>
              </a:buClr>
              <a:buFont typeface="Noto Sans Symbols"/>
              <a:buNone/>
              <a:defRPr sz="1400" b="0" i="0" u="none" strike="noStrike" cap="none">
                <a:solidFill>
                  <a:srgbClr val="888888"/>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57" name="Shape 57"/>
          <p:cNvSpPr/>
          <p:nvPr/>
        </p:nvSpPr>
        <p:spPr>
          <a:xfrm>
            <a:off x="0" y="1524000"/>
            <a:ext cx="12192000" cy="1143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58" name="Shape 58"/>
          <p:cNvSpPr/>
          <p:nvPr/>
        </p:nvSpPr>
        <p:spPr>
          <a:xfrm>
            <a:off x="0" y="1600200"/>
            <a:ext cx="1727199" cy="9905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59" name="Shape 59"/>
          <p:cNvSpPr/>
          <p:nvPr/>
        </p:nvSpPr>
        <p:spPr>
          <a:xfrm>
            <a:off x="1828800" y="1600200"/>
            <a:ext cx="103632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60" name="Shape 60"/>
          <p:cNvSpPr txBox="1">
            <a:spLocks noGrp="1"/>
          </p:cNvSpPr>
          <p:nvPr>
            <p:ph type="title"/>
          </p:nvPr>
        </p:nvSpPr>
        <p:spPr>
          <a:xfrm>
            <a:off x="1828800" y="1600200"/>
            <a:ext cx="10160000" cy="990599"/>
          </a:xfrm>
          <a:prstGeom prst="rect">
            <a:avLst/>
          </a:prstGeom>
          <a:noFill/>
          <a:ln>
            <a:noFill/>
          </a:ln>
        </p:spPr>
        <p:txBody>
          <a:bodyPr lIns="91425" tIns="91425" rIns="91425" bIns="91425" anchor="ctr" anchorCtr="0"/>
          <a:lstStyle>
            <a:lvl1pPr marL="0" marR="0" lvl="0" indent="0" algn="l" rtl="0">
              <a:spcBef>
                <a:spcPts val="0"/>
              </a:spcBef>
              <a:buClr>
                <a:srgbClr val="FFFFFF"/>
              </a:buClr>
              <a:buFont typeface="Questrial"/>
              <a:buNone/>
              <a:defRPr sz="4400" b="0" i="0" u="none" strike="noStrike" cap="none">
                <a:solidFill>
                  <a:srgbClr val="FFFFFF"/>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62" name="Shape 62"/>
          <p:cNvSpPr txBox="1">
            <a:spLocks noGrp="1"/>
          </p:cNvSpPr>
          <p:nvPr>
            <p:ph type="sldNum" idx="12"/>
          </p:nvPr>
        </p:nvSpPr>
        <p:spPr>
          <a:xfrm>
            <a:off x="0" y="1752600"/>
            <a:ext cx="1727199" cy="7016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2400" b="1" i="0" u="none" strike="noStrike" cap="none">
                <a:solidFill>
                  <a:srgbClr val="FFFFFF"/>
                </a:solidFill>
                <a:latin typeface="Questrial"/>
                <a:ea typeface="Questrial"/>
                <a:cs typeface="Questrial"/>
                <a:sym typeface="Questrial"/>
              </a:rPr>
              <a:t>‹Nº›</a:t>
            </a:fld>
            <a:endParaRPr lang="es" sz="2400" b="1" i="0" u="none" strike="noStrike" cap="none">
              <a:solidFill>
                <a:srgbClr val="FFFFFF"/>
              </a:solidFill>
              <a:latin typeface="Questrial"/>
              <a:ea typeface="Questrial"/>
              <a:cs typeface="Questrial"/>
              <a:sym typeface="Questrial"/>
            </a:endParaRPr>
          </a:p>
        </p:txBody>
      </p:sp>
      <p:sp>
        <p:nvSpPr>
          <p:cNvPr id="63" name="Shape 63"/>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228600"/>
            <a:ext cx="108711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812800" y="1589566"/>
            <a:ext cx="5181600" cy="4572000"/>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67" name="Shape 67"/>
          <p:cNvSpPr txBox="1">
            <a:spLocks noGrp="1"/>
          </p:cNvSpPr>
          <p:nvPr>
            <p:ph type="body" idx="2"/>
          </p:nvPr>
        </p:nvSpPr>
        <p:spPr>
          <a:xfrm>
            <a:off x="6459867" y="1589566"/>
            <a:ext cx="5181600" cy="4572000"/>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68" name="Shape 68"/>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69" name="Shape 69"/>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
        <p:nvSpPr>
          <p:cNvPr id="70" name="Shape 70"/>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711200" y="273050"/>
            <a:ext cx="10871199" cy="86994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a:off x="812800" y="2438400"/>
            <a:ext cx="5181600" cy="3581399"/>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74" name="Shape 74"/>
          <p:cNvSpPr txBox="1">
            <a:spLocks noGrp="1"/>
          </p:cNvSpPr>
          <p:nvPr>
            <p:ph type="body" idx="2"/>
          </p:nvPr>
        </p:nvSpPr>
        <p:spPr>
          <a:xfrm>
            <a:off x="6400800" y="2438400"/>
            <a:ext cx="5181600" cy="3581399"/>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75" name="Shape 75"/>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76" name="Shape 76"/>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
        <p:nvSpPr>
          <p:cNvPr id="77" name="Shape 77"/>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78" name="Shape 78"/>
          <p:cNvSpPr txBox="1">
            <a:spLocks noGrp="1"/>
          </p:cNvSpPr>
          <p:nvPr>
            <p:ph type="body" idx="3"/>
          </p:nvPr>
        </p:nvSpPr>
        <p:spPr>
          <a:xfrm>
            <a:off x="812800" y="1752600"/>
            <a:ext cx="5181600" cy="640079"/>
          </a:xfrm>
          <a:prstGeom prst="rect">
            <a:avLst/>
          </a:prstGeom>
          <a:solidFill>
            <a:schemeClr val="accent2"/>
          </a:solidFill>
          <a:ln>
            <a:noFill/>
          </a:ln>
        </p:spPr>
        <p:txBody>
          <a:bodyPr lIns="91425" tIns="91425" rIns="91425" bIns="91425" anchor="ctr" anchorCtr="0"/>
          <a:lstStyle>
            <a:lvl1pPr marL="0" marR="0" lvl="0" indent="0" algn="l" rtl="0">
              <a:spcBef>
                <a:spcPts val="700"/>
              </a:spcBef>
              <a:buClr>
                <a:schemeClr val="accent2"/>
              </a:buClr>
              <a:buFont typeface="Noto Sans Symbols"/>
              <a:buNone/>
              <a:defRPr sz="2000" b="1" i="0" u="none" strike="noStrike" cap="none">
                <a:solidFill>
                  <a:srgbClr val="FFFFFF"/>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79" name="Shape 79"/>
          <p:cNvSpPr txBox="1">
            <a:spLocks noGrp="1"/>
          </p:cNvSpPr>
          <p:nvPr>
            <p:ph type="body" idx="4"/>
          </p:nvPr>
        </p:nvSpPr>
        <p:spPr>
          <a:xfrm>
            <a:off x="6400800" y="1752600"/>
            <a:ext cx="5181600" cy="640079"/>
          </a:xfrm>
          <a:prstGeom prst="rect">
            <a:avLst/>
          </a:prstGeom>
          <a:solidFill>
            <a:schemeClr val="accent4"/>
          </a:solidFill>
          <a:ln>
            <a:noFill/>
          </a:ln>
        </p:spPr>
        <p:txBody>
          <a:bodyPr lIns="91425" tIns="91425" rIns="91425" bIns="91425" anchor="ctr" anchorCtr="0"/>
          <a:lstStyle>
            <a:lvl1pPr marL="0" marR="0" lvl="0" indent="0" algn="l" rtl="0">
              <a:spcBef>
                <a:spcPts val="700"/>
              </a:spcBef>
              <a:buClr>
                <a:schemeClr val="accent2"/>
              </a:buClr>
              <a:buFont typeface="Noto Sans Symbols"/>
              <a:buNone/>
              <a:defRPr sz="2000" b="1" i="0" u="none" strike="noStrike" cap="none">
                <a:solidFill>
                  <a:srgbClr val="FFFFFF"/>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812800" y="228600"/>
            <a:ext cx="108711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83" name="Shape 83"/>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85"/>
        <p:cNvGrpSpPr/>
        <p:nvPr/>
      </p:nvGrpSpPr>
      <p:grpSpPr>
        <a:xfrm>
          <a:off x="0" y="0"/>
          <a:ext cx="0" cy="0"/>
          <a:chOff x="0" y="0"/>
          <a:chExt cx="0" cy="0"/>
        </a:xfrm>
      </p:grpSpPr>
      <p:sp>
        <p:nvSpPr>
          <p:cNvPr id="86" name="Shape 86"/>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87" name="Shape 87"/>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88" name="Shape 88"/>
          <p:cNvSpPr txBox="1">
            <a:spLocks noGrp="1"/>
          </p:cNvSpPr>
          <p:nvPr>
            <p:ph type="sldNum" idx="12"/>
          </p:nvPr>
        </p:nvSpPr>
        <p:spPr>
          <a:xfrm>
            <a:off x="0" y="6248400"/>
            <a:ext cx="711200"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chemeClr val="dk2"/>
                </a:solidFill>
                <a:latin typeface="Questrial"/>
                <a:ea typeface="Questrial"/>
                <a:cs typeface="Questrial"/>
                <a:sym typeface="Questrial"/>
              </a:rPr>
              <a:t>‹Nº›</a:t>
            </a:fld>
            <a:endParaRPr lang="es" sz="1400" b="1" i="0" u="none" strike="noStrike" cap="none">
              <a:solidFill>
                <a:schemeClr val="dk2"/>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12800" y="273050"/>
            <a:ext cx="10769599" cy="86994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92" name="Shape 92"/>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93" name="Shape 93"/>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
        <p:nvSpPr>
          <p:cNvPr id="94" name="Shape 94"/>
          <p:cNvSpPr txBox="1">
            <a:spLocks noGrp="1"/>
          </p:cNvSpPr>
          <p:nvPr>
            <p:ph type="body" idx="1"/>
          </p:nvPr>
        </p:nvSpPr>
        <p:spPr>
          <a:xfrm>
            <a:off x="812800" y="1752600"/>
            <a:ext cx="2133599" cy="4343400"/>
          </a:xfrm>
          <a:prstGeom prst="rect">
            <a:avLst/>
          </a:prstGeom>
          <a:solidFill>
            <a:schemeClr val="accent2"/>
          </a:solidFill>
          <a:ln w="50800" cap="sq" cmpd="dbl">
            <a:solidFill>
              <a:schemeClr val="accent2"/>
            </a:solidFill>
            <a:prstDash val="solid"/>
            <a:miter/>
            <a:headEnd type="none" w="med" len="med"/>
            <a:tailEnd type="none" w="med" len="med"/>
          </a:ln>
        </p:spPr>
        <p:txBody>
          <a:bodyPr lIns="91425" tIns="91425" rIns="91425" bIns="91425" anchor="t" anchorCtr="0"/>
          <a:lstStyle>
            <a:lvl1pPr marL="0" marR="0" lvl="0" indent="0" algn="l" rtl="0">
              <a:spcBef>
                <a:spcPts val="700"/>
              </a:spcBef>
              <a:spcAft>
                <a:spcPts val="1000"/>
              </a:spcAft>
              <a:buClr>
                <a:schemeClr val="accent2"/>
              </a:buClr>
              <a:buFont typeface="Noto Sans Symbols"/>
              <a:buNone/>
              <a:defRPr sz="1800" b="0" i="0" u="none" strike="noStrike" cap="none">
                <a:solidFill>
                  <a:schemeClr val="dk1"/>
                </a:solidFill>
                <a:latin typeface="Questrial"/>
                <a:ea typeface="Questrial"/>
                <a:cs typeface="Questrial"/>
                <a:sym typeface="Questrial"/>
              </a:defRPr>
            </a:lvl1pPr>
            <a:lvl2pPr marL="640080" marR="0" lvl="1" indent="-284480" algn="l" rtl="0">
              <a:spcBef>
                <a:spcPts val="550"/>
              </a:spcBef>
              <a:buClr>
                <a:schemeClr val="accent1"/>
              </a:buClr>
              <a:buFont typeface="Noto Sans Symbols"/>
              <a:buNone/>
              <a:defRPr sz="1200" b="0" i="0" u="none" strike="noStrike" cap="none">
                <a:solidFill>
                  <a:schemeClr val="dk1"/>
                </a:solidFill>
                <a:latin typeface="Questrial"/>
                <a:ea typeface="Questrial"/>
                <a:cs typeface="Questrial"/>
                <a:sym typeface="Questrial"/>
              </a:defRPr>
            </a:lvl2pPr>
            <a:lvl3pPr marL="914400" marR="0" lvl="2" indent="-228600" algn="l" rtl="0">
              <a:spcBef>
                <a:spcPts val="500"/>
              </a:spcBef>
              <a:buClr>
                <a:schemeClr val="accent2"/>
              </a:buClr>
              <a:buFont typeface="Noto Sans Symbols"/>
              <a:buNone/>
              <a:defRPr sz="1000" b="0" i="0" u="none" strike="noStrike" cap="none">
                <a:solidFill>
                  <a:schemeClr val="dk1"/>
                </a:solidFill>
                <a:latin typeface="Questrial"/>
                <a:ea typeface="Questrial"/>
                <a:cs typeface="Questrial"/>
                <a:sym typeface="Questrial"/>
              </a:defRPr>
            </a:lvl3pPr>
            <a:lvl4pPr marL="1371600" marR="0" lvl="3" indent="-228600" algn="l" rtl="0">
              <a:spcBef>
                <a:spcPts val="400"/>
              </a:spcBef>
              <a:buClr>
                <a:schemeClr val="accent3"/>
              </a:buClr>
              <a:buFont typeface="Noto Sans Symbols"/>
              <a:buNone/>
              <a:defRPr sz="900" b="0" i="0" u="none" strike="noStrike" cap="none">
                <a:solidFill>
                  <a:schemeClr val="dk1"/>
                </a:solidFill>
                <a:latin typeface="Questrial"/>
                <a:ea typeface="Questrial"/>
                <a:cs typeface="Questrial"/>
                <a:sym typeface="Questrial"/>
              </a:defRPr>
            </a:lvl4pPr>
            <a:lvl5pPr marL="1828800" marR="0" lvl="4" indent="-228600" algn="l" rtl="0">
              <a:spcBef>
                <a:spcPts val="400"/>
              </a:spcBef>
              <a:buClr>
                <a:schemeClr val="accent4"/>
              </a:buClr>
              <a:buFont typeface="Noto Sans Symbols"/>
              <a:buNone/>
              <a:defRPr sz="9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95" name="Shape 95"/>
          <p:cNvSpPr txBox="1">
            <a:spLocks noGrp="1"/>
          </p:cNvSpPr>
          <p:nvPr>
            <p:ph type="body" idx="2"/>
          </p:nvPr>
        </p:nvSpPr>
        <p:spPr>
          <a:xfrm>
            <a:off x="3149600" y="1752600"/>
            <a:ext cx="8534399" cy="4419599"/>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bg>
      <p:bgPr>
        <a:blipFill rotWithShape="1">
          <a:blip r:embed="rId2">
            <a:alphaModFix/>
          </a:blip>
          <a:tile tx="0" ty="0" sx="100000" sy="100000" flip="none" algn="tl"/>
        </a:blipFill>
        <a:effectLst/>
      </p:bgPr>
    </p:bg>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133600" y="5486400"/>
            <a:ext cx="9753599" cy="685799"/>
          </a:xfrm>
          <a:prstGeom prst="rect">
            <a:avLst/>
          </a:prstGeom>
          <a:noFill/>
          <a:ln>
            <a:noFill/>
          </a:ln>
        </p:spPr>
        <p:txBody>
          <a:bodyPr lIns="91425" tIns="91425" rIns="91425" bIns="91425" anchor="t" anchorCtr="0"/>
          <a:lstStyle>
            <a:lvl1pPr marL="0" marR="0" lvl="0" indent="0" algn="l" rtl="0">
              <a:spcBef>
                <a:spcPts val="700"/>
              </a:spcBef>
              <a:buClr>
                <a:schemeClr val="accent2"/>
              </a:buClr>
              <a:buFont typeface="Noto Sans Symbols"/>
              <a:buNone/>
              <a:defRPr sz="1700" b="0" i="0" u="none" strike="noStrike" cap="none">
                <a:solidFill>
                  <a:schemeClr val="dk1"/>
                </a:solidFill>
                <a:latin typeface="Questrial"/>
                <a:ea typeface="Questrial"/>
                <a:cs typeface="Questrial"/>
                <a:sym typeface="Questrial"/>
              </a:defRPr>
            </a:lvl1pPr>
            <a:lvl2pPr marL="640080" marR="0" lvl="1" indent="-284480" algn="l" rtl="0">
              <a:spcBef>
                <a:spcPts val="550"/>
              </a:spcBef>
              <a:buClr>
                <a:schemeClr val="accent1"/>
              </a:buClr>
              <a:buFont typeface="Noto Sans Symbols"/>
              <a:buNone/>
              <a:defRPr sz="1200" b="0" i="0" u="none" strike="noStrike" cap="none">
                <a:solidFill>
                  <a:schemeClr val="dk1"/>
                </a:solidFill>
                <a:latin typeface="Questrial"/>
                <a:ea typeface="Questrial"/>
                <a:cs typeface="Questrial"/>
                <a:sym typeface="Questrial"/>
              </a:defRPr>
            </a:lvl2pPr>
            <a:lvl3pPr marL="914400" marR="0" lvl="2" indent="-228600" algn="l" rtl="0">
              <a:spcBef>
                <a:spcPts val="500"/>
              </a:spcBef>
              <a:buClr>
                <a:schemeClr val="accent2"/>
              </a:buClr>
              <a:buFont typeface="Noto Sans Symbols"/>
              <a:buNone/>
              <a:defRPr sz="1000" b="0" i="0" u="none" strike="noStrike" cap="none">
                <a:solidFill>
                  <a:schemeClr val="dk1"/>
                </a:solidFill>
                <a:latin typeface="Questrial"/>
                <a:ea typeface="Questrial"/>
                <a:cs typeface="Questrial"/>
                <a:sym typeface="Questrial"/>
              </a:defRPr>
            </a:lvl3pPr>
            <a:lvl4pPr marL="1371600" marR="0" lvl="3" indent="-228600" algn="l" rtl="0">
              <a:spcBef>
                <a:spcPts val="400"/>
              </a:spcBef>
              <a:buClr>
                <a:schemeClr val="accent3"/>
              </a:buClr>
              <a:buFont typeface="Noto Sans Symbols"/>
              <a:buNone/>
              <a:defRPr sz="900" b="0" i="0" u="none" strike="noStrike" cap="none">
                <a:solidFill>
                  <a:schemeClr val="dk1"/>
                </a:solidFill>
                <a:latin typeface="Questrial"/>
                <a:ea typeface="Questrial"/>
                <a:cs typeface="Questrial"/>
                <a:sym typeface="Questrial"/>
              </a:defRPr>
            </a:lvl4pPr>
            <a:lvl5pPr marL="1828800" marR="0" lvl="4" indent="-228600" algn="l" rtl="0">
              <a:spcBef>
                <a:spcPts val="400"/>
              </a:spcBef>
              <a:buClr>
                <a:schemeClr val="accent4"/>
              </a:buClr>
              <a:buFont typeface="Noto Sans Symbols"/>
              <a:buNone/>
              <a:defRPr sz="9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98" name="Shape 98"/>
          <p:cNvSpPr/>
          <p:nvPr/>
        </p:nvSpPr>
        <p:spPr>
          <a:xfrm>
            <a:off x="-12191" y="4572000"/>
            <a:ext cx="12192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99" name="Shape 99"/>
          <p:cNvSpPr/>
          <p:nvPr/>
        </p:nvSpPr>
        <p:spPr>
          <a:xfrm>
            <a:off x="-12191" y="4663439"/>
            <a:ext cx="1950720"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00" name="Shape 100"/>
          <p:cNvSpPr/>
          <p:nvPr/>
        </p:nvSpPr>
        <p:spPr>
          <a:xfrm>
            <a:off x="2060448" y="4654296"/>
            <a:ext cx="10131551"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01" name="Shape 101"/>
          <p:cNvSpPr txBox="1">
            <a:spLocks noGrp="1"/>
          </p:cNvSpPr>
          <p:nvPr>
            <p:ph type="title"/>
          </p:nvPr>
        </p:nvSpPr>
        <p:spPr>
          <a:xfrm>
            <a:off x="2133600" y="4648200"/>
            <a:ext cx="9753599" cy="685799"/>
          </a:xfrm>
          <a:prstGeom prst="rect">
            <a:avLst/>
          </a:prstGeom>
          <a:noFill/>
          <a:ln>
            <a:noFill/>
          </a:ln>
        </p:spPr>
        <p:txBody>
          <a:bodyPr lIns="91425" tIns="91425" rIns="91425" bIns="91425" anchor="ctr" anchorCtr="0"/>
          <a:lstStyle>
            <a:lvl1pPr marL="0" marR="0" lvl="0" indent="0" algn="l" rtl="0">
              <a:spcBef>
                <a:spcPts val="0"/>
              </a:spcBef>
              <a:buClr>
                <a:srgbClr val="FFFFFF"/>
              </a:buClr>
              <a:buFont typeface="Questrial"/>
              <a:buNone/>
              <a:defRPr sz="2800" b="0" i="0" u="none" strike="noStrike" cap="none">
                <a:solidFill>
                  <a:srgbClr val="FFFFFF"/>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p:nvPr/>
        </p:nvSpPr>
        <p:spPr>
          <a:xfrm>
            <a:off x="1930400" y="0"/>
            <a:ext cx="134112" cy="6867143"/>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103" name="Shape 103"/>
          <p:cNvSpPr txBox="1">
            <a:spLocks noGrp="1"/>
          </p:cNvSpPr>
          <p:nvPr>
            <p:ph type="dt" idx="10"/>
          </p:nvPr>
        </p:nvSpPr>
        <p:spPr>
          <a:xfrm>
            <a:off x="83312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04" name="Shape 104"/>
          <p:cNvSpPr txBox="1">
            <a:spLocks noGrp="1"/>
          </p:cNvSpPr>
          <p:nvPr>
            <p:ph type="sldNum" idx="12"/>
          </p:nvPr>
        </p:nvSpPr>
        <p:spPr>
          <a:xfrm>
            <a:off x="0" y="4667248"/>
            <a:ext cx="1930399" cy="66357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2800" b="1" i="0" u="none" strike="noStrike" cap="none">
                <a:solidFill>
                  <a:srgbClr val="FFFFFF"/>
                </a:solidFill>
                <a:latin typeface="Questrial"/>
                <a:ea typeface="Questrial"/>
                <a:cs typeface="Questrial"/>
                <a:sym typeface="Questrial"/>
              </a:rPr>
              <a:t>‹Nº›</a:t>
            </a:fld>
            <a:endParaRPr lang="es" sz="2800" b="1" i="0" u="none" strike="noStrike" cap="none">
              <a:solidFill>
                <a:srgbClr val="FFFFFF"/>
              </a:solidFill>
              <a:latin typeface="Questrial"/>
              <a:ea typeface="Questrial"/>
              <a:cs typeface="Questrial"/>
              <a:sym typeface="Questrial"/>
            </a:endParaRPr>
          </a:p>
        </p:txBody>
      </p:sp>
      <p:sp>
        <p:nvSpPr>
          <p:cNvPr id="105" name="Shape 105"/>
          <p:cNvSpPr txBox="1">
            <a:spLocks noGrp="1"/>
          </p:cNvSpPr>
          <p:nvPr>
            <p:ph type="ftr" idx="11"/>
          </p:nvPr>
        </p:nvSpPr>
        <p:spPr>
          <a:xfrm>
            <a:off x="2133600" y="6248207"/>
            <a:ext cx="6096000"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106" name="Shape 106"/>
          <p:cNvSpPr>
            <a:spLocks noGrp="1"/>
          </p:cNvSpPr>
          <p:nvPr>
            <p:ph type="pic" idx="2"/>
          </p:nvPr>
        </p:nvSpPr>
        <p:spPr>
          <a:xfrm>
            <a:off x="2080767" y="0"/>
            <a:ext cx="10111232" cy="4568952"/>
          </a:xfrm>
          <a:prstGeom prst="rect">
            <a:avLst/>
          </a:prstGeom>
          <a:solidFill>
            <a:srgbClr val="DCE5EE"/>
          </a:solidFill>
          <a:ln>
            <a:noFill/>
          </a:ln>
        </p:spPr>
        <p:txBody>
          <a:bodyPr lIns="91425" tIns="91425" rIns="91425" bIns="91425" anchor="t" anchorCtr="0"/>
          <a:lstStyle>
            <a:lvl1pPr marL="0" marR="0" lvl="0" indent="0" algn="l" rtl="0">
              <a:spcBef>
                <a:spcPts val="700"/>
              </a:spcBef>
              <a:buClr>
                <a:schemeClr val="accent2"/>
              </a:buClr>
              <a:buFont typeface="Noto Sans Symbols"/>
              <a:buNone/>
              <a:defRPr sz="32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12800" y="228600"/>
            <a:ext cx="108711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Questrial"/>
              <a:buNone/>
              <a:defRPr sz="4400" b="0" i="0" u="none" strike="noStrike" cap="none">
                <a:solidFill>
                  <a:schemeClr val="dk2"/>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16864" y="1600200"/>
            <a:ext cx="10871199" cy="4526279"/>
          </a:xfrm>
          <a:prstGeom prst="rect">
            <a:avLst/>
          </a:prstGeom>
          <a:noFill/>
          <a:ln>
            <a:noFill/>
          </a:ln>
        </p:spPr>
        <p:txBody>
          <a:bodyPr lIns="91425" tIns="91425" rIns="91425" bIns="91425" anchor="t" anchorCtr="0"/>
          <a:lstStyle>
            <a:lvl1pPr marL="320040" marR="0" lvl="0" indent="-209550" algn="l" rtl="0">
              <a:spcBef>
                <a:spcPts val="700"/>
              </a:spcBef>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spcBef>
                <a:spcPts val="550"/>
              </a:spcBef>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spcBef>
                <a:spcPts val="500"/>
              </a:spcBef>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spcBef>
                <a:spcPts val="400"/>
              </a:spcBef>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spcBef>
                <a:spcPts val="400"/>
              </a:spcBef>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spcBef>
                <a:spcPts val="360"/>
              </a:spcBef>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spcBef>
                <a:spcPts val="360"/>
              </a:spcBef>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spcBef>
                <a:spcPts val="360"/>
              </a:spcBef>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spcBef>
                <a:spcPts val="360"/>
              </a:spcBef>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endParaRPr/>
          </a:p>
        </p:txBody>
      </p:sp>
      <p:sp>
        <p:nvSpPr>
          <p:cNvPr id="30" name="Shape 30"/>
          <p:cNvSpPr txBox="1">
            <a:spLocks noGrp="1"/>
          </p:cNvSpPr>
          <p:nvPr>
            <p:ph type="dt" idx="10"/>
          </p:nvPr>
        </p:nvSpPr>
        <p:spPr>
          <a:xfrm>
            <a:off x="8128000" y="6248401"/>
            <a:ext cx="3556000" cy="365125"/>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31" name="Shape 31"/>
          <p:cNvSpPr txBox="1">
            <a:spLocks noGrp="1"/>
          </p:cNvSpPr>
          <p:nvPr>
            <p:ph type="ftr" idx="11"/>
          </p:nvPr>
        </p:nvSpPr>
        <p:spPr>
          <a:xfrm>
            <a:off x="812800" y="6248207"/>
            <a:ext cx="7228111" cy="365125"/>
          </a:xfrm>
          <a:prstGeom prst="rect">
            <a:avLst/>
          </a:prstGeom>
          <a:noFill/>
          <a:ln>
            <a:noFill/>
          </a:ln>
        </p:spPr>
        <p:txBody>
          <a:bodyPr lIns="91425" tIns="91425" rIns="91425" bIns="91425" anchor="ctr" anchorCtr="0"/>
          <a:lstStyle>
            <a:lvl1pPr marL="0" marR="0" lvl="0" indent="0" algn="r" rtl="0">
              <a:spcBef>
                <a:spcPts val="0"/>
              </a:spcBef>
              <a:buNone/>
              <a:defRPr sz="1400" b="0" i="0" u="none" strike="noStrike" cap="none">
                <a:solidFill>
                  <a:schemeClr val="dk2"/>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dk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dk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dk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dk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dk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dk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dk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dk1"/>
                </a:solidFill>
                <a:latin typeface="Questrial"/>
                <a:ea typeface="Questrial"/>
                <a:cs typeface="Questrial"/>
                <a:sym typeface="Questrial"/>
              </a:defRPr>
            </a:lvl9pPr>
          </a:lstStyle>
          <a:p>
            <a:endParaRPr/>
          </a:p>
        </p:txBody>
      </p:sp>
      <p:sp>
        <p:nvSpPr>
          <p:cNvPr id="32" name="Shape 32"/>
          <p:cNvSpPr/>
          <p:nvPr/>
        </p:nvSpPr>
        <p:spPr>
          <a:xfrm>
            <a:off x="0" y="1234440"/>
            <a:ext cx="12192000" cy="32003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33" name="Shape 33"/>
          <p:cNvSpPr/>
          <p:nvPr/>
        </p:nvSpPr>
        <p:spPr>
          <a:xfrm>
            <a:off x="0" y="1280159"/>
            <a:ext cx="711200" cy="2286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34" name="Shape 34"/>
          <p:cNvSpPr/>
          <p:nvPr/>
        </p:nvSpPr>
        <p:spPr>
          <a:xfrm>
            <a:off x="787400" y="1280159"/>
            <a:ext cx="11404599" cy="2286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Questrial"/>
              <a:ea typeface="Questrial"/>
              <a:cs typeface="Questrial"/>
              <a:sym typeface="Questrial"/>
            </a:endParaRPr>
          </a:p>
        </p:txBody>
      </p:sp>
      <p:sp>
        <p:nvSpPr>
          <p:cNvPr id="35" name="Shape 35"/>
          <p:cNvSpPr txBox="1">
            <a:spLocks noGrp="1"/>
          </p:cNvSpPr>
          <p:nvPr>
            <p:ph type="sldNum" idx="12"/>
          </p:nvPr>
        </p:nvSpPr>
        <p:spPr>
          <a:xfrm>
            <a:off x="0" y="1272221"/>
            <a:ext cx="711200"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 sz="1400" b="1" i="0" u="none" strike="noStrike" cap="none">
                <a:solidFill>
                  <a:srgbClr val="FFFFFF"/>
                </a:solidFill>
                <a:latin typeface="Questrial"/>
                <a:ea typeface="Questrial"/>
                <a:cs typeface="Questrial"/>
                <a:sym typeface="Questrial"/>
              </a:rPr>
              <a:t>‹Nº›</a:t>
            </a:fld>
            <a:endParaRPr lang="es" sz="1400" b="1" i="0" u="none" strike="noStrike" cap="none">
              <a:solidFill>
                <a:srgbClr val="FFFFFF"/>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715896" y="2857503"/>
            <a:ext cx="7242492" cy="916583"/>
          </a:xfrm>
          <a:prstGeom prst="rect">
            <a:avLst/>
          </a:prstGeom>
        </p:spPr>
        <p:txBody>
          <a:bodyPr lIns="121897" tIns="121897" rIns="121897" bIns="121897" anchor="b" anchorCtr="0">
            <a:noAutofit/>
          </a:bodyPr>
          <a:lstStyle/>
          <a:p>
            <a:pPr>
              <a:spcBef>
                <a:spcPts val="0"/>
              </a:spcBef>
            </a:pPr>
            <a:r>
              <a:rPr lang="es-ES" sz="4000" dirty="0" smtClean="0"/>
              <a:t>Inteligencia de Negocios</a:t>
            </a:r>
            <a:endParaRPr lang="es" sz="4000" dirty="0"/>
          </a:p>
        </p:txBody>
      </p:sp>
      <p:pic>
        <p:nvPicPr>
          <p:cNvPr id="2" name="Imagen 1"/>
          <p:cNvPicPr>
            <a:picLocks noChangeAspect="1"/>
          </p:cNvPicPr>
          <p:nvPr/>
        </p:nvPicPr>
        <p:blipFill rotWithShape="1">
          <a:blip r:embed="rId3"/>
          <a:srcRect l="17902" t="3871" b="76250"/>
          <a:stretch/>
        </p:blipFill>
        <p:spPr>
          <a:xfrm>
            <a:off x="1171574" y="0"/>
            <a:ext cx="9781412" cy="1676003"/>
          </a:xfrm>
          <a:prstGeom prst="rect">
            <a:avLst/>
          </a:prstGeom>
        </p:spPr>
      </p:pic>
      <p:sp>
        <p:nvSpPr>
          <p:cNvPr id="5" name="Shape 54"/>
          <p:cNvSpPr txBox="1">
            <a:spLocks/>
          </p:cNvSpPr>
          <p:nvPr/>
        </p:nvSpPr>
        <p:spPr>
          <a:xfrm>
            <a:off x="3287688" y="4296175"/>
            <a:ext cx="4427571" cy="618731"/>
          </a:xfrm>
          <a:prstGeom prst="rect">
            <a:avLst/>
          </a:prstGeom>
        </p:spPr>
        <p:txBody>
          <a:bodyPr vert="horz" lIns="121897" tIns="121897" rIns="121897" bIns="121897" anchor="b" anchorCtr="0">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spcBef>
                <a:spcPts val="0"/>
              </a:spcBef>
            </a:pPr>
            <a:r>
              <a:rPr lang="es" sz="2400" dirty="0" smtClean="0"/>
              <a:t>Proyecto final</a:t>
            </a:r>
          </a:p>
          <a:p>
            <a:pPr>
              <a:spcBef>
                <a:spcPts val="0"/>
              </a:spcBef>
            </a:pPr>
            <a:r>
              <a:rPr lang="es" sz="2400" dirty="0" smtClean="0"/>
              <a:t>febrero 2017</a:t>
            </a:r>
            <a:endParaRPr lang="es" sz="2400" dirty="0"/>
          </a:p>
        </p:txBody>
      </p:sp>
      <p:sp>
        <p:nvSpPr>
          <p:cNvPr id="8" name="Shape 54"/>
          <p:cNvSpPr txBox="1">
            <a:spLocks/>
          </p:cNvSpPr>
          <p:nvPr/>
        </p:nvSpPr>
        <p:spPr>
          <a:xfrm>
            <a:off x="3275811" y="6106861"/>
            <a:ext cx="8916189" cy="618731"/>
          </a:xfrm>
          <a:prstGeom prst="rect">
            <a:avLst/>
          </a:prstGeom>
        </p:spPr>
        <p:txBody>
          <a:bodyPr vert="horz" lIns="121897" tIns="121897" rIns="121897" bIns="121897" anchor="b" anchorCtr="0">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spcBef>
                <a:spcPts val="0"/>
              </a:spcBef>
            </a:pPr>
            <a:r>
              <a:rPr lang="en-US" sz="1800" dirty="0" err="1" smtClean="0">
                <a:solidFill>
                  <a:schemeClr val="tx1"/>
                </a:solidFill>
              </a:rPr>
              <a:t>MiÑo</a:t>
            </a:r>
            <a:r>
              <a:rPr lang="en-US" sz="1800" dirty="0" smtClean="0">
                <a:solidFill>
                  <a:schemeClr val="tx1"/>
                </a:solidFill>
              </a:rPr>
              <a:t> </a:t>
            </a:r>
            <a:r>
              <a:rPr lang="en-US" sz="1800" dirty="0" err="1" smtClean="0">
                <a:solidFill>
                  <a:schemeClr val="tx1"/>
                </a:solidFill>
              </a:rPr>
              <a:t>jorge</a:t>
            </a:r>
            <a:r>
              <a:rPr lang="en-US" sz="1800" dirty="0" smtClean="0">
                <a:solidFill>
                  <a:schemeClr val="tx1"/>
                </a:solidFill>
              </a:rPr>
              <a:t>, </a:t>
            </a:r>
            <a:r>
              <a:rPr lang="es" sz="1800" dirty="0" smtClean="0">
                <a:solidFill>
                  <a:schemeClr val="tx1"/>
                </a:solidFill>
              </a:rPr>
              <a:t>vernaza marlon, villalta luis</a:t>
            </a:r>
            <a:endParaRPr lang="es" sz="1800" dirty="0">
              <a:solidFill>
                <a:schemeClr val="tx1"/>
              </a:solidFill>
            </a:endParaRPr>
          </a:p>
        </p:txBody>
      </p:sp>
    </p:spTree>
    <p:extLst>
      <p:ext uri="{BB962C8B-B14F-4D97-AF65-F5344CB8AC3E}">
        <p14:creationId xmlns:p14="http://schemas.microsoft.com/office/powerpoint/2010/main" val="271229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Resultados</a:t>
            </a:r>
            <a:endParaRPr lang="es-ES" dirty="0"/>
          </a:p>
        </p:txBody>
      </p:sp>
      <p:sp>
        <p:nvSpPr>
          <p:cNvPr id="3" name="2 Marcador de texto"/>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marL="110490" indent="0">
              <a:buNone/>
            </a:pPr>
            <a:endParaRPr lang="en-US" dirty="0" smtClean="0"/>
          </a:p>
          <a:p>
            <a:pPr marL="110490" indent="0">
              <a:buNone/>
            </a:pPr>
            <a:r>
              <a:rPr lang="en-US" dirty="0" smtClean="0"/>
              <a:t>Data set de </a:t>
            </a:r>
            <a:r>
              <a:rPr lang="en-US" dirty="0" err="1" smtClean="0"/>
              <a:t>entrenamiento</a:t>
            </a:r>
            <a:endParaRPr lang="es-ES" dirty="0"/>
          </a:p>
        </p:txBody>
      </p:sp>
      <p:pic>
        <p:nvPicPr>
          <p:cNvPr id="5" name="4 Imagen" descr="https://scontent-mia1-2.xx.fbcdn.net/v/t35.0-12/16936002_10202854700286029_1601379212_o.png?oh=f18a34864f1ddf3ab2949d5cbd320f4c&amp;oe=58B1D3ED"/>
          <p:cNvPicPr/>
          <p:nvPr/>
        </p:nvPicPr>
        <p:blipFill>
          <a:blip r:embed="rId2">
            <a:extLst>
              <a:ext uri="{28A0092B-C50C-407E-A947-70E740481C1C}">
                <a14:useLocalDpi xmlns:a14="http://schemas.microsoft.com/office/drawing/2010/main" val="0"/>
              </a:ext>
            </a:extLst>
          </a:blip>
          <a:srcRect/>
          <a:stretch>
            <a:fillRect/>
          </a:stretch>
        </p:blipFill>
        <p:spPr bwMode="auto">
          <a:xfrm>
            <a:off x="983432" y="1700808"/>
            <a:ext cx="10225136" cy="3528392"/>
          </a:xfrm>
          <a:prstGeom prst="rect">
            <a:avLst/>
          </a:prstGeom>
          <a:noFill/>
          <a:ln>
            <a:noFill/>
          </a:ln>
        </p:spPr>
      </p:pic>
    </p:spTree>
    <p:extLst>
      <p:ext uri="{BB962C8B-B14F-4D97-AF65-F5344CB8AC3E}">
        <p14:creationId xmlns:p14="http://schemas.microsoft.com/office/powerpoint/2010/main" val="277667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Resultados</a:t>
            </a:r>
            <a:endParaRPr lang="es-ES" dirty="0"/>
          </a:p>
        </p:txBody>
      </p:sp>
      <p:sp>
        <p:nvSpPr>
          <p:cNvPr id="3" name="2 Marcador de texto"/>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0490" indent="0">
              <a:buNone/>
            </a:pPr>
            <a:r>
              <a:rPr lang="es-EC" dirty="0" err="1" smtClean="0"/>
              <a:t>Codigo</a:t>
            </a:r>
            <a:r>
              <a:rPr lang="es-EC" dirty="0" smtClean="0"/>
              <a:t> </a:t>
            </a:r>
            <a:r>
              <a:rPr lang="es-EC" dirty="0"/>
              <a:t>para subir los </a:t>
            </a:r>
            <a:r>
              <a:rPr lang="es-EC" dirty="0" err="1"/>
              <a:t>tweets</a:t>
            </a:r>
            <a:r>
              <a:rPr lang="es-EC" dirty="0"/>
              <a:t> al </a:t>
            </a:r>
            <a:r>
              <a:rPr lang="es-EC" dirty="0" err="1"/>
              <a:t>Elasticsearch</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1700808"/>
            <a:ext cx="4905108" cy="310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864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Resultados</a:t>
            </a:r>
            <a:endParaRPr lang="es-ES" dirty="0"/>
          </a:p>
        </p:txBody>
      </p:sp>
      <p:sp>
        <p:nvSpPr>
          <p:cNvPr id="3" name="2 Marcador de texto"/>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0490" indent="0">
              <a:buNone/>
            </a:pPr>
            <a:endParaRPr lang="es-EC" dirty="0" smtClean="0"/>
          </a:p>
          <a:p>
            <a:pPr marL="110490" indent="0">
              <a:buNone/>
            </a:pPr>
            <a:endParaRPr lang="es-EC" dirty="0"/>
          </a:p>
          <a:p>
            <a:r>
              <a:rPr lang="es-EC" dirty="0"/>
              <a:t>I</a:t>
            </a:r>
            <a:r>
              <a:rPr lang="es-EC" dirty="0" smtClean="0"/>
              <a:t>ndexación </a:t>
            </a:r>
            <a:r>
              <a:rPr lang="es-EC" dirty="0"/>
              <a:t>de la base de datos de </a:t>
            </a:r>
            <a:r>
              <a:rPr lang="es-EC" dirty="0" err="1"/>
              <a:t>Couchdb</a:t>
            </a:r>
            <a:r>
              <a:rPr lang="es-EC" dirty="0"/>
              <a:t> en el </a:t>
            </a:r>
            <a:r>
              <a:rPr lang="es-EC" dirty="0" err="1"/>
              <a:t>Elasticsearch</a:t>
            </a:r>
            <a:r>
              <a:rPr lang="es-EC" dirty="0"/>
              <a:t>.</a:t>
            </a:r>
            <a:endParaRPr lang="es-ES" dirty="0"/>
          </a:p>
        </p:txBody>
      </p:sp>
      <p:pic>
        <p:nvPicPr>
          <p:cNvPr id="5" name="4 Imagen" descr="https://scontent-mia1-2.xx.fbcdn.net/v/t34.0-12/16933717_10202854719886519_87552770_n.png?oh=f2a3037bdcf5ee9ddaa73be7c35a527f&amp;oe=58B0D70F"/>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484784"/>
            <a:ext cx="5616624" cy="4248472"/>
          </a:xfrm>
          <a:prstGeom prst="rect">
            <a:avLst/>
          </a:prstGeom>
          <a:noFill/>
          <a:ln>
            <a:noFill/>
          </a:ln>
        </p:spPr>
      </p:pic>
    </p:spTree>
    <p:extLst>
      <p:ext uri="{BB962C8B-B14F-4D97-AF65-F5344CB8AC3E}">
        <p14:creationId xmlns:p14="http://schemas.microsoft.com/office/powerpoint/2010/main" val="2657592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Conclusiones</a:t>
            </a:r>
            <a:endParaRPr lang="es-ES" dirty="0"/>
          </a:p>
        </p:txBody>
      </p:sp>
      <p:sp>
        <p:nvSpPr>
          <p:cNvPr id="3" name="2 Marcador de texto"/>
          <p:cNvSpPr>
            <a:spLocks noGrp="1"/>
          </p:cNvSpPr>
          <p:nvPr>
            <p:ph type="body" idx="1"/>
          </p:nvPr>
        </p:nvSpPr>
        <p:spPr/>
        <p:txBody>
          <a:bodyPr/>
          <a:lstStyle/>
          <a:p>
            <a:pPr algn="just"/>
            <a:r>
              <a:rPr lang="es-ES" dirty="0"/>
              <a:t>•	</a:t>
            </a:r>
            <a:r>
              <a:rPr lang="es-ES" sz="2600" dirty="0"/>
              <a:t>Concluyo que con este proyecto final hemos abordado la compleja tarea de explicar el contexto del análisis de sentimientos y algunos conceptos relacionados con esta área.</a:t>
            </a:r>
          </a:p>
          <a:p>
            <a:pPr algn="just"/>
            <a:r>
              <a:rPr lang="es-ES" sz="2600" dirty="0"/>
              <a:t>•	Concluyo también el análisis de sentimiento es una herramienta muy poderosa, con la cual se puede obtener una gran cantidad de información apreciable para la empresa u organización.</a:t>
            </a:r>
          </a:p>
          <a:p>
            <a:pPr algn="just"/>
            <a:r>
              <a:rPr lang="es-ES" sz="2600" dirty="0"/>
              <a:t>•	Además puedo concluir que como los datos provienen de fuentes como </a:t>
            </a:r>
            <a:r>
              <a:rPr lang="es-ES" sz="2600" dirty="0" err="1"/>
              <a:t>Twitter</a:t>
            </a:r>
            <a:r>
              <a:rPr lang="es-ES" sz="2600" dirty="0"/>
              <a:t>, Facebook o blogs, los cuales progresan en volúmenes inmanejables la minería de datos juega un papel relevante en cualquier proceso, ya que permite el almacenamiento y procesamiento de grandes cantidades de datos.</a:t>
            </a:r>
          </a:p>
          <a:p>
            <a:endParaRPr lang="es-ES" dirty="0"/>
          </a:p>
        </p:txBody>
      </p:sp>
    </p:spTree>
    <p:extLst>
      <p:ext uri="{BB962C8B-B14F-4D97-AF65-F5344CB8AC3E}">
        <p14:creationId xmlns:p14="http://schemas.microsoft.com/office/powerpoint/2010/main" val="254114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Trabajos</a:t>
            </a:r>
            <a:r>
              <a:rPr lang="en-US" dirty="0" smtClean="0"/>
              <a:t> </a:t>
            </a:r>
            <a:r>
              <a:rPr lang="en-US" dirty="0" err="1" smtClean="0"/>
              <a:t>futuros</a:t>
            </a:r>
            <a:endParaRPr lang="es-ES" dirty="0"/>
          </a:p>
        </p:txBody>
      </p:sp>
      <p:sp>
        <p:nvSpPr>
          <p:cNvPr id="3" name="2 Marcador de texto"/>
          <p:cNvSpPr>
            <a:spLocks noGrp="1"/>
          </p:cNvSpPr>
          <p:nvPr>
            <p:ph type="body" idx="1"/>
          </p:nvPr>
        </p:nvSpPr>
        <p:spPr/>
        <p:txBody>
          <a:bodyPr/>
          <a:lstStyle/>
          <a:p>
            <a:r>
              <a:rPr lang="es-ES" dirty="0"/>
              <a:t>•	Para trabajos futuros es difícil especular sobre como un sistema relativamente aprendiz evolucionara en un futuro, pero existe una afirmación muy general en la cual se dice que el análisis de sentimientos necesita ir más allá de una escala unidimensional positiva-negativa. </a:t>
            </a:r>
          </a:p>
          <a:p>
            <a:r>
              <a:rPr lang="es-ES" dirty="0"/>
              <a:t>•	Entonces podemos decir que en un futuro no muy lejano, para capturar y razonar de manera más efectiva el amplio rango de emociones que los humanos expresan por escrito, se necesitara una escala multidimensional más </a:t>
            </a:r>
            <a:r>
              <a:rPr lang="es-ES" dirty="0" smtClean="0"/>
              <a:t>sofisticada</a:t>
            </a:r>
            <a:endParaRPr lang="es-ES" dirty="0"/>
          </a:p>
        </p:txBody>
      </p:sp>
    </p:spTree>
    <p:extLst>
      <p:ext uri="{BB962C8B-B14F-4D97-AF65-F5344CB8AC3E}">
        <p14:creationId xmlns:p14="http://schemas.microsoft.com/office/powerpoint/2010/main" val="1294198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15650" y="463691"/>
            <a:ext cx="11360700" cy="763500"/>
          </a:xfrm>
          <a:prstGeom prst="rect">
            <a:avLst/>
          </a:prstGeom>
          <a:noFill/>
          <a:ln>
            <a:noFill/>
          </a:ln>
        </p:spPr>
        <p:txBody>
          <a:bodyPr lIns="121875" tIns="121875" rIns="121875" bIns="121875" anchor="t" anchorCtr="0">
            <a:noAutofit/>
          </a:bodyPr>
          <a:lstStyle/>
          <a:p>
            <a:pPr marL="0" marR="0" lvl="0" indent="0" algn="l" rtl="0">
              <a:spcBef>
                <a:spcPts val="0"/>
              </a:spcBef>
              <a:spcAft>
                <a:spcPts val="0"/>
              </a:spcAft>
              <a:buClr>
                <a:schemeClr val="dk1"/>
              </a:buClr>
              <a:buSzPct val="25000"/>
              <a:buFont typeface="Questrial"/>
              <a:buNone/>
            </a:pPr>
            <a:r>
              <a:rPr lang="es" dirty="0" smtClean="0"/>
              <a:t>Proyecto Final</a:t>
            </a:r>
            <a:endParaRPr lang="es" dirty="0"/>
          </a:p>
          <a:p>
            <a:pPr marL="0" marR="0" lvl="0" indent="0" algn="l" rtl="0">
              <a:spcBef>
                <a:spcPts val="0"/>
              </a:spcBef>
              <a:spcAft>
                <a:spcPts val="0"/>
              </a:spcAft>
              <a:buClr>
                <a:schemeClr val="dk1"/>
              </a:buClr>
              <a:buSzPct val="25000"/>
              <a:buFont typeface="Questrial"/>
              <a:buNone/>
            </a:pPr>
            <a:endParaRPr sz="4400" b="0" i="0" u="none" strike="noStrike" cap="none" dirty="0">
              <a:solidFill>
                <a:schemeClr val="dk2"/>
              </a:solidFill>
              <a:latin typeface="Questrial"/>
              <a:ea typeface="Questrial"/>
              <a:cs typeface="Questrial"/>
              <a:sym typeface="Questrial"/>
            </a:endParaRPr>
          </a:p>
          <a:p>
            <a:pPr marL="0" marR="0" lvl="0" indent="0" algn="l" rtl="0">
              <a:spcBef>
                <a:spcPts val="0"/>
              </a:spcBef>
              <a:buClr>
                <a:schemeClr val="dk2"/>
              </a:buClr>
              <a:buSzPct val="25000"/>
              <a:buFont typeface="Questrial"/>
              <a:buNone/>
            </a:pPr>
            <a:endParaRPr sz="4400" b="0" i="0" u="none" strike="noStrike" cap="none" dirty="0">
              <a:solidFill>
                <a:schemeClr val="dk2"/>
              </a:solidFill>
              <a:latin typeface="Questrial"/>
              <a:ea typeface="Questrial"/>
              <a:cs typeface="Questrial"/>
              <a:sym typeface="Questrial"/>
            </a:endParaRPr>
          </a:p>
        </p:txBody>
      </p:sp>
      <p:sp>
        <p:nvSpPr>
          <p:cNvPr id="132" name="Shape 132"/>
          <p:cNvSpPr txBox="1">
            <a:spLocks noGrp="1"/>
          </p:cNvSpPr>
          <p:nvPr>
            <p:ph type="body" idx="1"/>
          </p:nvPr>
        </p:nvSpPr>
        <p:spPr>
          <a:xfrm>
            <a:off x="415600" y="1536633"/>
            <a:ext cx="11360800" cy="4555199"/>
          </a:xfrm>
          <a:prstGeom prst="rect">
            <a:avLst/>
          </a:prstGeom>
          <a:noFill/>
          <a:ln>
            <a:noFill/>
          </a:ln>
        </p:spPr>
        <p:txBody>
          <a:bodyPr lIns="121875" tIns="121875" rIns="121875" bIns="121875" anchor="t" anchorCtr="0">
            <a:noAutofit/>
          </a:bodyPr>
          <a:lstStyle/>
          <a:p>
            <a:pPr marL="320040" marR="0" lvl="0" indent="-320040" algn="just" rtl="0">
              <a:spcBef>
                <a:spcPts val="0"/>
              </a:spcBef>
              <a:buClr>
                <a:schemeClr val="accent2"/>
              </a:buClr>
              <a:buSzPct val="25000"/>
              <a:buFont typeface="Noto Sans Symbols"/>
              <a:buNone/>
            </a:pPr>
            <a:r>
              <a:rPr lang="en-US" sz="2400" dirty="0" err="1" smtClean="0"/>
              <a:t>Objetivos</a:t>
            </a:r>
            <a:endParaRPr lang="en-US" sz="2400" dirty="0" smtClean="0"/>
          </a:p>
          <a:p>
            <a:pPr lvl="0" indent="-320040" algn="just">
              <a:buSzPct val="25000"/>
              <a:buNone/>
            </a:pPr>
            <a:r>
              <a:rPr lang="es-ES" sz="2400" dirty="0"/>
              <a:t>Implementar e investigar el funcionamiento de un clasificador de sentimientos utilizando </a:t>
            </a:r>
            <a:r>
              <a:rPr lang="es-ES" sz="2400" dirty="0" smtClean="0"/>
              <a:t>datos </a:t>
            </a:r>
            <a:r>
              <a:rPr lang="es-ES" sz="2400" dirty="0"/>
              <a:t>recolectados de </a:t>
            </a:r>
            <a:r>
              <a:rPr lang="es-ES" sz="2400" dirty="0" err="1"/>
              <a:t>Twitter</a:t>
            </a:r>
            <a:r>
              <a:rPr lang="es-ES" sz="2400" dirty="0"/>
              <a:t> desde octubre del 2016 para identificar tendencias de opinión sobre los candidatos presidenciales.</a:t>
            </a:r>
            <a:endParaRP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Introducción</a:t>
            </a:r>
            <a:endParaRPr lang="es-ES" dirty="0"/>
          </a:p>
        </p:txBody>
      </p:sp>
      <p:sp>
        <p:nvSpPr>
          <p:cNvPr id="4" name="3 Marcador de texto"/>
          <p:cNvSpPr>
            <a:spLocks noGrp="1"/>
          </p:cNvSpPr>
          <p:nvPr>
            <p:ph type="body" idx="1"/>
          </p:nvPr>
        </p:nvSpPr>
        <p:spPr/>
        <p:txBody>
          <a:bodyPr/>
          <a:lstStyle/>
          <a:p>
            <a:pPr algn="just"/>
            <a:r>
              <a:rPr lang="es-EC" sz="2400" dirty="0"/>
              <a:t>Debido a la aparición de nuevas herramientas hoy en día se puede realizar un análisis de las tendencias políticas de maneras diferentes a las cuales se realizaba en el pasado, en el presente proyecto se pretende realizar el análisis de estas tendencias con la utilización de herramientas tales como </a:t>
            </a:r>
            <a:r>
              <a:rPr lang="es-EC" sz="2400" dirty="0" err="1"/>
              <a:t>CouchDB</a:t>
            </a:r>
            <a:r>
              <a:rPr lang="es-EC" sz="2400" dirty="0"/>
              <a:t> en donde se almacenara datos recolectados de la red social </a:t>
            </a:r>
            <a:r>
              <a:rPr lang="es-EC" sz="2400" dirty="0" err="1"/>
              <a:t>twitter</a:t>
            </a:r>
            <a:r>
              <a:rPr lang="es-EC" sz="2400" dirty="0"/>
              <a:t>, estos datos posteriormente se indexaran a la herramienta </a:t>
            </a:r>
            <a:r>
              <a:rPr lang="es-EC" sz="2400" dirty="0" err="1"/>
              <a:t>Elasticsearch</a:t>
            </a:r>
            <a:r>
              <a:rPr lang="es-EC" sz="2400" dirty="0"/>
              <a:t> la cual se la utilizara para realizar búsquedas y minar la opinión pública, esto se hace con el objetivo de conocer cuál es la opinión publica de los candidatos presidenciales, posteriormente a este paso se realizara gráficas para mostrar los resultados obtenidos para este paso se utilizara la herramienta </a:t>
            </a:r>
            <a:r>
              <a:rPr lang="es-EC" sz="2400" dirty="0" err="1"/>
              <a:t>Kibana</a:t>
            </a:r>
            <a:r>
              <a:rPr lang="es-EC" sz="2400" dirty="0"/>
              <a:t>.</a:t>
            </a:r>
            <a:endParaRPr lang="es-ES" sz="2400" dirty="0"/>
          </a:p>
          <a:p>
            <a:endParaRPr lang="es-ES" dirty="0"/>
          </a:p>
        </p:txBody>
      </p:sp>
    </p:spTree>
    <p:extLst>
      <p:ext uri="{BB962C8B-B14F-4D97-AF65-F5344CB8AC3E}">
        <p14:creationId xmlns:p14="http://schemas.microsoft.com/office/powerpoint/2010/main" val="2090777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15600" y="593366"/>
            <a:ext cx="11360700" cy="763500"/>
          </a:xfrm>
          <a:prstGeom prst="rect">
            <a:avLst/>
          </a:prstGeom>
        </p:spPr>
        <p:txBody>
          <a:bodyPr lIns="91425" tIns="91425" rIns="91425" bIns="91425" anchor="t" anchorCtr="0">
            <a:noAutofit/>
          </a:bodyPr>
          <a:lstStyle/>
          <a:p>
            <a:pPr lvl="0"/>
            <a:r>
              <a:rPr lang="es-ES" dirty="0"/>
              <a:t>Método</a:t>
            </a:r>
            <a:endParaRPr dirty="0"/>
          </a:p>
        </p:txBody>
      </p:sp>
      <p:sp>
        <p:nvSpPr>
          <p:cNvPr id="140" name="Shape 140"/>
          <p:cNvSpPr txBox="1">
            <a:spLocks noGrp="1"/>
          </p:cNvSpPr>
          <p:nvPr>
            <p:ph type="body" idx="1"/>
          </p:nvPr>
        </p:nvSpPr>
        <p:spPr>
          <a:xfrm>
            <a:off x="415600" y="1536633"/>
            <a:ext cx="11360700" cy="4555200"/>
          </a:xfrm>
          <a:prstGeom prst="rect">
            <a:avLst/>
          </a:prstGeom>
        </p:spPr>
        <p:txBody>
          <a:bodyPr lIns="91425" tIns="91425" rIns="91425" bIns="91425" anchor="t" anchorCtr="0">
            <a:noAutofit/>
          </a:bodyPr>
          <a:lstStyle/>
          <a:p>
            <a:pPr marL="0" lvl="0" indent="0" algn="just">
              <a:spcBef>
                <a:spcPts val="0"/>
              </a:spcBef>
              <a:buNone/>
            </a:pPr>
            <a:endParaRPr sz="2400" dirty="0">
              <a:latin typeface="Calibri"/>
              <a:ea typeface="Calibri"/>
              <a:cs typeface="Calibri"/>
              <a:sym typeface="Calibri"/>
            </a:endParaRPr>
          </a:p>
          <a:p>
            <a:pPr lvl="0">
              <a:spcBef>
                <a:spcPts val="0"/>
              </a:spcBef>
              <a:buNone/>
            </a:pPr>
            <a:endParaRPr dirty="0"/>
          </a:p>
        </p:txBody>
      </p:sp>
      <p:sp>
        <p:nvSpPr>
          <p:cNvPr id="4" name="3 Marcador de texto"/>
          <p:cNvSpPr txBox="1">
            <a:spLocks/>
          </p:cNvSpPr>
          <p:nvPr/>
        </p:nvSpPr>
        <p:spPr>
          <a:xfrm>
            <a:off x="816864" y="1600200"/>
            <a:ext cx="10871199" cy="4495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20040" marR="0" lvl="0" indent="-209550" algn="l" rtl="0">
              <a:lnSpc>
                <a:spcPct val="100000"/>
              </a:lnSpc>
              <a:spcBef>
                <a:spcPts val="0"/>
              </a:spcBef>
              <a:spcAft>
                <a:spcPts val="0"/>
              </a:spcAft>
              <a:buClr>
                <a:schemeClr val="accent2"/>
              </a:buClr>
              <a:buSzPct val="59999"/>
              <a:buFont typeface="Noto Sans Symbols"/>
              <a:buChar char="◻"/>
              <a:defRPr sz="2900" b="0" i="0" u="none" strike="noStrike" cap="none">
                <a:solidFill>
                  <a:schemeClr val="dk1"/>
                </a:solidFill>
                <a:latin typeface="Questrial"/>
                <a:ea typeface="Questrial"/>
                <a:cs typeface="Questrial"/>
                <a:sym typeface="Questrial"/>
              </a:defRPr>
            </a:lvl1pPr>
            <a:lvl2pPr marL="640080" marR="0" lvl="1" indent="-168910" algn="l" rtl="0">
              <a:lnSpc>
                <a:spcPct val="100000"/>
              </a:lnSpc>
              <a:spcBef>
                <a:spcPts val="0"/>
              </a:spcBef>
              <a:spcAft>
                <a:spcPts val="0"/>
              </a:spcAft>
              <a:buClr>
                <a:schemeClr val="accent1"/>
              </a:buClr>
              <a:buSzPct val="70000"/>
              <a:buFont typeface="Noto Sans Symbols"/>
              <a:buChar char="⬜"/>
              <a:defRPr sz="2600" b="0" i="0" u="none" strike="noStrike" cap="none">
                <a:solidFill>
                  <a:schemeClr val="dk1"/>
                </a:solidFill>
                <a:latin typeface="Questrial"/>
                <a:ea typeface="Questrial"/>
                <a:cs typeface="Questrial"/>
                <a:sym typeface="Questrial"/>
              </a:defRPr>
            </a:lvl2pPr>
            <a:lvl3pPr marL="914400" marR="0" lvl="2" indent="-119062" algn="l" rtl="0">
              <a:lnSpc>
                <a:spcPct val="100000"/>
              </a:lnSpc>
              <a:spcBef>
                <a:spcPts val="0"/>
              </a:spcBef>
              <a:spcAft>
                <a:spcPts val="0"/>
              </a:spcAft>
              <a:buClr>
                <a:schemeClr val="accent2"/>
              </a:buClr>
              <a:buSzPct val="75000"/>
              <a:buFont typeface="Noto Sans Symbols"/>
              <a:buChar char="■"/>
              <a:defRPr sz="2300" b="0" i="0" u="none" strike="noStrike" cap="none">
                <a:solidFill>
                  <a:schemeClr val="dk1"/>
                </a:solidFill>
                <a:latin typeface="Questrial"/>
                <a:ea typeface="Questrial"/>
                <a:cs typeface="Questrial"/>
                <a:sym typeface="Questrial"/>
              </a:defRPr>
            </a:lvl3pPr>
            <a:lvl4pPr marL="1371600" marR="0" lvl="3" indent="-133350" algn="l" rtl="0">
              <a:lnSpc>
                <a:spcPct val="100000"/>
              </a:lnSpc>
              <a:spcBef>
                <a:spcPts val="0"/>
              </a:spcBef>
              <a:spcAft>
                <a:spcPts val="0"/>
              </a:spcAft>
              <a:buClr>
                <a:schemeClr val="accent3"/>
              </a:buClr>
              <a:buSzPct val="75000"/>
              <a:buFont typeface="Noto Sans Symbols"/>
              <a:buChar char="■"/>
              <a:defRPr sz="2000" b="0" i="0" u="none" strike="noStrike" cap="none">
                <a:solidFill>
                  <a:schemeClr val="dk1"/>
                </a:solidFill>
                <a:latin typeface="Questrial"/>
                <a:ea typeface="Questrial"/>
                <a:cs typeface="Questrial"/>
                <a:sym typeface="Questrial"/>
              </a:defRPr>
            </a:lvl4pPr>
            <a:lvl5pPr marL="1828800" marR="0" lvl="4" indent="-146050" algn="l" rtl="0">
              <a:lnSpc>
                <a:spcPct val="100000"/>
              </a:lnSpc>
              <a:spcBef>
                <a:spcPts val="0"/>
              </a:spcBef>
              <a:spcAft>
                <a:spcPts val="0"/>
              </a:spcAft>
              <a:buClr>
                <a:schemeClr val="accent4"/>
              </a:buClr>
              <a:buSzPct val="64999"/>
              <a:buFont typeface="Noto Sans Symbols"/>
              <a:buChar char="■"/>
              <a:defRPr sz="2000" b="0" i="0" u="none" strike="noStrike" cap="none">
                <a:solidFill>
                  <a:schemeClr val="dk1"/>
                </a:solidFill>
                <a:latin typeface="Questrial"/>
                <a:ea typeface="Questrial"/>
                <a:cs typeface="Questrial"/>
                <a:sym typeface="Questrial"/>
              </a:defRPr>
            </a:lvl5pPr>
            <a:lvl6pPr marL="2103120" marR="0" lvl="5" indent="-121920" algn="l" rtl="0">
              <a:lnSpc>
                <a:spcPct val="100000"/>
              </a:lnSpc>
              <a:spcBef>
                <a:spcPts val="0"/>
              </a:spcBef>
              <a:spcAft>
                <a:spcPts val="0"/>
              </a:spcAft>
              <a:buClr>
                <a:schemeClr val="accent1"/>
              </a:buClr>
              <a:buSzPct val="100000"/>
              <a:buFont typeface="Noto Sans Symbols"/>
              <a:buChar char="▪"/>
              <a:defRPr sz="1800" b="0" i="0" u="none" strike="noStrike" cap="none">
                <a:solidFill>
                  <a:schemeClr val="dk1"/>
                </a:solidFill>
                <a:latin typeface="Questrial"/>
                <a:ea typeface="Questrial"/>
                <a:cs typeface="Questrial"/>
                <a:sym typeface="Questrial"/>
              </a:defRPr>
            </a:lvl6pPr>
            <a:lvl7pPr marL="2377440" marR="0" lvl="6" indent="-116839" algn="l" rtl="0">
              <a:lnSpc>
                <a:spcPct val="100000"/>
              </a:lnSpc>
              <a:spcBef>
                <a:spcPts val="0"/>
              </a:spcBef>
              <a:spcAft>
                <a:spcPts val="0"/>
              </a:spcAft>
              <a:buClr>
                <a:schemeClr val="accent2"/>
              </a:buClr>
              <a:buSzPct val="100000"/>
              <a:buFont typeface="Noto Sans Symbols"/>
              <a:buChar char="▪"/>
              <a:defRPr sz="1800" b="0" i="0" u="none" strike="noStrike" cap="none">
                <a:solidFill>
                  <a:schemeClr val="dk1"/>
                </a:solidFill>
                <a:latin typeface="Questrial"/>
                <a:ea typeface="Questrial"/>
                <a:cs typeface="Questrial"/>
                <a:sym typeface="Questrial"/>
              </a:defRPr>
            </a:lvl7pPr>
            <a:lvl8pPr marL="2651760" marR="0" lvl="7" indent="-124460" algn="l" rtl="0">
              <a:lnSpc>
                <a:spcPct val="100000"/>
              </a:lnSpc>
              <a:spcBef>
                <a:spcPts val="0"/>
              </a:spcBef>
              <a:spcAft>
                <a:spcPts val="0"/>
              </a:spcAft>
              <a:buClr>
                <a:schemeClr val="accent3"/>
              </a:buClr>
              <a:buSzPct val="100000"/>
              <a:buFont typeface="Noto Sans Symbols"/>
              <a:buChar char="▪"/>
              <a:defRPr sz="1800" b="0" i="0" u="none" strike="noStrike" cap="none">
                <a:solidFill>
                  <a:schemeClr val="dk1"/>
                </a:solidFill>
                <a:latin typeface="Questrial"/>
                <a:ea typeface="Questrial"/>
                <a:cs typeface="Questrial"/>
                <a:sym typeface="Questrial"/>
              </a:defRPr>
            </a:lvl8pPr>
            <a:lvl9pPr marL="2926080" marR="0" lvl="8" indent="-119379" algn="l" rtl="0">
              <a:lnSpc>
                <a:spcPct val="100000"/>
              </a:lnSpc>
              <a:spcBef>
                <a:spcPts val="0"/>
              </a:spcBef>
              <a:spcAft>
                <a:spcPts val="0"/>
              </a:spcAft>
              <a:buClr>
                <a:schemeClr val="accent4"/>
              </a:buClr>
              <a:buSzPct val="100000"/>
              <a:buFont typeface="Noto Sans Symbols"/>
              <a:buChar char="▪"/>
              <a:defRPr sz="1800" b="0" i="0" u="none" strike="noStrike" cap="none">
                <a:solidFill>
                  <a:schemeClr val="dk1"/>
                </a:solidFill>
                <a:latin typeface="Questrial"/>
                <a:ea typeface="Questrial"/>
                <a:cs typeface="Questrial"/>
                <a:sym typeface="Questrial"/>
              </a:defRPr>
            </a:lvl9pPr>
          </a:lstStyle>
          <a:p>
            <a:pPr algn="just"/>
            <a:r>
              <a:rPr lang="es-ES" sz="2400" dirty="0"/>
              <a:t>1.	Primero tuvimos que realizar la adquisición de los datos para lo cual utilizamos un cosechador de </a:t>
            </a:r>
            <a:r>
              <a:rPr lang="es-ES" sz="2400" dirty="0" err="1"/>
              <a:t>tweets</a:t>
            </a:r>
            <a:r>
              <a:rPr lang="es-ES" sz="2400" dirty="0"/>
              <a:t> donde se establecieron algunas coordenadas necesarias para capturar estos </a:t>
            </a:r>
            <a:r>
              <a:rPr lang="es-ES" sz="2400" dirty="0" err="1"/>
              <a:t>tweets</a:t>
            </a:r>
            <a:r>
              <a:rPr lang="es-ES" sz="2400" dirty="0"/>
              <a:t> que son </a:t>
            </a:r>
            <a:r>
              <a:rPr lang="es-ES" sz="2400" dirty="0" err="1"/>
              <a:t>correspodientes</a:t>
            </a:r>
            <a:r>
              <a:rPr lang="es-ES" sz="2400" dirty="0"/>
              <a:t> a la ciudad de Quito. Para esto se utilizó un script codificado en </a:t>
            </a:r>
            <a:r>
              <a:rPr lang="es-ES" sz="2400" dirty="0" err="1"/>
              <a:t>Python</a:t>
            </a:r>
            <a:r>
              <a:rPr lang="es-ES" sz="2400" dirty="0"/>
              <a:t> y una base de datos de </a:t>
            </a:r>
            <a:r>
              <a:rPr lang="es-ES" sz="2400" dirty="0" err="1"/>
              <a:t>CouchDB</a:t>
            </a:r>
            <a:r>
              <a:rPr lang="es-ES" sz="2400" dirty="0"/>
              <a:t>.</a:t>
            </a:r>
          </a:p>
          <a:p>
            <a:pPr algn="just"/>
            <a:endParaRPr lang="es-ES" sz="2400" dirty="0"/>
          </a:p>
          <a:p>
            <a:pPr algn="just"/>
            <a:r>
              <a:rPr lang="es-ES" sz="2400" dirty="0"/>
              <a:t>2.	Ahora necesitamos que estos </a:t>
            </a:r>
            <a:r>
              <a:rPr lang="es-ES" sz="2400" dirty="0" err="1"/>
              <a:t>tweets</a:t>
            </a:r>
            <a:r>
              <a:rPr lang="es-ES" sz="2400" dirty="0"/>
              <a:t> se filtren para solo salgan los correspondientes a la cuidad de Quito ya que en la recolección de </a:t>
            </a:r>
            <a:r>
              <a:rPr lang="es-ES" sz="2400" dirty="0" err="1"/>
              <a:t>tweets</a:t>
            </a:r>
            <a:r>
              <a:rPr lang="es-ES" sz="2400" dirty="0"/>
              <a:t> se obtiene información que proviene otro otros países como Colombia o Perú; entonces para eso es necesario utilizar vistas en la base de datos de </a:t>
            </a:r>
            <a:r>
              <a:rPr lang="es-ES" sz="2400" dirty="0" err="1"/>
              <a:t>CouchDB</a:t>
            </a:r>
            <a:r>
              <a:rPr lang="es-ES" sz="2400" dirty="0"/>
              <a:t>.</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15600" y="593366"/>
            <a:ext cx="11360700" cy="763500"/>
          </a:xfrm>
          <a:prstGeom prst="rect">
            <a:avLst/>
          </a:prstGeom>
        </p:spPr>
        <p:txBody>
          <a:bodyPr lIns="91425" tIns="91425" rIns="91425" bIns="91425" anchor="t" anchorCtr="0">
            <a:noAutofit/>
          </a:bodyPr>
          <a:lstStyle/>
          <a:p>
            <a:pPr lvl="0"/>
            <a:r>
              <a:rPr lang="es-ES" sz="3600" dirty="0"/>
              <a:t>Método</a:t>
            </a:r>
            <a:endParaRPr lang="es" sz="3600" dirty="0"/>
          </a:p>
        </p:txBody>
      </p:sp>
      <p:sp>
        <p:nvSpPr>
          <p:cNvPr id="147" name="Shape 147"/>
          <p:cNvSpPr txBox="1">
            <a:spLocks noGrp="1"/>
          </p:cNvSpPr>
          <p:nvPr>
            <p:ph type="body" idx="1"/>
          </p:nvPr>
        </p:nvSpPr>
        <p:spPr>
          <a:xfrm>
            <a:off x="415600" y="1536633"/>
            <a:ext cx="11360700" cy="4555200"/>
          </a:xfrm>
          <a:prstGeom prst="rect">
            <a:avLst/>
          </a:prstGeom>
        </p:spPr>
        <p:txBody>
          <a:bodyPr lIns="91425" tIns="91425" rIns="91425" bIns="91425" anchor="t" anchorCtr="0">
            <a:noAutofit/>
          </a:bodyPr>
          <a:lstStyle/>
          <a:p>
            <a:pPr marL="0" lvl="0" indent="0" algn="just">
              <a:buNone/>
            </a:pPr>
            <a:r>
              <a:rPr lang="es-ES" sz="3000" dirty="0">
                <a:latin typeface="Calibri"/>
                <a:ea typeface="Calibri"/>
                <a:cs typeface="Calibri"/>
                <a:sym typeface="Calibri"/>
              </a:rPr>
              <a:t>3.	Cuando ya se tengan solo los </a:t>
            </a:r>
            <a:r>
              <a:rPr lang="es-ES" sz="3000" dirty="0" err="1">
                <a:latin typeface="Calibri"/>
                <a:ea typeface="Calibri"/>
                <a:cs typeface="Calibri"/>
                <a:sym typeface="Calibri"/>
              </a:rPr>
              <a:t>tweets</a:t>
            </a:r>
            <a:r>
              <a:rPr lang="es-ES" sz="3000" dirty="0">
                <a:latin typeface="Calibri"/>
                <a:ea typeface="Calibri"/>
                <a:cs typeface="Calibri"/>
                <a:sym typeface="Calibri"/>
              </a:rPr>
              <a:t> de Quito, es necesario procesar el cambio de texto de cada </a:t>
            </a:r>
            <a:r>
              <a:rPr lang="es-ES" sz="3000" dirty="0" err="1">
                <a:latin typeface="Calibri"/>
                <a:ea typeface="Calibri"/>
                <a:cs typeface="Calibri"/>
                <a:sym typeface="Calibri"/>
              </a:rPr>
              <a:t>tweet</a:t>
            </a:r>
            <a:r>
              <a:rPr lang="es-ES" sz="3000" dirty="0">
                <a:latin typeface="Calibri"/>
                <a:ea typeface="Calibri"/>
                <a:cs typeface="Calibri"/>
                <a:sym typeface="Calibri"/>
              </a:rPr>
              <a:t> ya que con ese procesamiento se podrá analizar la opinión pública. Pero este procesamiento de texto va involucrar la remoción de algunos caracteres especiales, links, </a:t>
            </a:r>
            <a:r>
              <a:rPr lang="es-ES" sz="3000" dirty="0" err="1">
                <a:latin typeface="Calibri"/>
                <a:ea typeface="Calibri"/>
                <a:cs typeface="Calibri"/>
                <a:sym typeface="Calibri"/>
              </a:rPr>
              <a:t>tags</a:t>
            </a:r>
            <a:r>
              <a:rPr lang="es-ES" sz="3000" dirty="0">
                <a:latin typeface="Calibri"/>
                <a:ea typeface="Calibri"/>
                <a:cs typeface="Calibri"/>
                <a:sym typeface="Calibri"/>
              </a:rPr>
              <a:t>, etc.</a:t>
            </a:r>
          </a:p>
          <a:p>
            <a:pPr marL="0" lvl="0" indent="0">
              <a:buNone/>
            </a:pPr>
            <a:endParaRPr lang="es-ES" sz="3000" dirty="0">
              <a:latin typeface="Calibri"/>
              <a:ea typeface="Calibri"/>
              <a:cs typeface="Calibri"/>
              <a:sym typeface="Calibri"/>
            </a:endParaRPr>
          </a:p>
          <a:p>
            <a:pPr marL="0" lvl="0" indent="0">
              <a:buNone/>
            </a:pPr>
            <a:r>
              <a:rPr lang="es-ES" sz="3000" dirty="0">
                <a:latin typeface="Calibri"/>
                <a:ea typeface="Calibri"/>
                <a:cs typeface="Calibri"/>
                <a:sym typeface="Calibri"/>
              </a:rPr>
              <a:t>4.	A continuación se tendrá que realizar un análisis sobre el texto de cada uno de los </a:t>
            </a:r>
            <a:r>
              <a:rPr lang="es-ES" sz="3000" dirty="0" err="1">
                <a:latin typeface="Calibri"/>
                <a:ea typeface="Calibri"/>
                <a:cs typeface="Calibri"/>
                <a:sym typeface="Calibri"/>
              </a:rPr>
              <a:t>tweets</a:t>
            </a:r>
            <a:r>
              <a:rPr lang="es-ES" sz="3000" dirty="0">
                <a:latin typeface="Calibri"/>
                <a:ea typeface="Calibri"/>
                <a:cs typeface="Calibri"/>
                <a:sym typeface="Calibri"/>
              </a:rPr>
              <a:t>, para poder minar opinión pública, para esto utilizaremos la herramienta </a:t>
            </a:r>
            <a:r>
              <a:rPr lang="es-ES" sz="3000" dirty="0" err="1">
                <a:latin typeface="Calibri"/>
                <a:ea typeface="Calibri"/>
                <a:cs typeface="Calibri"/>
                <a:sym typeface="Calibri"/>
              </a:rPr>
              <a:t>Elasticsearch</a:t>
            </a:r>
            <a:r>
              <a:rPr lang="es-ES" sz="3000" dirty="0">
                <a:latin typeface="Calibri"/>
                <a:ea typeface="Calibri"/>
                <a:cs typeface="Calibri"/>
                <a:sym typeface="Calibri"/>
              </a:rPr>
              <a:t> para permitir realizar búsquedas sobre el texto de los </a:t>
            </a:r>
            <a:r>
              <a:rPr lang="es-ES" sz="3000" dirty="0" err="1">
                <a:latin typeface="Calibri"/>
                <a:ea typeface="Calibri"/>
                <a:cs typeface="Calibri"/>
                <a:sym typeface="Calibri"/>
              </a:rPr>
              <a:t>tweets</a:t>
            </a:r>
            <a:r>
              <a:rPr lang="es-ES" sz="3000" dirty="0">
                <a:latin typeface="Calibri"/>
                <a:ea typeface="Calibri"/>
                <a:cs typeface="Calibri"/>
                <a:sym typeface="Calibri"/>
              </a:rPr>
              <a:t>.</a:t>
            </a:r>
          </a:p>
          <a:p>
            <a:pPr marL="0" lvl="0" indent="0">
              <a:spcBef>
                <a:spcPts val="0"/>
              </a:spcBef>
              <a:buNone/>
            </a:pPr>
            <a:endParaRPr sz="30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15600" y="593366"/>
            <a:ext cx="11360700" cy="763500"/>
          </a:xfrm>
          <a:prstGeom prst="rect">
            <a:avLst/>
          </a:prstGeom>
        </p:spPr>
        <p:txBody>
          <a:bodyPr lIns="91425" tIns="91425" rIns="91425" bIns="91425" anchor="t" anchorCtr="0">
            <a:noAutofit/>
          </a:bodyPr>
          <a:lstStyle/>
          <a:p>
            <a:pPr lvl="0"/>
            <a:r>
              <a:rPr lang="es-ES" sz="3600" dirty="0"/>
              <a:t>Método</a:t>
            </a:r>
            <a:endParaRPr lang="es" sz="3600" dirty="0"/>
          </a:p>
        </p:txBody>
      </p:sp>
      <p:sp>
        <p:nvSpPr>
          <p:cNvPr id="147" name="Shape 147"/>
          <p:cNvSpPr txBox="1">
            <a:spLocks noGrp="1"/>
          </p:cNvSpPr>
          <p:nvPr>
            <p:ph type="body" idx="1"/>
          </p:nvPr>
        </p:nvSpPr>
        <p:spPr>
          <a:xfrm>
            <a:off x="415600" y="1536633"/>
            <a:ext cx="11360700" cy="4555200"/>
          </a:xfrm>
          <a:prstGeom prst="rect">
            <a:avLst/>
          </a:prstGeom>
        </p:spPr>
        <p:txBody>
          <a:bodyPr lIns="91425" tIns="91425" rIns="91425" bIns="91425" anchor="t" anchorCtr="0">
            <a:noAutofit/>
          </a:bodyPr>
          <a:lstStyle/>
          <a:p>
            <a:pPr marL="0" lvl="0" indent="0" algn="just">
              <a:buNone/>
            </a:pPr>
            <a:r>
              <a:rPr lang="es-ES" sz="3000" dirty="0">
                <a:latin typeface="Calibri"/>
                <a:ea typeface="Calibri"/>
                <a:cs typeface="Calibri"/>
                <a:sym typeface="Calibri"/>
              </a:rPr>
              <a:t>5.	Por último se debe analizar cada uno de los </a:t>
            </a:r>
            <a:r>
              <a:rPr lang="es-ES" sz="3000" dirty="0" err="1">
                <a:latin typeface="Calibri"/>
                <a:ea typeface="Calibri"/>
                <a:cs typeface="Calibri"/>
                <a:sym typeface="Calibri"/>
              </a:rPr>
              <a:t>tweets</a:t>
            </a:r>
            <a:r>
              <a:rPr lang="es-ES" sz="3000" dirty="0">
                <a:latin typeface="Calibri"/>
                <a:ea typeface="Calibri"/>
                <a:cs typeface="Calibri"/>
                <a:sym typeface="Calibri"/>
              </a:rPr>
              <a:t> para cada candidato o partido al que pertenezca esto permitirá identificar cual es la tendencia de la opinión pública. Para saber cuál es la tendencia se deberá hacer una presentación de gráficos, tablas para poder comprender fácilmente los resultados que se van a presentar para esto se necesitara la herramienta </a:t>
            </a:r>
            <a:r>
              <a:rPr lang="es-ES" sz="3000" dirty="0" err="1">
                <a:latin typeface="Calibri"/>
                <a:ea typeface="Calibri"/>
                <a:cs typeface="Calibri"/>
                <a:sym typeface="Calibri"/>
              </a:rPr>
              <a:t>Kibana</a:t>
            </a:r>
            <a:r>
              <a:rPr lang="es-ES" sz="3000" dirty="0">
                <a:latin typeface="Calibri"/>
                <a:ea typeface="Calibri"/>
                <a:cs typeface="Calibri"/>
                <a:sym typeface="Calibri"/>
              </a:rPr>
              <a:t>. </a:t>
            </a:r>
            <a:endParaRPr sz="3000" dirty="0">
              <a:latin typeface="Calibri"/>
              <a:ea typeface="Calibri"/>
              <a:cs typeface="Calibri"/>
              <a:sym typeface="Calibri"/>
            </a:endParaRPr>
          </a:p>
        </p:txBody>
      </p:sp>
    </p:spTree>
    <p:extLst>
      <p:ext uri="{BB962C8B-B14F-4D97-AF65-F5344CB8AC3E}">
        <p14:creationId xmlns:p14="http://schemas.microsoft.com/office/powerpoint/2010/main" val="1807222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Resultados</a:t>
            </a:r>
            <a:endParaRPr lang="es-ES" dirty="0"/>
          </a:p>
        </p:txBody>
      </p:sp>
      <p:sp>
        <p:nvSpPr>
          <p:cNvPr id="3" name="2 Marcador de texto"/>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0490" indent="0">
              <a:buNone/>
            </a:pPr>
            <a:r>
              <a:rPr lang="en-US" dirty="0" smtClean="0"/>
              <a:t>Tweets </a:t>
            </a:r>
            <a:r>
              <a:rPr lang="en-US" dirty="0" err="1" smtClean="0"/>
              <a:t>totales</a:t>
            </a:r>
            <a:endParaRPr lang="es-ES" dirty="0"/>
          </a:p>
        </p:txBody>
      </p:sp>
      <p:pic>
        <p:nvPicPr>
          <p:cNvPr id="4" name="3 Imagen" descr="https://scontent-mia1-2.xx.fbcdn.net/v/t35.0-12/16931182_10202854705006147_1373412231_o.png?oh=dc34f998479a87f7b26ec15d5edc35d9&amp;oe=58B1AD39"/>
          <p:cNvPicPr/>
          <p:nvPr/>
        </p:nvPicPr>
        <p:blipFill>
          <a:blip r:embed="rId2">
            <a:extLst>
              <a:ext uri="{28A0092B-C50C-407E-A947-70E740481C1C}">
                <a14:useLocalDpi xmlns:a14="http://schemas.microsoft.com/office/drawing/2010/main" val="0"/>
              </a:ext>
            </a:extLst>
          </a:blip>
          <a:srcRect/>
          <a:stretch>
            <a:fillRect/>
          </a:stretch>
        </p:blipFill>
        <p:spPr bwMode="auto">
          <a:xfrm>
            <a:off x="1055440" y="1556792"/>
            <a:ext cx="9865096" cy="3312368"/>
          </a:xfrm>
          <a:prstGeom prst="rect">
            <a:avLst/>
          </a:prstGeom>
          <a:noFill/>
          <a:ln>
            <a:noFill/>
          </a:ln>
        </p:spPr>
      </p:pic>
    </p:spTree>
    <p:extLst>
      <p:ext uri="{BB962C8B-B14F-4D97-AF65-F5344CB8AC3E}">
        <p14:creationId xmlns:p14="http://schemas.microsoft.com/office/powerpoint/2010/main" val="751926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Resultados</a:t>
            </a:r>
            <a:endParaRPr lang="es-ES" dirty="0"/>
          </a:p>
        </p:txBody>
      </p:sp>
      <p:sp>
        <p:nvSpPr>
          <p:cNvPr id="3" name="2 Marcador de texto"/>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0490" indent="0">
              <a:buNone/>
            </a:pPr>
            <a:r>
              <a:rPr lang="en-US" dirty="0" smtClean="0"/>
              <a:t>Tweets </a:t>
            </a:r>
            <a:r>
              <a:rPr lang="en-US" dirty="0" err="1" smtClean="0"/>
              <a:t>filtrados</a:t>
            </a:r>
            <a:endParaRPr lang="es-ES" dirty="0"/>
          </a:p>
        </p:txBody>
      </p:sp>
      <p:pic>
        <p:nvPicPr>
          <p:cNvPr id="5" name="4 Imagen" descr="https://scontent-mia1-2.xx.fbcdn.net/v/t35.0-12/16930723_10202854706366181_500183698_o.png?oh=4da24c501d71b84fcd9c41fa4f6d2e89&amp;oe=58B1B08C"/>
          <p:cNvPicPr/>
          <p:nvPr/>
        </p:nvPicPr>
        <p:blipFill>
          <a:blip r:embed="rId2">
            <a:extLst>
              <a:ext uri="{28A0092B-C50C-407E-A947-70E740481C1C}">
                <a14:useLocalDpi xmlns:a14="http://schemas.microsoft.com/office/drawing/2010/main" val="0"/>
              </a:ext>
            </a:extLst>
          </a:blip>
          <a:srcRect/>
          <a:stretch>
            <a:fillRect/>
          </a:stretch>
        </p:blipFill>
        <p:spPr bwMode="auto">
          <a:xfrm>
            <a:off x="767408" y="1628800"/>
            <a:ext cx="10441160" cy="3168351"/>
          </a:xfrm>
          <a:prstGeom prst="rect">
            <a:avLst/>
          </a:prstGeom>
          <a:noFill/>
          <a:ln>
            <a:noFill/>
          </a:ln>
        </p:spPr>
      </p:pic>
    </p:spTree>
    <p:extLst>
      <p:ext uri="{BB962C8B-B14F-4D97-AF65-F5344CB8AC3E}">
        <p14:creationId xmlns:p14="http://schemas.microsoft.com/office/powerpoint/2010/main" val="2493709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Resultados</a:t>
            </a:r>
            <a:endParaRPr lang="es-ES" dirty="0"/>
          </a:p>
        </p:txBody>
      </p:sp>
      <p:sp>
        <p:nvSpPr>
          <p:cNvPr id="3" name="2 Marcador de texto"/>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10490" indent="0">
              <a:buNone/>
            </a:pPr>
            <a:r>
              <a:rPr lang="en-US" dirty="0" err="1" smtClean="0"/>
              <a:t>Codigo</a:t>
            </a:r>
            <a:r>
              <a:rPr lang="en-US" dirty="0" smtClean="0"/>
              <a:t> </a:t>
            </a:r>
            <a:r>
              <a:rPr lang="en-US" dirty="0" err="1" smtClean="0"/>
              <a:t>para</a:t>
            </a:r>
            <a:r>
              <a:rPr lang="en-US" dirty="0" smtClean="0"/>
              <a:t> el </a:t>
            </a:r>
            <a:r>
              <a:rPr lang="en-US" dirty="0" err="1" smtClean="0"/>
              <a:t>filtrado</a:t>
            </a:r>
            <a:r>
              <a:rPr lang="en-US" dirty="0" smtClean="0"/>
              <a:t> de tweets</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700808"/>
            <a:ext cx="622957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135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229</Words>
  <Application>Microsoft Office PowerPoint</Application>
  <PresentationFormat>Panorámica</PresentationFormat>
  <Paragraphs>80</Paragraphs>
  <Slides>14</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Calibri</vt:lpstr>
      <vt:lpstr>Arial</vt:lpstr>
      <vt:lpstr>Noto Sans Symbols</vt:lpstr>
      <vt:lpstr>Questrial</vt:lpstr>
      <vt:lpstr>Intermedio</vt:lpstr>
      <vt:lpstr>Inteligencia de Negocios</vt:lpstr>
      <vt:lpstr>Proyecto Final  </vt:lpstr>
      <vt:lpstr>Introducción</vt:lpstr>
      <vt:lpstr>Método</vt:lpstr>
      <vt:lpstr>Método</vt:lpstr>
      <vt:lpstr>Método</vt:lpstr>
      <vt:lpstr>Resultados</vt:lpstr>
      <vt:lpstr>Resultados</vt:lpstr>
      <vt:lpstr>Resultados</vt:lpstr>
      <vt:lpstr>Resultados</vt:lpstr>
      <vt:lpstr>Resultados</vt:lpstr>
      <vt:lpstr>Resultados</vt:lpstr>
      <vt:lpstr>Conclusiones</vt:lpstr>
      <vt:lpstr>Trabajos futuros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dc:title>
  <dc:creator>Luis</dc:creator>
  <cp:lastModifiedBy>Jorgito Miño</cp:lastModifiedBy>
  <cp:revision>14</cp:revision>
  <dcterms:modified xsi:type="dcterms:W3CDTF">2017-02-23T23:51:08Z</dcterms:modified>
</cp:coreProperties>
</file>