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f8fe2f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ef8fe2f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4.3 Operadores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4.4 Estructuras de control de flujo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4.5 Funciones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42" name="Google Shape;142;g5ef8fe2fe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f8fe2fe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5ef8fe2fe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4.3 Operadores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4.4 Estructuras de control de flujo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4.5 Funciones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49" name="Google Shape;149;g5ef8fe2fe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f8fe2fe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5ef8fe2fe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4.3 Operadores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4.4 Estructuras de control de flujo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4.5 Funciones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56" name="Google Shape;156;g5ef8fe2fe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f8fe2fe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ef8fe2fe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4.3 Operadores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4.4 Estructuras de control de flujo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4.5 Funciones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63" name="Google Shape;163;g5ef8fe2fe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f8fe2fe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ef8fe2fe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4.3 Operadores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4.4 Estructuras de control de flujo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>
                <a:solidFill>
                  <a:schemeClr val="dk1"/>
                </a:solidFill>
              </a:rPr>
              <a:t>4.5 Funciones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70" name="Google Shape;170;g5ef8fe2fe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79650" y="227775"/>
            <a:ext cx="8784000" cy="47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48225"/>
            <a:ext cx="8520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001100"/>
            <a:ext cx="8520600" cy="3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179650" y="107900"/>
            <a:ext cx="8784000" cy="68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2075" y="107838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179650" y="108075"/>
            <a:ext cx="8784000" cy="68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79650" y="107900"/>
            <a:ext cx="8784000" cy="68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2075" y="107838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179650" y="227775"/>
            <a:ext cx="8784000" cy="47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179650" y="107900"/>
            <a:ext cx="8784000" cy="68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2075" y="107838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179650" y="227775"/>
            <a:ext cx="8784000" cy="47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79650" y="107900"/>
            <a:ext cx="8784000" cy="68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2075" y="107838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105" name="Google Shape;10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111" name="Google Shape;1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118" name="Google Shape;1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79643" y="107897"/>
            <a:ext cx="8784000" cy="487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79643" y="107897"/>
            <a:ext cx="8784000" cy="142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2487"/>
                </a:lnTo>
                <a:lnTo>
                  <a:pt x="0" y="89978"/>
                </a:lnTo>
                <a:lnTo>
                  <a:pt x="0" y="112473"/>
                </a:lnTo>
                <a:lnTo>
                  <a:pt x="0" y="119971"/>
                </a:lnTo>
                <a:lnTo>
                  <a:pt x="765" y="119340"/>
                </a:lnTo>
                <a:lnTo>
                  <a:pt x="1528" y="118711"/>
                </a:lnTo>
                <a:lnTo>
                  <a:pt x="2290" y="118086"/>
                </a:lnTo>
                <a:lnTo>
                  <a:pt x="3050" y="117464"/>
                </a:lnTo>
                <a:lnTo>
                  <a:pt x="3808" y="116844"/>
                </a:lnTo>
                <a:lnTo>
                  <a:pt x="4565" y="116228"/>
                </a:lnTo>
                <a:lnTo>
                  <a:pt x="5320" y="115615"/>
                </a:lnTo>
                <a:lnTo>
                  <a:pt x="6073" y="115005"/>
                </a:lnTo>
                <a:lnTo>
                  <a:pt x="6824" y="114398"/>
                </a:lnTo>
                <a:lnTo>
                  <a:pt x="7574" y="113794"/>
                </a:lnTo>
                <a:lnTo>
                  <a:pt x="8322" y="113193"/>
                </a:lnTo>
                <a:lnTo>
                  <a:pt x="9068" y="112595"/>
                </a:lnTo>
                <a:lnTo>
                  <a:pt x="9812" y="112000"/>
                </a:lnTo>
                <a:lnTo>
                  <a:pt x="10555" y="111408"/>
                </a:lnTo>
                <a:lnTo>
                  <a:pt x="11296" y="110819"/>
                </a:lnTo>
                <a:lnTo>
                  <a:pt x="12035" y="110233"/>
                </a:lnTo>
                <a:lnTo>
                  <a:pt x="12772" y="109651"/>
                </a:lnTo>
                <a:lnTo>
                  <a:pt x="13508" y="109071"/>
                </a:lnTo>
                <a:lnTo>
                  <a:pt x="14242" y="108494"/>
                </a:lnTo>
                <a:lnTo>
                  <a:pt x="14974" y="107921"/>
                </a:lnTo>
                <a:lnTo>
                  <a:pt x="15704" y="107350"/>
                </a:lnTo>
                <a:lnTo>
                  <a:pt x="16433" y="106783"/>
                </a:lnTo>
                <a:lnTo>
                  <a:pt x="17160" y="106218"/>
                </a:lnTo>
                <a:lnTo>
                  <a:pt x="17885" y="105657"/>
                </a:lnTo>
                <a:lnTo>
                  <a:pt x="18608" y="105098"/>
                </a:lnTo>
                <a:lnTo>
                  <a:pt x="19330" y="104543"/>
                </a:lnTo>
                <a:lnTo>
                  <a:pt x="20050" y="103990"/>
                </a:lnTo>
                <a:lnTo>
                  <a:pt x="20768" y="103441"/>
                </a:lnTo>
                <a:lnTo>
                  <a:pt x="21484" y="102895"/>
                </a:lnTo>
                <a:lnTo>
                  <a:pt x="22199" y="102352"/>
                </a:lnTo>
                <a:lnTo>
                  <a:pt x="22912" y="101812"/>
                </a:lnTo>
                <a:lnTo>
                  <a:pt x="23623" y="101274"/>
                </a:lnTo>
                <a:lnTo>
                  <a:pt x="24333" y="100740"/>
                </a:lnTo>
                <a:lnTo>
                  <a:pt x="25041" y="100209"/>
                </a:lnTo>
                <a:lnTo>
                  <a:pt x="25746" y="99681"/>
                </a:lnTo>
                <a:lnTo>
                  <a:pt x="26451" y="99156"/>
                </a:lnTo>
                <a:lnTo>
                  <a:pt x="27153" y="98634"/>
                </a:lnTo>
                <a:lnTo>
                  <a:pt x="27854" y="98115"/>
                </a:lnTo>
                <a:lnTo>
                  <a:pt x="28553" y="97600"/>
                </a:lnTo>
                <a:lnTo>
                  <a:pt x="29250" y="97087"/>
                </a:lnTo>
                <a:lnTo>
                  <a:pt x="29946" y="96577"/>
                </a:lnTo>
                <a:lnTo>
                  <a:pt x="30639" y="96070"/>
                </a:lnTo>
                <a:lnTo>
                  <a:pt x="31331" y="95566"/>
                </a:lnTo>
                <a:lnTo>
                  <a:pt x="32022" y="95066"/>
                </a:lnTo>
                <a:lnTo>
                  <a:pt x="32710" y="94568"/>
                </a:lnTo>
                <a:lnTo>
                  <a:pt x="33397" y="94074"/>
                </a:lnTo>
                <a:lnTo>
                  <a:pt x="34082" y="93582"/>
                </a:lnTo>
                <a:lnTo>
                  <a:pt x="34765" y="93094"/>
                </a:lnTo>
                <a:lnTo>
                  <a:pt x="35447" y="92608"/>
                </a:lnTo>
                <a:lnTo>
                  <a:pt x="36127" y="92126"/>
                </a:lnTo>
                <a:lnTo>
                  <a:pt x="36805" y="91646"/>
                </a:lnTo>
                <a:lnTo>
                  <a:pt x="37481" y="91170"/>
                </a:lnTo>
                <a:lnTo>
                  <a:pt x="38156" y="90697"/>
                </a:lnTo>
                <a:lnTo>
                  <a:pt x="38828" y="90227"/>
                </a:lnTo>
                <a:lnTo>
                  <a:pt x="39499" y="89759"/>
                </a:lnTo>
                <a:lnTo>
                  <a:pt x="40169" y="89295"/>
                </a:lnTo>
                <a:lnTo>
                  <a:pt x="40836" y="88834"/>
                </a:lnTo>
                <a:lnTo>
                  <a:pt x="41502" y="88376"/>
                </a:lnTo>
                <a:lnTo>
                  <a:pt x="42166" y="87921"/>
                </a:lnTo>
                <a:lnTo>
                  <a:pt x="42829" y="87469"/>
                </a:lnTo>
                <a:lnTo>
                  <a:pt x="43489" y="87020"/>
                </a:lnTo>
                <a:lnTo>
                  <a:pt x="44148" y="86574"/>
                </a:lnTo>
                <a:lnTo>
                  <a:pt x="44805" y="86131"/>
                </a:lnTo>
                <a:lnTo>
                  <a:pt x="45461" y="85691"/>
                </a:lnTo>
                <a:lnTo>
                  <a:pt x="46114" y="85255"/>
                </a:lnTo>
                <a:lnTo>
                  <a:pt x="46766" y="84821"/>
                </a:lnTo>
                <a:lnTo>
                  <a:pt x="47416" y="84390"/>
                </a:lnTo>
                <a:lnTo>
                  <a:pt x="48065" y="83962"/>
                </a:lnTo>
                <a:lnTo>
                  <a:pt x="48711" y="83538"/>
                </a:lnTo>
                <a:lnTo>
                  <a:pt x="49356" y="83116"/>
                </a:lnTo>
                <a:lnTo>
                  <a:pt x="49999" y="82698"/>
                </a:lnTo>
                <a:lnTo>
                  <a:pt x="50641" y="82282"/>
                </a:lnTo>
                <a:lnTo>
                  <a:pt x="51280" y="81870"/>
                </a:lnTo>
                <a:lnTo>
                  <a:pt x="51918" y="81460"/>
                </a:lnTo>
                <a:lnTo>
                  <a:pt x="52555" y="81054"/>
                </a:lnTo>
                <a:lnTo>
                  <a:pt x="53189" y="80651"/>
                </a:lnTo>
                <a:lnTo>
                  <a:pt x="53822" y="80250"/>
                </a:lnTo>
                <a:lnTo>
                  <a:pt x="54453" y="79853"/>
                </a:lnTo>
                <a:lnTo>
                  <a:pt x="55082" y="79459"/>
                </a:lnTo>
                <a:lnTo>
                  <a:pt x="55709" y="79068"/>
                </a:lnTo>
                <a:lnTo>
                  <a:pt x="56335" y="78679"/>
                </a:lnTo>
                <a:lnTo>
                  <a:pt x="56959" y="78294"/>
                </a:lnTo>
                <a:lnTo>
                  <a:pt x="57581" y="77912"/>
                </a:lnTo>
                <a:lnTo>
                  <a:pt x="58202" y="77533"/>
                </a:lnTo>
                <a:lnTo>
                  <a:pt x="58820" y="77157"/>
                </a:lnTo>
                <a:lnTo>
                  <a:pt x="59437" y="76784"/>
                </a:lnTo>
                <a:lnTo>
                  <a:pt x="60053" y="76414"/>
                </a:lnTo>
                <a:lnTo>
                  <a:pt x="60666" y="76048"/>
                </a:lnTo>
                <a:lnTo>
                  <a:pt x="61278" y="75684"/>
                </a:lnTo>
                <a:lnTo>
                  <a:pt x="61888" y="75323"/>
                </a:lnTo>
                <a:lnTo>
                  <a:pt x="62496" y="74965"/>
                </a:lnTo>
                <a:lnTo>
                  <a:pt x="63103" y="74611"/>
                </a:lnTo>
                <a:lnTo>
                  <a:pt x="63708" y="74259"/>
                </a:lnTo>
                <a:lnTo>
                  <a:pt x="64311" y="73910"/>
                </a:lnTo>
                <a:lnTo>
                  <a:pt x="64912" y="73565"/>
                </a:lnTo>
                <a:lnTo>
                  <a:pt x="65511" y="73222"/>
                </a:lnTo>
                <a:lnTo>
                  <a:pt x="66109" y="72883"/>
                </a:lnTo>
                <a:lnTo>
                  <a:pt x="66705" y="72546"/>
                </a:lnTo>
                <a:lnTo>
                  <a:pt x="67300" y="72213"/>
                </a:lnTo>
                <a:lnTo>
                  <a:pt x="67892" y="71882"/>
                </a:lnTo>
                <a:lnTo>
                  <a:pt x="68483" y="71555"/>
                </a:lnTo>
                <a:lnTo>
                  <a:pt x="69072" y="71231"/>
                </a:lnTo>
                <a:lnTo>
                  <a:pt x="69659" y="70909"/>
                </a:lnTo>
                <a:lnTo>
                  <a:pt x="70245" y="70591"/>
                </a:lnTo>
                <a:lnTo>
                  <a:pt x="70829" y="70276"/>
                </a:lnTo>
                <a:lnTo>
                  <a:pt x="71411" y="69964"/>
                </a:lnTo>
                <a:lnTo>
                  <a:pt x="71991" y="69655"/>
                </a:lnTo>
                <a:lnTo>
                  <a:pt x="72570" y="69349"/>
                </a:lnTo>
                <a:lnTo>
                  <a:pt x="73147" y="69046"/>
                </a:lnTo>
                <a:lnTo>
                  <a:pt x="73722" y="68746"/>
                </a:lnTo>
                <a:lnTo>
                  <a:pt x="74295" y="68449"/>
                </a:lnTo>
                <a:lnTo>
                  <a:pt x="74867" y="68155"/>
                </a:lnTo>
                <a:lnTo>
                  <a:pt x="75437" y="67864"/>
                </a:lnTo>
                <a:lnTo>
                  <a:pt x="76005" y="67576"/>
                </a:lnTo>
                <a:lnTo>
                  <a:pt x="76571" y="67292"/>
                </a:lnTo>
                <a:lnTo>
                  <a:pt x="77136" y="67010"/>
                </a:lnTo>
                <a:lnTo>
                  <a:pt x="77699" y="66731"/>
                </a:lnTo>
                <a:lnTo>
                  <a:pt x="78260" y="66456"/>
                </a:lnTo>
                <a:lnTo>
                  <a:pt x="78819" y="66183"/>
                </a:lnTo>
                <a:lnTo>
                  <a:pt x="79377" y="65914"/>
                </a:lnTo>
                <a:lnTo>
                  <a:pt x="79933" y="65647"/>
                </a:lnTo>
                <a:lnTo>
                  <a:pt x="80487" y="65383"/>
                </a:lnTo>
                <a:lnTo>
                  <a:pt x="81040" y="65123"/>
                </a:lnTo>
                <a:lnTo>
                  <a:pt x="81590" y="64866"/>
                </a:lnTo>
                <a:lnTo>
                  <a:pt x="82139" y="64611"/>
                </a:lnTo>
                <a:lnTo>
                  <a:pt x="82686" y="64360"/>
                </a:lnTo>
                <a:lnTo>
                  <a:pt x="83232" y="64112"/>
                </a:lnTo>
                <a:lnTo>
                  <a:pt x="83776" y="63867"/>
                </a:lnTo>
                <a:lnTo>
                  <a:pt x="84318" y="63624"/>
                </a:lnTo>
                <a:lnTo>
                  <a:pt x="84858" y="63385"/>
                </a:lnTo>
                <a:lnTo>
                  <a:pt x="85396" y="63149"/>
                </a:lnTo>
                <a:lnTo>
                  <a:pt x="85933" y="62916"/>
                </a:lnTo>
                <a:lnTo>
                  <a:pt x="86468" y="62686"/>
                </a:lnTo>
                <a:lnTo>
                  <a:pt x="87001" y="62459"/>
                </a:lnTo>
                <a:lnTo>
                  <a:pt x="87533" y="62235"/>
                </a:lnTo>
                <a:lnTo>
                  <a:pt x="88063" y="62014"/>
                </a:lnTo>
                <a:lnTo>
                  <a:pt x="88591" y="61796"/>
                </a:lnTo>
                <a:lnTo>
                  <a:pt x="89117" y="61581"/>
                </a:lnTo>
                <a:lnTo>
                  <a:pt x="89641" y="61370"/>
                </a:lnTo>
                <a:lnTo>
                  <a:pt x="90164" y="61161"/>
                </a:lnTo>
                <a:lnTo>
                  <a:pt x="90685" y="60955"/>
                </a:lnTo>
                <a:lnTo>
                  <a:pt x="91204" y="60753"/>
                </a:lnTo>
                <a:lnTo>
                  <a:pt x="91722" y="60553"/>
                </a:lnTo>
                <a:lnTo>
                  <a:pt x="92238" y="60356"/>
                </a:lnTo>
                <a:lnTo>
                  <a:pt x="92752" y="60163"/>
                </a:lnTo>
                <a:lnTo>
                  <a:pt x="93264" y="59972"/>
                </a:lnTo>
                <a:lnTo>
                  <a:pt x="93775" y="59785"/>
                </a:lnTo>
                <a:lnTo>
                  <a:pt x="94284" y="59600"/>
                </a:lnTo>
                <a:lnTo>
                  <a:pt x="94791" y="59419"/>
                </a:lnTo>
                <a:lnTo>
                  <a:pt x="95296" y="59241"/>
                </a:lnTo>
                <a:lnTo>
                  <a:pt x="95800" y="59065"/>
                </a:lnTo>
                <a:lnTo>
                  <a:pt x="96301" y="58893"/>
                </a:lnTo>
                <a:lnTo>
                  <a:pt x="96801" y="58724"/>
                </a:lnTo>
                <a:lnTo>
                  <a:pt x="97300" y="58558"/>
                </a:lnTo>
                <a:lnTo>
                  <a:pt x="97796" y="58395"/>
                </a:lnTo>
                <a:lnTo>
                  <a:pt x="98291" y="58234"/>
                </a:lnTo>
                <a:lnTo>
                  <a:pt x="98784" y="58077"/>
                </a:lnTo>
                <a:lnTo>
                  <a:pt x="99276" y="57923"/>
                </a:lnTo>
                <a:lnTo>
                  <a:pt x="99765" y="57772"/>
                </a:lnTo>
                <a:lnTo>
                  <a:pt x="100253" y="57625"/>
                </a:lnTo>
                <a:lnTo>
                  <a:pt x="100739" y="57480"/>
                </a:lnTo>
                <a:lnTo>
                  <a:pt x="101224" y="57338"/>
                </a:lnTo>
                <a:lnTo>
                  <a:pt x="101706" y="57199"/>
                </a:lnTo>
                <a:lnTo>
                  <a:pt x="102187" y="57063"/>
                </a:lnTo>
                <a:lnTo>
                  <a:pt x="102667" y="56930"/>
                </a:lnTo>
                <a:lnTo>
                  <a:pt x="103144" y="56801"/>
                </a:lnTo>
                <a:lnTo>
                  <a:pt x="103620" y="56674"/>
                </a:lnTo>
                <a:lnTo>
                  <a:pt x="104094" y="56551"/>
                </a:lnTo>
                <a:lnTo>
                  <a:pt x="104566" y="56430"/>
                </a:lnTo>
                <a:lnTo>
                  <a:pt x="105036" y="56312"/>
                </a:lnTo>
                <a:lnTo>
                  <a:pt x="105505" y="56198"/>
                </a:lnTo>
                <a:lnTo>
                  <a:pt x="105972" y="56087"/>
                </a:lnTo>
                <a:lnTo>
                  <a:pt x="106437" y="55978"/>
                </a:lnTo>
                <a:lnTo>
                  <a:pt x="106900" y="55873"/>
                </a:lnTo>
                <a:lnTo>
                  <a:pt x="107362" y="55770"/>
                </a:lnTo>
                <a:lnTo>
                  <a:pt x="107822" y="55671"/>
                </a:lnTo>
                <a:lnTo>
                  <a:pt x="108280" y="55575"/>
                </a:lnTo>
                <a:lnTo>
                  <a:pt x="108737" y="55482"/>
                </a:lnTo>
                <a:lnTo>
                  <a:pt x="109192" y="55392"/>
                </a:lnTo>
                <a:lnTo>
                  <a:pt x="109645" y="55304"/>
                </a:lnTo>
                <a:lnTo>
                  <a:pt x="110096" y="55220"/>
                </a:lnTo>
                <a:lnTo>
                  <a:pt x="110545" y="55139"/>
                </a:lnTo>
                <a:lnTo>
                  <a:pt x="110993" y="55061"/>
                </a:lnTo>
                <a:lnTo>
                  <a:pt x="111439" y="54986"/>
                </a:lnTo>
                <a:lnTo>
                  <a:pt x="112326" y="54846"/>
                </a:lnTo>
                <a:lnTo>
                  <a:pt x="113206" y="54717"/>
                </a:lnTo>
                <a:lnTo>
                  <a:pt x="114079" y="54600"/>
                </a:lnTo>
                <a:lnTo>
                  <a:pt x="114944" y="54496"/>
                </a:lnTo>
                <a:lnTo>
                  <a:pt x="115803" y="54404"/>
                </a:lnTo>
                <a:lnTo>
                  <a:pt x="116655" y="54324"/>
                </a:lnTo>
                <a:lnTo>
                  <a:pt x="117500" y="54256"/>
                </a:lnTo>
                <a:lnTo>
                  <a:pt x="118338" y="54201"/>
                </a:lnTo>
                <a:lnTo>
                  <a:pt x="119169" y="54157"/>
                </a:lnTo>
                <a:lnTo>
                  <a:pt x="119993" y="54126"/>
                </a:lnTo>
                <a:lnTo>
                  <a:pt x="119993" y="30446"/>
                </a:lnTo>
                <a:lnTo>
                  <a:pt x="119993" y="13531"/>
                </a:lnTo>
                <a:lnTo>
                  <a:pt x="119993" y="3382"/>
                </a:lnTo>
                <a:lnTo>
                  <a:pt x="119993" y="0"/>
                </a:lnTo>
                <a:lnTo>
                  <a:pt x="67496" y="0"/>
                </a:lnTo>
                <a:lnTo>
                  <a:pt x="29998" y="0"/>
                </a:lnTo>
                <a:lnTo>
                  <a:pt x="7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BEC_Marca.png"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25" y="107900"/>
            <a:ext cx="680223" cy="6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operadores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operaciones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amigable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47475" y="277075"/>
            <a:ext cx="85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/>
              <a:t>4. PROGRAMACIÓN BÁSICA</a:t>
            </a:r>
            <a:endParaRPr b="1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63" y="910025"/>
            <a:ext cx="7139825" cy="39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47475" y="277075"/>
            <a:ext cx="85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/>
              <a:t>4. PROGRAMACIÓN BÁSICA</a:t>
            </a:r>
            <a:endParaRPr b="1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25" y="1121475"/>
            <a:ext cx="4552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47475" y="277075"/>
            <a:ext cx="85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/>
              <a:t>4. PROGRAMACIÓN BÁSICA</a:t>
            </a:r>
            <a:endParaRPr b="1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00" y="1228900"/>
            <a:ext cx="66865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47475" y="277075"/>
            <a:ext cx="85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/>
              <a:t>4. PROGRAMACIÓN BÁSICA</a:t>
            </a:r>
            <a:endParaRPr b="1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75" y="1000600"/>
            <a:ext cx="35433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347475" y="277075"/>
            <a:ext cx="8520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/>
              <a:t>4. PROGRAMACIÓN BÁSICA</a:t>
            </a:r>
            <a:endParaRPr b="1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5" y="1685525"/>
            <a:ext cx="8281351" cy="2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