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9F011-2959-20FE-5CC1-A80E0AC5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7B72BC-2F92-3413-9F07-0B7CF5B40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9D2ECC-1376-B773-A70A-20E99539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82952-C16B-F1E8-9D7B-04A9FBE9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50C15-D42E-AF50-5D4F-B535687A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186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3ABB7-FF9B-D2D7-2BF9-0863F8FE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895799-FE5D-5627-E326-C890BB305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F27DE-EAA2-82E3-87A6-05036D60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AD4680-B83E-20CF-4261-CA0962F8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EA4AE0-6C6A-D4BE-F91F-810D2B76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79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5AC946-AFC8-7AC7-F6E0-A48E25E41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382399-7976-E15B-562A-E3F506B7E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1B26C5-C166-B384-9B76-56B19AF4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FFE929-B469-C16B-2778-C7F2F5C5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512951-1360-5319-6C56-39ADE122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94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248ED-ACE5-E274-DA3D-1607E809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60F4A-976D-67C1-A9A4-22836560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48902-D81D-FE98-2FD9-91F18935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A4E01-B79F-CE91-4E49-8C7DD8CA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4712AD-7C2B-D0C7-9808-A1B5AC41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380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90FE1-1738-4CC1-1EE6-59FA9D6C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42737F-D091-9F95-3318-7375A45C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BE15D5-E523-66E8-108D-B2B1DBC8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FD7C1-1F20-B407-0C79-0A4252DD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C79981-FB04-9BD3-A96F-4F20E9CB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37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F42F8-9867-4660-4563-931DC488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4EC8DA-8EEA-6D42-1D9F-97B738CFF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404F3D-B35F-349F-81E6-7D53B4980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279204-2733-8424-55D0-9FAB212E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E20B2B-7E4F-8972-FE56-378AEF9D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476EF-50B7-307E-6A0D-3E65467B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336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6ABE-FBBD-999F-7D95-4A2A5A37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8F99CC-70E1-0DF4-FADF-97A83BF9B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0F09F4-AFEB-D936-62B6-235EA2884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ED0480-36A1-D99C-0B77-AC202670B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ED9EE4-D391-8C83-059C-EDC6709E8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2E0D67-7C81-0C22-1D22-1747ABB4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A9F6F6-EB36-4D10-A569-2C09CFBA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D6D282-3F07-C669-0E94-FE9637FF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07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38140-347C-CD49-3BCC-99849780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7D0AF8-86D7-5834-AD7B-8535782F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FE5C52-71B0-6BBE-45A1-1DBB8915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BE931A-9ED2-E779-6EF2-1AD9E285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467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6544CD-FED5-C21F-5FF3-38BB2BCB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C320EF-10B1-2B8D-333D-E94566AB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3CE7B0-B1CC-D469-F481-C469DFDC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453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3C410-390B-910B-8CEF-1A1F0813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C52A9-9300-2F9E-77BD-E9C9D8F0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A3EE68-6F4D-46D1-D6FF-DA6A7AD29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C5BF83-9835-A450-6C6E-F22DFE9F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A5827A-34DB-DDDB-09E9-0E2B0627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36304-2D1C-F818-FE4F-3100B697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927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A5B22-11FB-7556-85AC-BD330111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8A9826-BBD1-64DE-C6AD-07A69486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5F04CD-1BF8-5EE2-CA90-5700D258C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B1E417-C796-4BBE-2DCA-AE6BB515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D082-7D94-4B05-85FD-C674D47F4663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25AC5A-EB75-633F-B9C1-CBF71B11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C0EAE4-E205-04A8-E60C-41306F90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203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9D8882-39EA-7EEE-0509-52E7D0E0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CE4A3D-0CE6-369F-FA3A-60E1C67D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15DFD3-5681-AFC7-3731-0C56432E1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6D082-7D94-4B05-85FD-C674D47F4663}" type="datetimeFigureOut">
              <a:rPr lang="es-CO" smtClean="0"/>
              <a:t>14/04/2023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A000A1-F7A7-2850-CFC8-4232D2622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F8F76D-A8E2-A3DD-622E-035338E2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FCEE1-A9D6-4396-B068-71D6C70EC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211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munozf/judge4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munozf/judge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qlitebrows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munozf/judge4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81F69-2A56-1F3B-75C7-5A63AEC4F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/>
              <a:t>How </a:t>
            </a:r>
            <a:r>
              <a:rPr lang="es-419" b="1" dirty="0" err="1"/>
              <a:t>to</a:t>
            </a:r>
            <a:r>
              <a:rPr lang="es-419" b="1" dirty="0"/>
              <a:t> </a:t>
            </a:r>
            <a:r>
              <a:rPr lang="es-419" b="1" dirty="0" err="1"/>
              <a:t>create</a:t>
            </a:r>
            <a:r>
              <a:rPr lang="es-419" b="1" dirty="0"/>
              <a:t> </a:t>
            </a:r>
            <a:r>
              <a:rPr lang="es-419" b="1" dirty="0" err="1"/>
              <a:t>tests</a:t>
            </a:r>
            <a:r>
              <a:rPr lang="es-419" b="1" dirty="0"/>
              <a:t> cases for judge42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06390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B384289-7B8C-800D-8686-B7DE80A47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" t="6753" r="1000" b="59256"/>
          <a:stretch/>
        </p:blipFill>
        <p:spPr>
          <a:xfrm>
            <a:off x="98474" y="618978"/>
            <a:ext cx="11971606" cy="2208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6327AC-42D1-9DD9-FD8D-B87EAE7D3A05}"/>
              </a:ext>
            </a:extLst>
          </p:cNvPr>
          <p:cNvSpPr txBox="1"/>
          <p:nvPr/>
        </p:nvSpPr>
        <p:spPr>
          <a:xfrm>
            <a:off x="267060" y="3055724"/>
            <a:ext cx="2496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dirty="0"/>
              <a:t>Clic </a:t>
            </a:r>
            <a:r>
              <a:rPr lang="es-419" sz="3200" dirty="0" err="1"/>
              <a:t>on</a:t>
            </a:r>
            <a:r>
              <a:rPr lang="es-419" sz="3200" dirty="0"/>
              <a:t> </a:t>
            </a:r>
            <a:r>
              <a:rPr lang="es-419" sz="3200" b="1" dirty="0">
                <a:latin typeface="Consolas" panose="020B0609020204030204" pitchFamily="49" charset="0"/>
              </a:rPr>
              <a:t>in</a:t>
            </a:r>
            <a:r>
              <a:rPr lang="es-419" sz="3200" dirty="0"/>
              <a:t> </a:t>
            </a:r>
            <a:r>
              <a:rPr lang="es-419" sz="3200" dirty="0" err="1"/>
              <a:t>cell</a:t>
            </a:r>
            <a:endParaRPr lang="es-CO" sz="32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817ECD8-5485-9238-6D85-8C902575CF4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515158" y="2015198"/>
            <a:ext cx="0" cy="10405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785D29-55C7-8693-B634-B9174DE346B1}"/>
              </a:ext>
            </a:extLst>
          </p:cNvPr>
          <p:cNvSpPr txBox="1"/>
          <p:nvPr/>
        </p:nvSpPr>
        <p:spPr>
          <a:xfrm>
            <a:off x="2744915" y="4306367"/>
            <a:ext cx="63740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 err="1"/>
              <a:t>Write</a:t>
            </a:r>
            <a:r>
              <a:rPr lang="es-419" sz="3200" dirty="0"/>
              <a:t> inputs </a:t>
            </a:r>
            <a:r>
              <a:rPr lang="es-419" sz="3200" dirty="0" err="1"/>
              <a:t>of</a:t>
            </a:r>
            <a:r>
              <a:rPr lang="es-419" sz="3200" dirty="0"/>
              <a:t> </a:t>
            </a:r>
            <a:r>
              <a:rPr lang="es-419" sz="3200" dirty="0" err="1"/>
              <a:t>this</a:t>
            </a:r>
            <a:r>
              <a:rPr lang="es-419" sz="3200" dirty="0"/>
              <a:t> test case: </a:t>
            </a:r>
            <a:r>
              <a:rPr lang="es-419" sz="3200" dirty="0" err="1"/>
              <a:t>one</a:t>
            </a:r>
            <a:r>
              <a:rPr lang="es-419" sz="3200" dirty="0"/>
              <a:t> input per line </a:t>
            </a:r>
            <a:r>
              <a:rPr lang="es-419" sz="3200" dirty="0" err="1"/>
              <a:t>according</a:t>
            </a:r>
            <a:r>
              <a:rPr lang="es-419" sz="3200" dirty="0"/>
              <a:t> </a:t>
            </a:r>
            <a:r>
              <a:rPr lang="es-419" sz="3200" dirty="0" err="1"/>
              <a:t>to</a:t>
            </a:r>
            <a:r>
              <a:rPr lang="es-419" sz="3200" dirty="0"/>
              <a:t> </a:t>
            </a:r>
            <a:r>
              <a:rPr lang="es-419" sz="3200" dirty="0" err="1"/>
              <a:t>problem</a:t>
            </a:r>
            <a:r>
              <a:rPr lang="es-419" sz="3200" dirty="0"/>
              <a:t> </a:t>
            </a:r>
            <a:r>
              <a:rPr lang="es-419" sz="3200" dirty="0" err="1"/>
              <a:t>statement</a:t>
            </a:r>
            <a:r>
              <a:rPr lang="es-419" sz="3200" dirty="0"/>
              <a:t>. No more </a:t>
            </a:r>
            <a:r>
              <a:rPr lang="es-419" sz="3200" dirty="0" err="1"/>
              <a:t>breaklines</a:t>
            </a:r>
            <a:r>
              <a:rPr lang="es-419" sz="3200" dirty="0"/>
              <a:t> at </a:t>
            </a:r>
            <a:r>
              <a:rPr lang="es-419" sz="3200" dirty="0" err="1"/>
              <a:t>the</a:t>
            </a:r>
            <a:r>
              <a:rPr lang="es-419" sz="3200" dirty="0"/>
              <a:t> </a:t>
            </a:r>
            <a:r>
              <a:rPr lang="es-419" sz="3200" dirty="0" err="1"/>
              <a:t>end</a:t>
            </a:r>
            <a:r>
              <a:rPr lang="es-419" sz="3200" dirty="0"/>
              <a:t>: </a:t>
            </a:r>
            <a:r>
              <a:rPr lang="es-419" sz="3200" dirty="0" err="1"/>
              <a:t>just</a:t>
            </a:r>
            <a:r>
              <a:rPr lang="es-419" sz="3200" dirty="0"/>
              <a:t> </a:t>
            </a:r>
            <a:r>
              <a:rPr lang="es-419" sz="3200" dirty="0" err="1"/>
              <a:t>two</a:t>
            </a:r>
            <a:r>
              <a:rPr lang="es-419" sz="3200" dirty="0"/>
              <a:t> </a:t>
            </a:r>
            <a:r>
              <a:rPr lang="es-419" sz="3200" dirty="0" err="1"/>
              <a:t>lines</a:t>
            </a:r>
            <a:r>
              <a:rPr lang="es-419" sz="3200" dirty="0"/>
              <a:t>.</a:t>
            </a:r>
            <a:endParaRPr lang="es-CO" sz="32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A5E1104-35CA-B99E-098B-8604F6C38B3C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31919" y="2015198"/>
            <a:ext cx="2755539" cy="229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9C0FD6E-B472-D21D-3445-37D518B749D2}"/>
              </a:ext>
            </a:extLst>
          </p:cNvPr>
          <p:cNvSpPr txBox="1"/>
          <p:nvPr/>
        </p:nvSpPr>
        <p:spPr>
          <a:xfrm>
            <a:off x="10259969" y="3721592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dirty="0"/>
              <a:t>Clic </a:t>
            </a:r>
            <a:r>
              <a:rPr lang="es-419" sz="3200" b="1" dirty="0" err="1"/>
              <a:t>Apply</a:t>
            </a:r>
            <a:endParaRPr lang="es-CO" sz="3200" b="1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79BACA8-4C10-1FEC-9D13-E8FB67EB4F1B}"/>
              </a:ext>
            </a:extLst>
          </p:cNvPr>
          <p:cNvCxnSpPr>
            <a:cxnSpLocks/>
          </p:cNvCxnSpPr>
          <p:nvPr/>
        </p:nvCxnSpPr>
        <p:spPr>
          <a:xfrm flipV="1">
            <a:off x="11598385" y="2681066"/>
            <a:ext cx="0" cy="10405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0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C8C7A-DAAE-521F-598C-1B752D36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Create</a:t>
            </a:r>
            <a:r>
              <a:rPr lang="es-419" b="1" dirty="0"/>
              <a:t> a </a:t>
            </a:r>
            <a:r>
              <a:rPr lang="es-419" b="1" dirty="0" err="1"/>
              <a:t>tests</a:t>
            </a:r>
            <a:r>
              <a:rPr lang="es-419" b="1" dirty="0"/>
              <a:t> cases [6/7]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7C6EA-A9F3-EC33-7C55-6811540E4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s-CO" dirty="0" err="1"/>
              <a:t>Example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outputs for </a:t>
            </a:r>
            <a:r>
              <a:rPr lang="es-CO" dirty="0" err="1"/>
              <a:t>this</a:t>
            </a:r>
            <a:r>
              <a:rPr lang="es-CO" dirty="0"/>
              <a:t> test case: </a:t>
            </a:r>
            <a:r>
              <a:rPr lang="es-CO" dirty="0" err="1"/>
              <a:t>just</a:t>
            </a:r>
            <a:r>
              <a:rPr lang="es-CO" dirty="0"/>
              <a:t> </a:t>
            </a:r>
            <a:r>
              <a:rPr lang="es-CO" dirty="0" err="1"/>
              <a:t>two</a:t>
            </a:r>
            <a:r>
              <a:rPr lang="es-CO" dirty="0"/>
              <a:t> </a:t>
            </a:r>
            <a:r>
              <a:rPr lang="es-CO" dirty="0" err="1"/>
              <a:t>lines</a:t>
            </a:r>
            <a:r>
              <a:rPr lang="es-CO" dirty="0"/>
              <a:t> </a:t>
            </a:r>
            <a:r>
              <a:rPr lang="es-CO" dirty="0" err="1"/>
              <a:t>according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(</a:t>
            </a:r>
            <a:r>
              <a:rPr lang="es-CO" dirty="0" err="1"/>
              <a:t>format</a:t>
            </a:r>
            <a:r>
              <a:rPr lang="es-CO" dirty="0"/>
              <a:t>) </a:t>
            </a:r>
            <a:r>
              <a:rPr lang="es-CO" dirty="0" err="1"/>
              <a:t>problem</a:t>
            </a:r>
            <a:r>
              <a:rPr lang="es-CO" dirty="0"/>
              <a:t> </a:t>
            </a:r>
            <a:r>
              <a:rPr lang="es-CO" dirty="0" err="1"/>
              <a:t>statement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D3C9D9-FC20-2654-D731-8FB2106F5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9736" r="1190" b="58991"/>
          <a:stretch/>
        </p:blipFill>
        <p:spPr>
          <a:xfrm>
            <a:off x="939800" y="3295579"/>
            <a:ext cx="10515600" cy="1788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29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74E23-2C7C-6471-B2B1-32D8C85D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Create</a:t>
            </a:r>
            <a:r>
              <a:rPr lang="es-419" b="1" dirty="0"/>
              <a:t> a </a:t>
            </a:r>
            <a:r>
              <a:rPr lang="es-419" b="1" dirty="0" err="1"/>
              <a:t>tests</a:t>
            </a:r>
            <a:r>
              <a:rPr lang="es-419" b="1" dirty="0"/>
              <a:t> cases [7/7]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D2EF1E-D46B-C624-3883-CC855E45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end, the three test cases for problem statement: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2CBF4C-5C42-537E-22F3-66599F2B6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47" r="45119" b="60331"/>
          <a:stretch/>
        </p:blipFill>
        <p:spPr>
          <a:xfrm>
            <a:off x="1146628" y="2798985"/>
            <a:ext cx="8868229" cy="2404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6A80B5-E2AB-34D8-166C-72D7DFE633B9}"/>
              </a:ext>
            </a:extLst>
          </p:cNvPr>
          <p:cNvSpPr txBox="1"/>
          <p:nvPr/>
        </p:nvSpPr>
        <p:spPr>
          <a:xfrm>
            <a:off x="6683831" y="5600867"/>
            <a:ext cx="3083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 err="1"/>
              <a:t>This</a:t>
            </a:r>
            <a:r>
              <a:rPr lang="es-419" sz="2400" b="1" dirty="0"/>
              <a:t> </a:t>
            </a:r>
            <a:r>
              <a:rPr lang="es-419" sz="2400" b="1" dirty="0" err="1"/>
              <a:t>fields</a:t>
            </a:r>
            <a:r>
              <a:rPr lang="es-419" sz="2400" b="1" dirty="0"/>
              <a:t> are </a:t>
            </a:r>
            <a:r>
              <a:rPr lang="es-419" sz="2400" b="1" dirty="0" err="1"/>
              <a:t>optional</a:t>
            </a:r>
            <a:endParaRPr lang="es-CO" sz="2400" b="1" dirty="0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9B527E03-2D84-F3C4-DF4B-D4B541E1D5AF}"/>
              </a:ext>
            </a:extLst>
          </p:cNvPr>
          <p:cNvSpPr/>
          <p:nvPr/>
        </p:nvSpPr>
        <p:spPr>
          <a:xfrm rot="16200000">
            <a:off x="8042979" y="3828947"/>
            <a:ext cx="290286" cy="34310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729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176BA-45F9-43C7-5CD7-57EEEF72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Write</a:t>
            </a:r>
            <a:r>
              <a:rPr lang="es-419" b="1" dirty="0"/>
              <a:t> </a:t>
            </a:r>
            <a:r>
              <a:rPr lang="es-419" b="1" dirty="0" err="1"/>
              <a:t>changes</a:t>
            </a:r>
            <a:r>
              <a:rPr lang="es-419" b="1" dirty="0"/>
              <a:t> </a:t>
            </a:r>
            <a:r>
              <a:rPr lang="es-419" b="1" dirty="0" err="1"/>
              <a:t>to</a:t>
            </a:r>
            <a:r>
              <a:rPr lang="es-419" b="1" dirty="0"/>
              <a:t> a database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23535D-56BA-9A44-3E7E-BE0260B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Clic </a:t>
            </a:r>
            <a:r>
              <a:rPr lang="es-419" dirty="0" err="1"/>
              <a:t>on</a:t>
            </a:r>
            <a:r>
              <a:rPr lang="es-419" dirty="0"/>
              <a:t> File</a:t>
            </a:r>
          </a:p>
          <a:p>
            <a:r>
              <a:rPr lang="es-419" dirty="0" err="1"/>
              <a:t>Select</a:t>
            </a:r>
            <a:r>
              <a:rPr lang="es-419" dirty="0"/>
              <a:t> </a:t>
            </a:r>
            <a:r>
              <a:rPr lang="es-419" dirty="0" err="1"/>
              <a:t>Write</a:t>
            </a:r>
            <a:r>
              <a:rPr lang="es-419" dirty="0"/>
              <a:t> </a:t>
            </a:r>
            <a:r>
              <a:rPr lang="es-419" dirty="0" err="1"/>
              <a:t>Changes</a:t>
            </a:r>
            <a:r>
              <a:rPr lang="es-419" dirty="0"/>
              <a:t> </a:t>
            </a:r>
            <a:r>
              <a:rPr lang="es-419" dirty="0" err="1"/>
              <a:t>or</a:t>
            </a:r>
            <a:r>
              <a:rPr lang="es-419" dirty="0"/>
              <a:t> CTRL + 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B5FB91-CEC9-89CC-CB3E-29597BA89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09" r="72738" b="52626"/>
          <a:stretch/>
        </p:blipFill>
        <p:spPr>
          <a:xfrm>
            <a:off x="1087265" y="3178627"/>
            <a:ext cx="10299655" cy="2119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626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39AB8-66D3-C715-99A4-D54EE6E2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Thats</a:t>
            </a:r>
            <a:r>
              <a:rPr lang="es-419" b="1" dirty="0"/>
              <a:t> </a:t>
            </a:r>
            <a:r>
              <a:rPr lang="es-419" b="1" dirty="0" err="1"/>
              <a:t>all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93F74-B169-19E3-1484-76D03B51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Deploy</a:t>
            </a:r>
            <a:r>
              <a:rPr lang="es-419" dirty="0"/>
              <a:t> </a:t>
            </a:r>
            <a:r>
              <a:rPr lang="es-419" b="1" dirty="0">
                <a:latin typeface="Consolas" panose="020B0609020204030204" pitchFamily="49" charset="0"/>
              </a:rPr>
              <a:t>judge42.py</a:t>
            </a:r>
            <a:r>
              <a:rPr lang="es-419" dirty="0"/>
              <a:t> and </a:t>
            </a:r>
            <a:r>
              <a:rPr lang="es-419" b="1" dirty="0">
                <a:latin typeface="Consolas" panose="020B0609020204030204" pitchFamily="49" charset="0"/>
              </a:rPr>
              <a:t>judge42.db</a:t>
            </a:r>
          </a:p>
          <a:p>
            <a:r>
              <a:rPr lang="es-419" dirty="0"/>
              <a:t>In </a:t>
            </a:r>
            <a:r>
              <a:rPr lang="es-419" dirty="0" err="1"/>
              <a:t>this</a:t>
            </a:r>
            <a:r>
              <a:rPr lang="es-419" dirty="0"/>
              <a:t> </a:t>
            </a:r>
            <a:r>
              <a:rPr lang="es-419" dirty="0" err="1"/>
              <a:t>example</a:t>
            </a:r>
            <a:r>
              <a:rPr lang="es-419" dirty="0"/>
              <a:t>, </a:t>
            </a:r>
            <a:r>
              <a:rPr lang="es-419" dirty="0" err="1"/>
              <a:t>first</a:t>
            </a:r>
            <a:r>
              <a:rPr lang="es-419" dirty="0"/>
              <a:t> line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code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test </a:t>
            </a:r>
            <a:r>
              <a:rPr lang="es-419" dirty="0" err="1"/>
              <a:t>with</a:t>
            </a:r>
            <a:r>
              <a:rPr lang="es-419" dirty="0"/>
              <a:t> </a:t>
            </a:r>
            <a:r>
              <a:rPr lang="es-419" dirty="0" err="1"/>
              <a:t>this</a:t>
            </a:r>
            <a:r>
              <a:rPr lang="es-419" dirty="0"/>
              <a:t> </a:t>
            </a:r>
            <a:r>
              <a:rPr lang="es-419" dirty="0" err="1"/>
              <a:t>tests</a:t>
            </a:r>
            <a:r>
              <a:rPr lang="es-419" dirty="0"/>
              <a:t> cases </a:t>
            </a:r>
            <a:r>
              <a:rPr lang="es-419" dirty="0" err="1"/>
              <a:t>must</a:t>
            </a:r>
            <a:r>
              <a:rPr lang="es-419" dirty="0"/>
              <a:t> be (</a:t>
            </a:r>
            <a:r>
              <a:rPr lang="es-419" dirty="0" err="1"/>
              <a:t>exacly</a:t>
            </a:r>
            <a:r>
              <a:rPr lang="es-419" dirty="0"/>
              <a:t>)</a:t>
            </a:r>
          </a:p>
          <a:p>
            <a:pPr marL="0" indent="0" algn="ctr">
              <a:buNone/>
            </a:pPr>
            <a:r>
              <a:rPr lang="es-CO" b="1" dirty="0">
                <a:solidFill>
                  <a:srgbClr val="FF0000"/>
                </a:solidFill>
                <a:latin typeface="Consolas" panose="020B0609020204030204" pitchFamily="49" charset="0"/>
              </a:rPr>
              <a:t># __judge42__id__ = Problem1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FCE799-5A12-FC6D-0E84-4DC23DEA0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47" r="69169" b="60331"/>
          <a:stretch/>
        </p:blipFill>
        <p:spPr>
          <a:xfrm>
            <a:off x="6720170" y="4255062"/>
            <a:ext cx="4981973" cy="2404618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3AA823E-B694-B816-11AB-580190A9E6B5}"/>
              </a:ext>
            </a:extLst>
          </p:cNvPr>
          <p:cNvCxnSpPr>
            <a:cxnSpLocks/>
          </p:cNvCxnSpPr>
          <p:nvPr/>
        </p:nvCxnSpPr>
        <p:spPr>
          <a:xfrm flipV="1">
            <a:off x="8046720" y="3705872"/>
            <a:ext cx="0" cy="1969477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32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A6143-07D7-F728-7EDD-5893B917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Deployments</a:t>
            </a:r>
            <a:r>
              <a:rPr lang="es-419" b="1" dirty="0"/>
              <a:t> </a:t>
            </a:r>
            <a:r>
              <a:rPr lang="es-419" b="1" dirty="0" err="1"/>
              <a:t>examples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EEC92-B40B-E652-34DA-D640EE2F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>
                <a:hlinkClick r:id="rId2"/>
              </a:rPr>
              <a:t>https://github.com/jfmunozf/judge42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lvl="1"/>
            <a:r>
              <a:rPr lang="es-419" dirty="0"/>
              <a:t>Google </a:t>
            </a:r>
            <a:r>
              <a:rPr lang="es-419" dirty="0" err="1"/>
              <a:t>Colab</a:t>
            </a:r>
            <a:endParaRPr lang="es-419" dirty="0"/>
          </a:p>
          <a:p>
            <a:pPr lvl="1"/>
            <a:r>
              <a:rPr lang="es-419" dirty="0"/>
              <a:t>Replit in a </a:t>
            </a:r>
            <a:r>
              <a:rPr lang="es-419" dirty="0" err="1"/>
              <a:t>Console</a:t>
            </a:r>
            <a:r>
              <a:rPr lang="es-419" dirty="0"/>
              <a:t> </a:t>
            </a:r>
            <a:r>
              <a:rPr lang="es-419" dirty="0" err="1"/>
              <a:t>aplication</a:t>
            </a:r>
            <a:r>
              <a:rPr lang="es-419" dirty="0"/>
              <a:t> (fork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deployment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your</a:t>
            </a:r>
            <a:r>
              <a:rPr lang="es-419" dirty="0"/>
              <a:t> </a:t>
            </a:r>
            <a:r>
              <a:rPr lang="es-419" dirty="0" err="1"/>
              <a:t>account</a:t>
            </a:r>
            <a:r>
              <a:rPr lang="es-419" dirty="0"/>
              <a:t>)</a:t>
            </a:r>
          </a:p>
          <a:p>
            <a:pPr lvl="1"/>
            <a:r>
              <a:rPr lang="es-419" dirty="0"/>
              <a:t>Replit in a Web </a:t>
            </a:r>
            <a:r>
              <a:rPr lang="es-419" dirty="0" err="1"/>
              <a:t>application</a:t>
            </a:r>
            <a:r>
              <a:rPr lang="es-419" dirty="0"/>
              <a:t> (fork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deployment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your</a:t>
            </a:r>
            <a:r>
              <a:rPr lang="es-419" dirty="0"/>
              <a:t> </a:t>
            </a:r>
            <a:r>
              <a:rPr lang="es-419" dirty="0" err="1"/>
              <a:t>account</a:t>
            </a:r>
            <a:r>
              <a:rPr lang="es-419" dirty="0"/>
              <a:t>)</a:t>
            </a:r>
          </a:p>
          <a:p>
            <a:pPr lvl="1"/>
            <a:r>
              <a:rPr lang="es-419" dirty="0"/>
              <a:t>Python </a:t>
            </a:r>
            <a:r>
              <a:rPr lang="es-419" dirty="0" err="1"/>
              <a:t>anywhere</a:t>
            </a:r>
            <a:r>
              <a:rPr lang="es-419" dirty="0"/>
              <a:t> in a Web </a:t>
            </a:r>
            <a:r>
              <a:rPr lang="es-419" dirty="0" err="1"/>
              <a:t>application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278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18238-E091-18B8-EA33-F3680FD8F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419" dirty="0">
              <a:hlinkClick r:id="rId2"/>
            </a:endParaRPr>
          </a:p>
          <a:p>
            <a:pPr marL="0" indent="0" algn="ctr">
              <a:buNone/>
            </a:pPr>
            <a:endParaRPr lang="es-419" dirty="0">
              <a:hlinkClick r:id="rId2"/>
            </a:endParaRPr>
          </a:p>
          <a:p>
            <a:pPr marL="0" indent="0" algn="ctr">
              <a:buNone/>
            </a:pPr>
            <a:r>
              <a:rPr lang="es-419" dirty="0">
                <a:hlinkClick r:id="rId2"/>
              </a:rPr>
              <a:t>https://github.com/jfmunozf/judge42</a:t>
            </a:r>
            <a:endParaRPr lang="es-419" dirty="0"/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Juan Felipe Muñoz Fernández</a:t>
            </a: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59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41463-C00F-BB05-FBE9-D7407259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Problem</a:t>
            </a:r>
            <a:r>
              <a:rPr lang="es-419" b="1" dirty="0"/>
              <a:t> </a:t>
            </a:r>
            <a:r>
              <a:rPr lang="es-419" b="1" dirty="0" err="1"/>
              <a:t>statement</a:t>
            </a:r>
            <a:r>
              <a:rPr lang="es-419" b="1" dirty="0"/>
              <a:t> [1/2]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944A9-936D-548E-9321-CD7831D8A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 err="1"/>
              <a:t>Write</a:t>
            </a:r>
            <a:r>
              <a:rPr lang="es-419" dirty="0"/>
              <a:t> a </a:t>
            </a:r>
            <a:r>
              <a:rPr lang="es-419" dirty="0" err="1"/>
              <a:t>program</a:t>
            </a:r>
            <a:r>
              <a:rPr lang="es-419" dirty="0"/>
              <a:t> </a:t>
            </a:r>
            <a:r>
              <a:rPr lang="es-419" dirty="0" err="1"/>
              <a:t>that</a:t>
            </a:r>
            <a:r>
              <a:rPr lang="es-419" dirty="0"/>
              <a:t> </a:t>
            </a:r>
            <a:r>
              <a:rPr lang="es-419" dirty="0" err="1"/>
              <a:t>reads</a:t>
            </a:r>
            <a:r>
              <a:rPr lang="es-419" dirty="0"/>
              <a:t> </a:t>
            </a:r>
            <a:r>
              <a:rPr lang="es-419" dirty="0" err="1"/>
              <a:t>two</a:t>
            </a:r>
            <a:r>
              <a:rPr lang="es-419" dirty="0"/>
              <a:t> </a:t>
            </a:r>
            <a:r>
              <a:rPr lang="es-419" dirty="0" err="1"/>
              <a:t>integer</a:t>
            </a:r>
            <a:r>
              <a:rPr lang="es-419" dirty="0"/>
              <a:t> </a:t>
            </a:r>
            <a:r>
              <a:rPr lang="es-419" dirty="0" err="1"/>
              <a:t>numbers</a:t>
            </a:r>
            <a:r>
              <a:rPr lang="es-419" dirty="0"/>
              <a:t> and output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result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they</a:t>
            </a:r>
            <a:r>
              <a:rPr lang="es-419" dirty="0"/>
              <a:t> </a:t>
            </a:r>
            <a:r>
              <a:rPr lang="es-419" dirty="0" err="1"/>
              <a:t>product</a:t>
            </a:r>
            <a:r>
              <a:rPr lang="es-419" dirty="0"/>
              <a:t> and </a:t>
            </a:r>
            <a:r>
              <a:rPr lang="es-419" dirty="0" err="1"/>
              <a:t>they</a:t>
            </a:r>
            <a:r>
              <a:rPr lang="es-419" dirty="0"/>
              <a:t> </a:t>
            </a:r>
            <a:r>
              <a:rPr lang="es-419" dirty="0" err="1"/>
              <a:t>addition</a:t>
            </a:r>
            <a:r>
              <a:rPr lang="es-419" dirty="0"/>
              <a:t>.</a:t>
            </a:r>
          </a:p>
          <a:p>
            <a:pPr marL="0" indent="0">
              <a:buNone/>
            </a:pPr>
            <a:r>
              <a:rPr lang="es-419" b="1" dirty="0"/>
              <a:t>INPUTS</a:t>
            </a:r>
          </a:p>
          <a:p>
            <a:pPr marL="0" indent="0">
              <a:buNone/>
            </a:pPr>
            <a:r>
              <a:rPr lang="es-419" dirty="0" err="1"/>
              <a:t>Two</a:t>
            </a:r>
            <a:r>
              <a:rPr lang="es-419" dirty="0"/>
              <a:t> </a:t>
            </a:r>
            <a:r>
              <a:rPr lang="es-419" dirty="0" err="1"/>
              <a:t>lines</a:t>
            </a:r>
            <a:r>
              <a:rPr lang="es-419" dirty="0"/>
              <a:t> </a:t>
            </a:r>
            <a:r>
              <a:rPr lang="es-419" dirty="0" err="1"/>
              <a:t>each</a:t>
            </a:r>
            <a:r>
              <a:rPr lang="es-419" dirty="0"/>
              <a:t> </a:t>
            </a:r>
            <a:r>
              <a:rPr lang="es-419" dirty="0" err="1"/>
              <a:t>one</a:t>
            </a:r>
            <a:r>
              <a:rPr lang="es-419" dirty="0"/>
              <a:t> </a:t>
            </a:r>
            <a:r>
              <a:rPr lang="es-419" dirty="0" err="1"/>
              <a:t>with</a:t>
            </a:r>
            <a:r>
              <a:rPr lang="es-419" dirty="0"/>
              <a:t> </a:t>
            </a:r>
            <a:r>
              <a:rPr lang="es-419" dirty="0" err="1"/>
              <a:t>an</a:t>
            </a:r>
            <a:r>
              <a:rPr lang="es-419" dirty="0"/>
              <a:t> </a:t>
            </a:r>
            <a:r>
              <a:rPr lang="es-419" dirty="0" err="1"/>
              <a:t>integer</a:t>
            </a:r>
            <a:r>
              <a:rPr lang="es-419" dirty="0"/>
              <a:t> </a:t>
            </a:r>
            <a:r>
              <a:rPr lang="es-419" dirty="0" err="1"/>
              <a:t>number</a:t>
            </a:r>
            <a:r>
              <a:rPr lang="es-419" dirty="0"/>
              <a:t>.</a:t>
            </a:r>
          </a:p>
          <a:p>
            <a:pPr marL="0" indent="0">
              <a:buNone/>
            </a:pPr>
            <a:r>
              <a:rPr lang="es-419" b="1" dirty="0"/>
              <a:t>OUTPUTS</a:t>
            </a:r>
          </a:p>
          <a:p>
            <a:pPr marL="0" indent="0">
              <a:buNone/>
            </a:pPr>
            <a:r>
              <a:rPr lang="es-419" dirty="0" err="1"/>
              <a:t>Two</a:t>
            </a:r>
            <a:r>
              <a:rPr lang="es-419" dirty="0"/>
              <a:t> </a:t>
            </a:r>
            <a:r>
              <a:rPr lang="es-419" dirty="0" err="1"/>
              <a:t>lines</a:t>
            </a:r>
            <a:r>
              <a:rPr lang="es-419" dirty="0"/>
              <a:t>, </a:t>
            </a:r>
            <a:r>
              <a:rPr lang="es-419" dirty="0" err="1"/>
              <a:t>first</a:t>
            </a:r>
            <a:r>
              <a:rPr lang="es-419" dirty="0"/>
              <a:t> </a:t>
            </a:r>
            <a:r>
              <a:rPr lang="es-419" dirty="0" err="1"/>
              <a:t>one</a:t>
            </a:r>
            <a:r>
              <a:rPr lang="es-419" dirty="0"/>
              <a:t> </a:t>
            </a:r>
            <a:r>
              <a:rPr lang="es-419" dirty="0" err="1"/>
              <a:t>must</a:t>
            </a:r>
            <a:r>
              <a:rPr lang="es-419" dirty="0"/>
              <a:t> show «</a:t>
            </a:r>
            <a:r>
              <a:rPr lang="es-419" b="1" dirty="0">
                <a:latin typeface="Consolas" panose="020B0609020204030204" pitchFamily="49" charset="0"/>
              </a:rPr>
              <a:t>A x B = C</a:t>
            </a:r>
            <a:r>
              <a:rPr lang="es-419" dirty="0"/>
              <a:t>» </a:t>
            </a:r>
            <a:r>
              <a:rPr lang="es-419" dirty="0" err="1"/>
              <a:t>where</a:t>
            </a:r>
            <a:r>
              <a:rPr lang="es-419" dirty="0"/>
              <a:t> </a:t>
            </a:r>
            <a:r>
              <a:rPr lang="es-419" b="1" dirty="0">
                <a:latin typeface="Consolas" panose="020B0609020204030204" pitchFamily="49" charset="0"/>
              </a:rPr>
              <a:t>A</a:t>
            </a:r>
            <a:r>
              <a:rPr lang="es-419" dirty="0"/>
              <a:t> and </a:t>
            </a:r>
            <a:r>
              <a:rPr lang="es-419" b="1" dirty="0">
                <a:latin typeface="Consolas" panose="020B0609020204030204" pitchFamily="49" charset="0"/>
              </a:rPr>
              <a:t>B</a:t>
            </a:r>
            <a:r>
              <a:rPr lang="es-419" dirty="0"/>
              <a:t> are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integer</a:t>
            </a:r>
            <a:r>
              <a:rPr lang="es-419" dirty="0"/>
              <a:t> </a:t>
            </a:r>
            <a:r>
              <a:rPr lang="es-419" dirty="0" err="1"/>
              <a:t>numbers</a:t>
            </a:r>
            <a:r>
              <a:rPr lang="es-419" dirty="0"/>
              <a:t> </a:t>
            </a:r>
            <a:r>
              <a:rPr lang="es-419" dirty="0" err="1"/>
              <a:t>readed</a:t>
            </a:r>
            <a:r>
              <a:rPr lang="es-419" dirty="0"/>
              <a:t> and </a:t>
            </a:r>
            <a:r>
              <a:rPr lang="es-419" b="1" dirty="0">
                <a:latin typeface="Consolas" panose="020B0609020204030204" pitchFamily="49" charset="0"/>
              </a:rPr>
              <a:t>C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</a:t>
            </a:r>
            <a:r>
              <a:rPr lang="es-419" dirty="0" err="1"/>
              <a:t>result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they</a:t>
            </a:r>
            <a:r>
              <a:rPr lang="es-419" dirty="0"/>
              <a:t> </a:t>
            </a:r>
            <a:r>
              <a:rPr lang="es-419" dirty="0" err="1"/>
              <a:t>product</a:t>
            </a:r>
            <a:r>
              <a:rPr lang="es-419" dirty="0"/>
              <a:t>. </a:t>
            </a:r>
            <a:r>
              <a:rPr lang="es-419" dirty="0" err="1"/>
              <a:t>Second</a:t>
            </a:r>
            <a:r>
              <a:rPr lang="es-419" dirty="0"/>
              <a:t> line </a:t>
            </a:r>
            <a:r>
              <a:rPr lang="es-419" dirty="0" err="1"/>
              <a:t>must</a:t>
            </a:r>
            <a:r>
              <a:rPr lang="es-419" dirty="0"/>
              <a:t> show «</a:t>
            </a:r>
            <a:r>
              <a:rPr lang="es-419" b="1" dirty="0">
                <a:latin typeface="Consolas" panose="020B0609020204030204" pitchFamily="49" charset="0"/>
              </a:rPr>
              <a:t>A + B = C</a:t>
            </a:r>
            <a:r>
              <a:rPr lang="es-419" dirty="0"/>
              <a:t>», </a:t>
            </a:r>
            <a:r>
              <a:rPr lang="es-419" dirty="0" err="1"/>
              <a:t>where</a:t>
            </a:r>
            <a:r>
              <a:rPr lang="es-419" dirty="0"/>
              <a:t> </a:t>
            </a:r>
            <a:r>
              <a:rPr lang="es-419" b="1" dirty="0">
                <a:latin typeface="Consolas" panose="020B0609020204030204" pitchFamily="49" charset="0"/>
              </a:rPr>
              <a:t>A</a:t>
            </a:r>
            <a:r>
              <a:rPr lang="es-419" dirty="0"/>
              <a:t> and </a:t>
            </a:r>
            <a:r>
              <a:rPr lang="es-419" b="1" dirty="0">
                <a:latin typeface="Consolas" panose="020B0609020204030204" pitchFamily="49" charset="0"/>
              </a:rPr>
              <a:t>B</a:t>
            </a:r>
            <a:r>
              <a:rPr lang="es-419" dirty="0"/>
              <a:t> are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integer</a:t>
            </a:r>
            <a:r>
              <a:rPr lang="es-419" dirty="0"/>
              <a:t> </a:t>
            </a:r>
            <a:r>
              <a:rPr lang="es-419" dirty="0" err="1"/>
              <a:t>numbers</a:t>
            </a:r>
            <a:r>
              <a:rPr lang="es-419" dirty="0"/>
              <a:t> </a:t>
            </a:r>
            <a:r>
              <a:rPr lang="es-419" dirty="0" err="1"/>
              <a:t>readed</a:t>
            </a:r>
            <a:r>
              <a:rPr lang="es-419" dirty="0"/>
              <a:t> and </a:t>
            </a:r>
            <a:r>
              <a:rPr lang="es-419" b="1" dirty="0">
                <a:latin typeface="Consolas" panose="020B0609020204030204" pitchFamily="49" charset="0"/>
              </a:rPr>
              <a:t>C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</a:t>
            </a:r>
            <a:r>
              <a:rPr lang="es-419" dirty="0" err="1"/>
              <a:t>result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they</a:t>
            </a:r>
            <a:r>
              <a:rPr lang="es-419" dirty="0"/>
              <a:t> </a:t>
            </a:r>
            <a:r>
              <a:rPr lang="es-419" dirty="0" err="1"/>
              <a:t>addition</a:t>
            </a:r>
            <a:r>
              <a:rPr lang="es-419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967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0A7B3-8F58-14F6-DCD3-48A25278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Problem</a:t>
            </a:r>
            <a:r>
              <a:rPr lang="es-419" b="1" dirty="0"/>
              <a:t> </a:t>
            </a:r>
            <a:r>
              <a:rPr lang="es-419" b="1" dirty="0" err="1"/>
              <a:t>statement</a:t>
            </a:r>
            <a:r>
              <a:rPr lang="es-419" b="1" dirty="0"/>
              <a:t> [2/2]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EEFBFE-D348-9D51-BC87-BD5FDDD3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b="1" dirty="0"/>
              <a:t>INPUTS AND OUTPUTS EXAMPLES</a:t>
            </a:r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D416D51-BA3E-1541-87A6-3980B9B16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6625"/>
              </p:ext>
            </p:extLst>
          </p:nvPr>
        </p:nvGraphicFramePr>
        <p:xfrm>
          <a:off x="2032000" y="2855754"/>
          <a:ext cx="81280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330">
                  <a:extLst>
                    <a:ext uri="{9D8B030D-6E8A-4147-A177-3AD203B41FA5}">
                      <a16:colId xmlns:a16="http://schemas.microsoft.com/office/drawing/2014/main" val="1388618178"/>
                    </a:ext>
                  </a:extLst>
                </a:gridCol>
                <a:gridCol w="6558670">
                  <a:extLst>
                    <a:ext uri="{9D8B030D-6E8A-4147-A177-3AD203B41FA5}">
                      <a16:colId xmlns:a16="http://schemas.microsoft.com/office/drawing/2014/main" val="28995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sz="2400" b="1" dirty="0"/>
                        <a:t>INPUT</a:t>
                      </a:r>
                      <a:endParaRPr lang="es-CO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2400" b="1" dirty="0"/>
                        <a:t>OUTPUT</a:t>
                      </a:r>
                      <a:endParaRPr lang="es-CO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9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3</a:t>
                      </a:r>
                      <a:endParaRPr lang="es-CO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2 x 3 = 6</a:t>
                      </a:r>
                    </a:p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2 + 3 = 5</a:t>
                      </a:r>
                      <a:endParaRPr lang="es-CO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3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9</a:t>
                      </a:r>
                      <a:endParaRPr lang="es-CO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9 x 9 = 81</a:t>
                      </a:r>
                    </a:p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9 + 9 = 18</a:t>
                      </a:r>
                      <a:endParaRPr lang="es-CO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20</a:t>
                      </a:r>
                      <a:endParaRPr lang="es-CO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30 x 20 = 60</a:t>
                      </a:r>
                    </a:p>
                    <a:p>
                      <a:r>
                        <a:rPr lang="es-419" sz="2400" dirty="0">
                          <a:latin typeface="Consolas" panose="020B0609020204030204" pitchFamily="49" charset="0"/>
                        </a:rPr>
                        <a:t>30 + 20 = 50</a:t>
                      </a:r>
                      <a:endParaRPr lang="es-CO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80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35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7AB6F-6971-AC80-36CA-A1E8C827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Create</a:t>
            </a:r>
            <a:r>
              <a:rPr lang="es-419" b="1" dirty="0"/>
              <a:t> a </a:t>
            </a:r>
            <a:r>
              <a:rPr lang="es-419" b="1" dirty="0" err="1"/>
              <a:t>tests</a:t>
            </a:r>
            <a:r>
              <a:rPr lang="es-419" b="1" dirty="0"/>
              <a:t> cases [1/7]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F68458-D93E-4F27-2EE8-C824EEBB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419" dirty="0" err="1"/>
              <a:t>Download</a:t>
            </a:r>
            <a:r>
              <a:rPr lang="es-419" dirty="0"/>
              <a:t> and install (</a:t>
            </a:r>
            <a:r>
              <a:rPr lang="es-419" dirty="0" err="1"/>
              <a:t>or</a:t>
            </a:r>
            <a:r>
              <a:rPr lang="es-419" dirty="0"/>
              <a:t> unzip) </a:t>
            </a:r>
            <a:r>
              <a:rPr lang="es-419" dirty="0" err="1"/>
              <a:t>SQLiteDatabaseBrowser</a:t>
            </a:r>
            <a:r>
              <a:rPr lang="es-419" dirty="0"/>
              <a:t>:</a:t>
            </a:r>
          </a:p>
          <a:p>
            <a:pPr lvl="1"/>
            <a:r>
              <a:rPr lang="es-CO" dirty="0">
                <a:hlinkClick r:id="rId2"/>
              </a:rPr>
              <a:t>https://sqlitebrowser.org/</a:t>
            </a:r>
            <a:endParaRPr lang="es-419" dirty="0"/>
          </a:p>
          <a:p>
            <a:pPr lvl="1"/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59D926-4DB1-9D78-E259-9037A9144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10" t="17331" r="16429" b="13645"/>
          <a:stretch/>
        </p:blipFill>
        <p:spPr>
          <a:xfrm>
            <a:off x="2910185" y="3008214"/>
            <a:ext cx="6371630" cy="3484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704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7C7C0-9A6C-98BF-B6E3-FE384088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Create</a:t>
            </a:r>
            <a:r>
              <a:rPr lang="es-419" b="1" dirty="0"/>
              <a:t> a </a:t>
            </a:r>
            <a:r>
              <a:rPr lang="es-419" b="1" dirty="0" err="1"/>
              <a:t>tests</a:t>
            </a:r>
            <a:r>
              <a:rPr lang="es-419" b="1" dirty="0"/>
              <a:t> cases [2/7]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C68F1-D5F3-DAA7-9A38-0055BF60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s-419" dirty="0" err="1"/>
              <a:t>Download</a:t>
            </a:r>
            <a:r>
              <a:rPr lang="es-419" dirty="0"/>
              <a:t> </a:t>
            </a:r>
            <a:r>
              <a:rPr lang="es-419" b="1" dirty="0">
                <a:latin typeface="Consolas" panose="020B0609020204030204" pitchFamily="49" charset="0"/>
              </a:rPr>
              <a:t>judge42.db</a:t>
            </a:r>
            <a:r>
              <a:rPr lang="es-419" dirty="0"/>
              <a:t> </a:t>
            </a:r>
            <a:r>
              <a:rPr lang="es-419" dirty="0" err="1"/>
              <a:t>from</a:t>
            </a:r>
            <a:r>
              <a:rPr lang="es-419" dirty="0"/>
              <a:t> GitHub repo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b="1" dirty="0"/>
              <a:t>judge42</a:t>
            </a:r>
            <a:r>
              <a:rPr lang="es-419" dirty="0"/>
              <a:t> </a:t>
            </a:r>
            <a:r>
              <a:rPr lang="es-419" dirty="0" err="1"/>
              <a:t>project</a:t>
            </a:r>
            <a:endParaRPr lang="es-419" dirty="0"/>
          </a:p>
          <a:p>
            <a:pPr lvl="1"/>
            <a:r>
              <a:rPr lang="es-419" dirty="0">
                <a:hlinkClick r:id="rId2"/>
              </a:rPr>
              <a:t>https://github.com/jfmunozf/judge42</a:t>
            </a:r>
            <a:r>
              <a:rPr lang="es-419" dirty="0"/>
              <a:t> </a:t>
            </a:r>
          </a:p>
          <a:p>
            <a:endParaRPr lang="es-419" dirty="0"/>
          </a:p>
          <a:p>
            <a:pPr marL="514350" indent="-514350">
              <a:buFont typeface="+mj-lt"/>
              <a:buAutoNum type="arabicPeriod" startAt="3"/>
            </a:pPr>
            <a:r>
              <a:rPr lang="es-419" dirty="0"/>
              <a:t>Open DB Browser for SQLite</a:t>
            </a:r>
          </a:p>
          <a:p>
            <a:pPr lvl="1"/>
            <a:r>
              <a:rPr lang="es-419" dirty="0" err="1"/>
              <a:t>Click</a:t>
            </a:r>
            <a:r>
              <a:rPr lang="es-419" dirty="0"/>
              <a:t> File</a:t>
            </a:r>
          </a:p>
          <a:p>
            <a:pPr lvl="1"/>
            <a:r>
              <a:rPr lang="es-419" dirty="0" err="1"/>
              <a:t>Click</a:t>
            </a:r>
            <a:r>
              <a:rPr lang="es-419" dirty="0"/>
              <a:t> Open Database…</a:t>
            </a:r>
          </a:p>
          <a:p>
            <a:endParaRPr lang="es-419" dirty="0"/>
          </a:p>
          <a:p>
            <a:pPr marL="514350" indent="-514350">
              <a:buFont typeface="+mj-lt"/>
              <a:buAutoNum type="arabicPeriod" startAt="4"/>
            </a:pPr>
            <a:r>
              <a:rPr lang="es-419" dirty="0"/>
              <a:t>Open database </a:t>
            </a:r>
            <a:r>
              <a:rPr lang="es-419" b="1" dirty="0">
                <a:latin typeface="Consolas" panose="020B0609020204030204" pitchFamily="49" charset="0"/>
              </a:rPr>
              <a:t>judge42.db</a:t>
            </a:r>
            <a:r>
              <a:rPr lang="es-419" dirty="0"/>
              <a:t>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777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0D8EF-4475-7FA9-B60B-0D965419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Create</a:t>
            </a:r>
            <a:r>
              <a:rPr lang="es-419" b="1" dirty="0"/>
              <a:t> a </a:t>
            </a:r>
            <a:r>
              <a:rPr lang="es-419" b="1" dirty="0" err="1"/>
              <a:t>tests</a:t>
            </a:r>
            <a:r>
              <a:rPr lang="es-419" b="1" dirty="0"/>
              <a:t> cases [3/7]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A7DA9-3A4C-5898-6DA8-B0C2CE88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419" dirty="0"/>
              <a:t>Clic </a:t>
            </a:r>
            <a:r>
              <a:rPr lang="es-419" dirty="0" err="1"/>
              <a:t>on</a:t>
            </a:r>
            <a:r>
              <a:rPr lang="es-419" dirty="0"/>
              <a:t> </a:t>
            </a:r>
            <a:r>
              <a:rPr lang="es-419" b="1" dirty="0" err="1"/>
              <a:t>Browse</a:t>
            </a:r>
            <a:r>
              <a:rPr lang="es-419" b="1" dirty="0"/>
              <a:t> Data </a:t>
            </a:r>
            <a:r>
              <a:rPr lang="es-419" dirty="0" err="1"/>
              <a:t>tab</a:t>
            </a:r>
            <a:endParaRPr lang="es-419" dirty="0"/>
          </a:p>
          <a:p>
            <a:pPr lvl="1"/>
            <a:r>
              <a:rPr lang="es-419" dirty="0" err="1"/>
              <a:t>You</a:t>
            </a:r>
            <a:r>
              <a:rPr lang="es-419" dirty="0"/>
              <a:t> can (and </a:t>
            </a:r>
            <a:r>
              <a:rPr lang="es-419" dirty="0" err="1"/>
              <a:t>want</a:t>
            </a:r>
            <a:r>
              <a:rPr lang="es-419" dirty="0"/>
              <a:t>) </a:t>
            </a:r>
            <a:r>
              <a:rPr lang="es-419" dirty="0" err="1"/>
              <a:t>delete</a:t>
            </a:r>
            <a:r>
              <a:rPr lang="es-419" dirty="0"/>
              <a:t> demo </a:t>
            </a:r>
            <a:r>
              <a:rPr lang="es-419" dirty="0" err="1"/>
              <a:t>tests</a:t>
            </a:r>
            <a:r>
              <a:rPr lang="es-419" dirty="0"/>
              <a:t> cases in a database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1BAA3C-C221-6E29-4548-CA683434C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" t="11076" r="33333" b="40674"/>
          <a:stretch/>
        </p:blipFill>
        <p:spPr>
          <a:xfrm>
            <a:off x="2293257" y="3183846"/>
            <a:ext cx="8011886" cy="31350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10FA50F-99CC-A465-F6DA-CCA0F7D12C73}"/>
              </a:ext>
            </a:extLst>
          </p:cNvPr>
          <p:cNvCxnSpPr>
            <a:cxnSpLocks/>
          </p:cNvCxnSpPr>
          <p:nvPr/>
        </p:nvCxnSpPr>
        <p:spPr>
          <a:xfrm flipH="1">
            <a:off x="10305143" y="3634682"/>
            <a:ext cx="11294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72A8CD-6B0C-BF59-BED5-3F909C65189B}"/>
              </a:ext>
            </a:extLst>
          </p:cNvPr>
          <p:cNvCxnSpPr>
            <a:cxnSpLocks/>
          </p:cNvCxnSpPr>
          <p:nvPr/>
        </p:nvCxnSpPr>
        <p:spPr>
          <a:xfrm>
            <a:off x="3967089" y="2827606"/>
            <a:ext cx="0" cy="4783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3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DBC8B-E45B-A181-129E-E1A190FD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Create</a:t>
            </a:r>
            <a:r>
              <a:rPr lang="es-419" b="1" dirty="0"/>
              <a:t> a </a:t>
            </a:r>
            <a:r>
              <a:rPr lang="es-419" b="1" dirty="0" err="1"/>
              <a:t>tests</a:t>
            </a:r>
            <a:r>
              <a:rPr lang="es-419" b="1" dirty="0"/>
              <a:t> cases [4/7]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96993-271F-DF14-3EC3-D2454066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s-419" dirty="0"/>
              <a:t>Begin </a:t>
            </a:r>
            <a:r>
              <a:rPr lang="es-419" dirty="0" err="1"/>
              <a:t>with</a:t>
            </a:r>
            <a:r>
              <a:rPr lang="es-419" dirty="0"/>
              <a:t> </a:t>
            </a:r>
            <a:r>
              <a:rPr lang="es-419" dirty="0" err="1"/>
              <a:t>an</a:t>
            </a:r>
            <a:r>
              <a:rPr lang="es-419" dirty="0"/>
              <a:t> </a:t>
            </a:r>
            <a:r>
              <a:rPr lang="es-419" dirty="0" err="1"/>
              <a:t>empty</a:t>
            </a:r>
            <a:r>
              <a:rPr lang="es-419" dirty="0"/>
              <a:t> </a:t>
            </a:r>
            <a:r>
              <a:rPr lang="es-419" b="1" dirty="0" err="1">
                <a:latin typeface="Consolas" panose="020B0609020204030204" pitchFamily="49" charset="0"/>
              </a:rPr>
              <a:t>tests</a:t>
            </a:r>
            <a:r>
              <a:rPr lang="es-419" dirty="0"/>
              <a:t> table and clic in </a:t>
            </a:r>
            <a:r>
              <a:rPr lang="es-419" b="1" dirty="0"/>
              <a:t>New </a:t>
            </a:r>
            <a:r>
              <a:rPr lang="es-419" b="1" dirty="0" err="1"/>
              <a:t>Record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create</a:t>
            </a:r>
            <a:r>
              <a:rPr lang="es-419" dirty="0"/>
              <a:t> a new </a:t>
            </a:r>
            <a:r>
              <a:rPr lang="es-419" dirty="0" err="1"/>
              <a:t>blank</a:t>
            </a:r>
            <a:r>
              <a:rPr lang="es-419" dirty="0"/>
              <a:t> </a:t>
            </a:r>
            <a:r>
              <a:rPr lang="es-419" dirty="0" err="1"/>
              <a:t>record</a:t>
            </a:r>
            <a:r>
              <a:rPr lang="es-419" dirty="0"/>
              <a:t> in a </a:t>
            </a:r>
            <a:r>
              <a:rPr lang="es-419" b="1" dirty="0" err="1">
                <a:latin typeface="Consolas" panose="020B0609020204030204" pitchFamily="49" charset="0"/>
              </a:rPr>
              <a:t>tests</a:t>
            </a:r>
            <a:r>
              <a:rPr lang="es-419" dirty="0"/>
              <a:t> table.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30F5891-D262-5104-12AD-310A55B55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23" r="39405" b="65469"/>
          <a:stretch/>
        </p:blipFill>
        <p:spPr>
          <a:xfrm>
            <a:off x="838200" y="3429000"/>
            <a:ext cx="9629203" cy="1948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6F6B0B7-68D5-C212-B552-41AFEC0D4C9C}"/>
              </a:ext>
            </a:extLst>
          </p:cNvPr>
          <p:cNvCxnSpPr>
            <a:cxnSpLocks/>
          </p:cNvCxnSpPr>
          <p:nvPr/>
        </p:nvCxnSpPr>
        <p:spPr>
          <a:xfrm flipH="1">
            <a:off x="10467403" y="3988273"/>
            <a:ext cx="11294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8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DB6D5-9638-B0DD-605A-0A5B2746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Database </a:t>
            </a:r>
            <a:r>
              <a:rPr lang="es-419" b="1" dirty="0" err="1"/>
              <a:t>fields</a:t>
            </a:r>
            <a:r>
              <a:rPr lang="es-419" b="1" dirty="0"/>
              <a:t> </a:t>
            </a:r>
            <a:r>
              <a:rPr lang="es-419" b="1" dirty="0" err="1"/>
              <a:t>description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C422A-F445-4ECF-A4C4-30CA16D4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419" b="1" dirty="0">
                <a:latin typeface="Consolas" panose="020B0609020204030204" pitchFamily="49" charset="0"/>
              </a:rPr>
              <a:t>id:</a:t>
            </a:r>
            <a:r>
              <a:rPr lang="es-419" b="1" dirty="0"/>
              <a:t> </a:t>
            </a:r>
            <a:r>
              <a:rPr lang="es-419" dirty="0" err="1"/>
              <a:t>Unique</a:t>
            </a:r>
            <a:r>
              <a:rPr lang="es-419" dirty="0"/>
              <a:t> ID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this</a:t>
            </a:r>
            <a:r>
              <a:rPr lang="es-419" dirty="0"/>
              <a:t> </a:t>
            </a:r>
            <a:r>
              <a:rPr lang="es-419" dirty="0" err="1"/>
              <a:t>problem</a:t>
            </a:r>
            <a:r>
              <a:rPr lang="es-419" dirty="0"/>
              <a:t> </a:t>
            </a:r>
            <a:r>
              <a:rPr lang="es-419" dirty="0" err="1"/>
              <a:t>statement</a:t>
            </a:r>
            <a:r>
              <a:rPr lang="es-419" dirty="0"/>
              <a:t>. </a:t>
            </a:r>
            <a:r>
              <a:rPr lang="es-419" dirty="0" err="1"/>
              <a:t>Every</a:t>
            </a:r>
            <a:r>
              <a:rPr lang="es-419" dirty="0"/>
              <a:t> </a:t>
            </a:r>
            <a:r>
              <a:rPr lang="es-419" dirty="0" err="1"/>
              <a:t>problem</a:t>
            </a:r>
            <a:r>
              <a:rPr lang="es-419" dirty="0"/>
              <a:t> </a:t>
            </a:r>
            <a:r>
              <a:rPr lang="es-419" dirty="0" err="1"/>
              <a:t>statement</a:t>
            </a:r>
            <a:r>
              <a:rPr lang="es-419" dirty="0"/>
              <a:t> can </a:t>
            </a:r>
            <a:r>
              <a:rPr lang="es-419" dirty="0" err="1"/>
              <a:t>contains</a:t>
            </a:r>
            <a:r>
              <a:rPr lang="es-419" dirty="0"/>
              <a:t> </a:t>
            </a:r>
            <a:r>
              <a:rPr lang="es-419" dirty="0" err="1"/>
              <a:t>multiple</a:t>
            </a:r>
            <a:r>
              <a:rPr lang="es-419" dirty="0"/>
              <a:t> </a:t>
            </a:r>
            <a:r>
              <a:rPr lang="es-419" dirty="0" err="1"/>
              <a:t>tests</a:t>
            </a:r>
            <a:r>
              <a:rPr lang="es-419" dirty="0"/>
              <a:t> cases, </a:t>
            </a:r>
            <a:r>
              <a:rPr lang="es-419" dirty="0" err="1"/>
              <a:t>every</a:t>
            </a:r>
            <a:r>
              <a:rPr lang="es-419" dirty="0"/>
              <a:t> test case </a:t>
            </a:r>
            <a:r>
              <a:rPr lang="es-419" dirty="0" err="1"/>
              <a:t>is</a:t>
            </a:r>
            <a:r>
              <a:rPr lang="es-419" dirty="0"/>
              <a:t> a </a:t>
            </a:r>
            <a:r>
              <a:rPr lang="es-419" dirty="0" err="1"/>
              <a:t>record</a:t>
            </a:r>
            <a:r>
              <a:rPr lang="es-419" dirty="0"/>
              <a:t> in a table. </a:t>
            </a:r>
            <a:r>
              <a:rPr lang="es-419" dirty="0" err="1"/>
              <a:t>You</a:t>
            </a:r>
            <a:r>
              <a:rPr lang="es-419" dirty="0"/>
              <a:t> </a:t>
            </a:r>
            <a:r>
              <a:rPr lang="es-419" dirty="0" err="1"/>
              <a:t>could</a:t>
            </a:r>
            <a:r>
              <a:rPr lang="es-419" dirty="0"/>
              <a:t> </a:t>
            </a:r>
            <a:r>
              <a:rPr lang="es-419" dirty="0" err="1"/>
              <a:t>record</a:t>
            </a:r>
            <a:r>
              <a:rPr lang="es-419" dirty="0"/>
              <a:t> </a:t>
            </a:r>
            <a:r>
              <a:rPr lang="es-419" dirty="0" err="1"/>
              <a:t>multiple</a:t>
            </a:r>
            <a:r>
              <a:rPr lang="es-419" dirty="0"/>
              <a:t> </a:t>
            </a:r>
            <a:r>
              <a:rPr lang="es-419" dirty="0" err="1"/>
              <a:t>tests</a:t>
            </a:r>
            <a:r>
              <a:rPr lang="es-419" dirty="0"/>
              <a:t> cases for </a:t>
            </a:r>
            <a:r>
              <a:rPr lang="es-419" dirty="0" err="1"/>
              <a:t>multiple</a:t>
            </a:r>
            <a:r>
              <a:rPr lang="es-419" dirty="0"/>
              <a:t> </a:t>
            </a:r>
            <a:r>
              <a:rPr lang="es-419" dirty="0" err="1"/>
              <a:t>problem</a:t>
            </a:r>
            <a:r>
              <a:rPr lang="es-419" dirty="0"/>
              <a:t> </a:t>
            </a:r>
            <a:r>
              <a:rPr lang="es-419" dirty="0" err="1"/>
              <a:t>statements</a:t>
            </a:r>
            <a:r>
              <a:rPr lang="es-419" dirty="0"/>
              <a:t>.</a:t>
            </a:r>
          </a:p>
          <a:p>
            <a:r>
              <a:rPr lang="es-CO" b="1" dirty="0">
                <a:latin typeface="Consolas" panose="020B0609020204030204" pitchFamily="49" charset="0"/>
              </a:rPr>
              <a:t>in:</a:t>
            </a:r>
            <a:r>
              <a:rPr lang="es-CO" b="1" dirty="0"/>
              <a:t> </a:t>
            </a:r>
            <a:r>
              <a:rPr lang="es-CO" dirty="0"/>
              <a:t>Inputs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test case</a:t>
            </a:r>
          </a:p>
          <a:p>
            <a:r>
              <a:rPr lang="es-CO" b="1" dirty="0" err="1">
                <a:latin typeface="Consolas" panose="020B0609020204030204" pitchFamily="49" charset="0"/>
              </a:rPr>
              <a:t>out</a:t>
            </a:r>
            <a:r>
              <a:rPr lang="es-CO" b="1" dirty="0">
                <a:latin typeface="Consolas" panose="020B0609020204030204" pitchFamily="49" charset="0"/>
              </a:rPr>
              <a:t>:</a:t>
            </a:r>
            <a:r>
              <a:rPr lang="es-CO" b="1" dirty="0"/>
              <a:t> </a:t>
            </a:r>
            <a:r>
              <a:rPr lang="es-CO" dirty="0" err="1"/>
              <a:t>Expected</a:t>
            </a:r>
            <a:r>
              <a:rPr lang="es-CO" dirty="0"/>
              <a:t> outputs for </a:t>
            </a:r>
            <a:r>
              <a:rPr lang="es-CO" dirty="0" err="1"/>
              <a:t>this</a:t>
            </a:r>
            <a:r>
              <a:rPr lang="es-CO" dirty="0"/>
              <a:t> test case</a:t>
            </a:r>
          </a:p>
          <a:p>
            <a:r>
              <a:rPr lang="es-CO" dirty="0" err="1">
                <a:latin typeface="Consolas" panose="020B0609020204030204" pitchFamily="49" charset="0"/>
              </a:rPr>
              <a:t>msgfail</a:t>
            </a:r>
            <a:r>
              <a:rPr lang="es-CO" dirty="0">
                <a:latin typeface="Consolas" panose="020B0609020204030204" pitchFamily="49" charset="0"/>
              </a:rPr>
              <a:t>:</a:t>
            </a:r>
            <a:r>
              <a:rPr lang="es-CO" dirty="0"/>
              <a:t> A </a:t>
            </a:r>
            <a:r>
              <a:rPr lang="es-CO" dirty="0" err="1"/>
              <a:t>message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show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student</a:t>
            </a:r>
            <a:r>
              <a:rPr lang="es-CO" dirty="0"/>
              <a:t> </a:t>
            </a:r>
            <a:r>
              <a:rPr lang="es-CO" dirty="0" err="1"/>
              <a:t>when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test case </a:t>
            </a:r>
            <a:r>
              <a:rPr lang="es-CO" dirty="0" err="1"/>
              <a:t>fails</a:t>
            </a:r>
            <a:r>
              <a:rPr lang="es-CO" dirty="0"/>
              <a:t>.</a:t>
            </a:r>
          </a:p>
          <a:p>
            <a:r>
              <a:rPr lang="es-CO" dirty="0" err="1">
                <a:latin typeface="Consolas" panose="020B0609020204030204" pitchFamily="49" charset="0"/>
              </a:rPr>
              <a:t>msgpass</a:t>
            </a:r>
            <a:r>
              <a:rPr lang="es-CO" dirty="0">
                <a:latin typeface="Consolas" panose="020B0609020204030204" pitchFamily="49" charset="0"/>
              </a:rPr>
              <a:t>:</a:t>
            </a:r>
            <a:r>
              <a:rPr lang="es-CO" dirty="0"/>
              <a:t> A </a:t>
            </a:r>
            <a:r>
              <a:rPr lang="es-CO" dirty="0" err="1"/>
              <a:t>message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show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student</a:t>
            </a:r>
            <a:r>
              <a:rPr lang="es-CO" dirty="0"/>
              <a:t> </a:t>
            </a:r>
            <a:r>
              <a:rPr lang="es-CO" dirty="0" err="1"/>
              <a:t>when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test case </a:t>
            </a:r>
            <a:r>
              <a:rPr lang="es-CO" dirty="0" err="1"/>
              <a:t>pass</a:t>
            </a:r>
            <a:r>
              <a:rPr lang="es-CO" dirty="0"/>
              <a:t>.</a:t>
            </a:r>
          </a:p>
          <a:p>
            <a:r>
              <a:rPr lang="es-CO" dirty="0" err="1">
                <a:latin typeface="Consolas" panose="020B0609020204030204" pitchFamily="49" charset="0"/>
              </a:rPr>
              <a:t>showout</a:t>
            </a:r>
            <a:endParaRPr lang="es-CO" dirty="0">
              <a:latin typeface="Consolas" panose="020B0609020204030204" pitchFamily="49" charset="0"/>
            </a:endParaRPr>
          </a:p>
          <a:p>
            <a:pPr lvl="1"/>
            <a:r>
              <a:rPr lang="es-CO" b="1" dirty="0">
                <a:latin typeface="Consolas" panose="020B0609020204030204" pitchFamily="49" charset="0"/>
              </a:rPr>
              <a:t>1</a:t>
            </a:r>
            <a:r>
              <a:rPr lang="es-CO" dirty="0"/>
              <a:t>: Show </a:t>
            </a:r>
            <a:r>
              <a:rPr lang="es-CO" dirty="0" err="1"/>
              <a:t>expected</a:t>
            </a:r>
            <a:r>
              <a:rPr lang="es-CO" dirty="0"/>
              <a:t> output for </a:t>
            </a:r>
            <a:r>
              <a:rPr lang="es-CO" dirty="0" err="1"/>
              <a:t>this</a:t>
            </a:r>
            <a:r>
              <a:rPr lang="es-CO" dirty="0"/>
              <a:t> case </a:t>
            </a:r>
            <a:r>
              <a:rPr lang="es-CO" dirty="0" err="1"/>
              <a:t>when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test case </a:t>
            </a:r>
            <a:r>
              <a:rPr lang="es-CO" dirty="0" err="1"/>
              <a:t>fails</a:t>
            </a:r>
            <a:r>
              <a:rPr lang="es-CO" dirty="0"/>
              <a:t>.</a:t>
            </a:r>
          </a:p>
          <a:p>
            <a:pPr lvl="1"/>
            <a:r>
              <a:rPr lang="es-CO" b="1" dirty="0">
                <a:latin typeface="Consolas" panose="020B0609020204030204" pitchFamily="49" charset="0"/>
              </a:rPr>
              <a:t>NULL</a:t>
            </a:r>
            <a:r>
              <a:rPr lang="es-CO" dirty="0"/>
              <a:t>: </a:t>
            </a:r>
            <a:r>
              <a:rPr lang="es-CO" dirty="0" err="1"/>
              <a:t>Don’t</a:t>
            </a:r>
            <a:r>
              <a:rPr lang="es-CO" dirty="0"/>
              <a:t> show </a:t>
            </a:r>
            <a:r>
              <a:rPr lang="es-CO" dirty="0" err="1"/>
              <a:t>expected</a:t>
            </a:r>
            <a:r>
              <a:rPr lang="es-CO" dirty="0"/>
              <a:t> output for </a:t>
            </a:r>
            <a:r>
              <a:rPr lang="es-CO" dirty="0" err="1"/>
              <a:t>this</a:t>
            </a:r>
            <a:r>
              <a:rPr lang="es-CO" dirty="0"/>
              <a:t> case </a:t>
            </a:r>
            <a:r>
              <a:rPr lang="es-CO" dirty="0" err="1"/>
              <a:t>when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test case </a:t>
            </a:r>
            <a:r>
              <a:rPr lang="es-CO" dirty="0" err="1"/>
              <a:t>fails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79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4A023-B11A-5DDE-72F2-DA939765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Create</a:t>
            </a:r>
            <a:r>
              <a:rPr lang="es-419" b="1" dirty="0"/>
              <a:t> a </a:t>
            </a:r>
            <a:r>
              <a:rPr lang="es-419" b="1" dirty="0" err="1"/>
              <a:t>tests</a:t>
            </a:r>
            <a:r>
              <a:rPr lang="es-419" b="1" dirty="0"/>
              <a:t> cases [5/7]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CBC3A-62CC-E7A9-E396-4970A03E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s-419" dirty="0" err="1"/>
              <a:t>Create</a:t>
            </a:r>
            <a:r>
              <a:rPr lang="es-419" dirty="0"/>
              <a:t> a </a:t>
            </a:r>
            <a:r>
              <a:rPr lang="es-419" dirty="0" err="1"/>
              <a:t>first</a:t>
            </a:r>
            <a:r>
              <a:rPr lang="es-419" dirty="0"/>
              <a:t> test case </a:t>
            </a:r>
            <a:r>
              <a:rPr lang="es-419" dirty="0" err="1"/>
              <a:t>according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Inputs and Outputs </a:t>
            </a:r>
            <a:r>
              <a:rPr lang="es-419" dirty="0" err="1"/>
              <a:t>examples</a:t>
            </a:r>
            <a:r>
              <a:rPr lang="es-419" dirty="0"/>
              <a:t> in a </a:t>
            </a:r>
            <a:r>
              <a:rPr lang="es-419" dirty="0" err="1"/>
              <a:t>problem</a:t>
            </a:r>
            <a:r>
              <a:rPr lang="es-419" dirty="0"/>
              <a:t> </a:t>
            </a:r>
            <a:r>
              <a:rPr lang="es-419" dirty="0" err="1"/>
              <a:t>statement</a:t>
            </a:r>
            <a:r>
              <a:rPr lang="es-419" dirty="0"/>
              <a:t> at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begining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this</a:t>
            </a:r>
            <a:r>
              <a:rPr lang="es-419" dirty="0"/>
              <a:t> </a:t>
            </a:r>
            <a:r>
              <a:rPr lang="es-419" dirty="0" err="1"/>
              <a:t>document</a:t>
            </a:r>
            <a:r>
              <a:rPr lang="es-419" dirty="0"/>
              <a:t>.</a:t>
            </a:r>
          </a:p>
          <a:p>
            <a:endParaRPr lang="es-419" dirty="0"/>
          </a:p>
          <a:p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record</a:t>
            </a:r>
            <a:r>
              <a:rPr lang="es-419" dirty="0"/>
              <a:t> </a:t>
            </a:r>
            <a:r>
              <a:rPr lang="es-419" dirty="0" err="1"/>
              <a:t>first</a:t>
            </a:r>
            <a:r>
              <a:rPr lang="es-419" dirty="0"/>
              <a:t> test case use </a:t>
            </a:r>
            <a:r>
              <a:rPr lang="es-419" dirty="0" err="1"/>
              <a:t>right</a:t>
            </a:r>
            <a:r>
              <a:rPr lang="es-419" dirty="0"/>
              <a:t> panel </a:t>
            </a:r>
            <a:r>
              <a:rPr lang="es-419" dirty="0" err="1"/>
              <a:t>of</a:t>
            </a:r>
            <a:r>
              <a:rPr lang="es-419" dirty="0"/>
              <a:t> DB Browser for SQLite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edit</a:t>
            </a:r>
            <a:r>
              <a:rPr lang="es-419" dirty="0"/>
              <a:t> </a:t>
            </a:r>
            <a:r>
              <a:rPr lang="es-419" dirty="0" err="1"/>
              <a:t>cell</a:t>
            </a:r>
            <a:r>
              <a:rPr lang="es-419" dirty="0"/>
              <a:t>. For </a:t>
            </a:r>
            <a:r>
              <a:rPr lang="es-419" dirty="0" err="1"/>
              <a:t>example</a:t>
            </a:r>
            <a:r>
              <a:rPr lang="es-419" dirty="0"/>
              <a:t>,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record</a:t>
            </a:r>
            <a:r>
              <a:rPr lang="es-419" dirty="0"/>
              <a:t> Inputs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first</a:t>
            </a:r>
            <a:r>
              <a:rPr lang="es-419" dirty="0"/>
              <a:t> test case:</a:t>
            </a:r>
          </a:p>
          <a:p>
            <a:pPr lvl="1"/>
            <a:endParaRPr lang="es-419" dirty="0"/>
          </a:p>
          <a:p>
            <a:pPr lvl="1"/>
            <a:r>
              <a:rPr lang="es-419" dirty="0"/>
              <a:t>Clic </a:t>
            </a:r>
            <a:r>
              <a:rPr lang="es-419" dirty="0" err="1"/>
              <a:t>on</a:t>
            </a:r>
            <a:r>
              <a:rPr lang="es-419" dirty="0"/>
              <a:t> </a:t>
            </a:r>
            <a:r>
              <a:rPr lang="es-419" b="1" dirty="0">
                <a:latin typeface="Consolas" panose="020B0609020204030204" pitchFamily="49" charset="0"/>
              </a:rPr>
              <a:t>in</a:t>
            </a:r>
            <a:r>
              <a:rPr lang="es-419" dirty="0"/>
              <a:t> </a:t>
            </a:r>
            <a:r>
              <a:rPr lang="es-419" dirty="0" err="1"/>
              <a:t>cell</a:t>
            </a:r>
            <a:endParaRPr lang="es-419" dirty="0"/>
          </a:p>
          <a:p>
            <a:pPr lvl="1"/>
            <a:r>
              <a:rPr lang="es-419" dirty="0" err="1"/>
              <a:t>Type</a:t>
            </a:r>
            <a:r>
              <a:rPr lang="es-419" dirty="0"/>
              <a:t> data: </a:t>
            </a:r>
            <a:r>
              <a:rPr lang="es-419" dirty="0" err="1"/>
              <a:t>one</a:t>
            </a:r>
            <a:r>
              <a:rPr lang="es-419" dirty="0"/>
              <a:t> line for </a:t>
            </a:r>
            <a:r>
              <a:rPr lang="es-419" dirty="0" err="1"/>
              <a:t>each</a:t>
            </a:r>
            <a:r>
              <a:rPr lang="es-419" dirty="0"/>
              <a:t> input </a:t>
            </a:r>
            <a:r>
              <a:rPr lang="es-419" dirty="0" err="1"/>
              <a:t>according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problem</a:t>
            </a:r>
            <a:r>
              <a:rPr lang="es-419" dirty="0"/>
              <a:t> </a:t>
            </a:r>
            <a:r>
              <a:rPr lang="es-419" dirty="0" err="1"/>
              <a:t>statement</a:t>
            </a:r>
            <a:endParaRPr lang="es-419" dirty="0"/>
          </a:p>
          <a:p>
            <a:pPr lvl="1"/>
            <a:r>
              <a:rPr lang="es-419" dirty="0"/>
              <a:t>Clic </a:t>
            </a:r>
            <a:r>
              <a:rPr lang="es-419" b="1" dirty="0" err="1"/>
              <a:t>Apply</a:t>
            </a:r>
            <a:r>
              <a:rPr lang="es-419" b="1" dirty="0"/>
              <a:t> </a:t>
            </a:r>
            <a:r>
              <a:rPr lang="es-419" dirty="0" err="1"/>
              <a:t>button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set </a:t>
            </a:r>
            <a:r>
              <a:rPr lang="es-419" dirty="0" err="1"/>
              <a:t>this</a:t>
            </a:r>
            <a:r>
              <a:rPr lang="es-419" dirty="0"/>
              <a:t> </a:t>
            </a:r>
            <a:r>
              <a:rPr lang="es-419" dirty="0" err="1"/>
              <a:t>entry</a:t>
            </a:r>
            <a:r>
              <a:rPr lang="es-419" dirty="0"/>
              <a:t> in </a:t>
            </a:r>
            <a:r>
              <a:rPr lang="es-419" dirty="0" err="1"/>
              <a:t>cell</a:t>
            </a:r>
            <a:r>
              <a:rPr lang="es-419" dirty="0"/>
              <a:t>.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3679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657</Words>
  <Application>Microsoft Office PowerPoint</Application>
  <PresentationFormat>Panorámica</PresentationFormat>
  <Paragraphs>84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Tema de Office</vt:lpstr>
      <vt:lpstr>How to create tests cases for judge42</vt:lpstr>
      <vt:lpstr>Problem statement [1/2]</vt:lpstr>
      <vt:lpstr>Problem statement [2/2]</vt:lpstr>
      <vt:lpstr>Create a tests cases [1/7]</vt:lpstr>
      <vt:lpstr>Create a tests cases [2/7]</vt:lpstr>
      <vt:lpstr>Create a tests cases [3/7]</vt:lpstr>
      <vt:lpstr>Create a tests cases [4/7]</vt:lpstr>
      <vt:lpstr>Database fields description</vt:lpstr>
      <vt:lpstr>Create a tests cases [5/7]</vt:lpstr>
      <vt:lpstr>Presentación de PowerPoint</vt:lpstr>
      <vt:lpstr>Create a tests cases [6/7]</vt:lpstr>
      <vt:lpstr>Create a tests cases [7/7]</vt:lpstr>
      <vt:lpstr>Write changes to a database</vt:lpstr>
      <vt:lpstr>Thats all</vt:lpstr>
      <vt:lpstr>Deployments examples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Muñoz Fernández</dc:creator>
  <cp:lastModifiedBy>Juan Felipe Muñoz Fernández</cp:lastModifiedBy>
  <cp:revision>34</cp:revision>
  <dcterms:created xsi:type="dcterms:W3CDTF">2023-04-13T23:37:46Z</dcterms:created>
  <dcterms:modified xsi:type="dcterms:W3CDTF">2023-04-14T20:43:39Z</dcterms:modified>
</cp:coreProperties>
</file>