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97960" y="2385000"/>
            <a:ext cx="8221320" cy="3886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97960" y="2385000"/>
            <a:ext cx="8221320" cy="3886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3;p2" descr=""/>
          <p:cNvPicPr/>
          <p:nvPr/>
        </p:nvPicPr>
        <p:blipFill>
          <a:blip r:embed="rId3"/>
          <a:stretch/>
        </p:blipFill>
        <p:spPr>
          <a:xfrm>
            <a:off x="237600" y="313560"/>
            <a:ext cx="1689120" cy="16891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6600" y="3187080"/>
            <a:ext cx="672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9;p3" descr=""/>
          <p:cNvPicPr/>
          <p:nvPr/>
        </p:nvPicPr>
        <p:blipFill>
          <a:blip r:embed="rId2"/>
          <a:srcRect l="18275" t="38958" r="18263" b="39242"/>
          <a:stretch/>
        </p:blipFill>
        <p:spPr>
          <a:xfrm>
            <a:off x="7828560" y="555120"/>
            <a:ext cx="922680" cy="316440"/>
          </a:xfrm>
          <a:prstGeom prst="rect">
            <a:avLst/>
          </a:prstGeom>
          <a:ln>
            <a:noFill/>
          </a:ln>
        </p:spPr>
      </p:pic>
      <p:pic>
        <p:nvPicPr>
          <p:cNvPr id="41" name="Google Shape;20;p3" descr=""/>
          <p:cNvPicPr/>
          <p:nvPr/>
        </p:nvPicPr>
        <p:blipFill>
          <a:blip r:embed="rId3"/>
          <a:srcRect l="0" t="69435" r="0" b="22940"/>
          <a:stretch/>
        </p:blipFill>
        <p:spPr>
          <a:xfrm>
            <a:off x="-31680" y="4926240"/>
            <a:ext cx="9206280" cy="2476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320" cy="83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texto del esquema</a:t>
            </a:r>
            <a:endParaRPr b="0" lang="es-A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97960" y="2385000"/>
            <a:ext cx="8221320" cy="8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Instalación de Git en Windows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97960" y="320400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1152000" y="3213720"/>
            <a:ext cx="662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                               </a:t>
            </a:r>
            <a:r>
              <a:rPr b="1" lang="es-AR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4000" y="185040"/>
            <a:ext cx="714708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600" spc="-1" strike="noStrike">
                <a:solidFill>
                  <a:srgbClr val="2a3990"/>
                </a:solidFill>
                <a:latin typeface="Encode Sans"/>
                <a:ea typeface="Encode Sans"/>
              </a:rPr>
              <a:t>Instalador independiente de Git para Windows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-51480" y="872280"/>
            <a:ext cx="9123480" cy="40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800" spc="-1" strike="noStrike">
                <a:latin typeface="Arial"/>
              </a:rPr>
              <a:t>Descárgate el instalador de Git para Windows más reciente. (https://gitforwindows.org/)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Cuando hayas iniciado correctamente el instalador, deberías ver la pantalla del asistente de configuración de Git. Selecciona las opciones Next (Siguiente) y Finish (Finalizar) para completar la instalación. Las opciones predeterminadas son las más lógicas en la mayoría de los casos.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Abre el símbolo del sistema (o Git Bash si durante la instalación seleccionaste no usar Git desde el símbolo del sistema de Windows).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Ejecuta los siguientes comandos para configurar tu nombre de usuario y dirección de correo electrónico de Git; sustituye el nombre por el tuyo. Esta información se asociará a todas las confirmaciones que crees: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200" spc="-1" strike="noStrike">
                <a:latin typeface="Consolas"/>
              </a:rPr>
              <a:t>$ git config --global user.name "John Smith" git config --global user.email "eparis@atlassian.com"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4000" y="1663920"/>
            <a:ext cx="8687520" cy="29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algn="ctr">
              <a:lnSpc>
                <a:spcPct val="115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410040"/>
            <a:ext cx="714708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Git GUI</a:t>
            </a:r>
            <a:endParaRPr b="0" lang="es-AR" sz="3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35000" y="1152000"/>
            <a:ext cx="89341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Git GUI es la más fácil, es el editor gráfico nativo que provee Git.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2023-02-28T08:52:51Z</dcterms:modified>
  <cp:revision>24</cp:revision>
  <dc:subject/>
  <dc:title/>
</cp:coreProperties>
</file>