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4.xml" ContentType="application/vnd.openxmlformats-officedocument.presentationml.notesSlide+xml"/>
  <Override PartName="/ppt/notesSlides/_rels/notesSlide24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desplazar la diapositiva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2000" spc="-1" strike="noStrike">
                <a:latin typeface="Arial"/>
              </a:rPr>
              <a:t>Pulse para editar el formato de las notas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AR" sz="1400" spc="-1" strike="noStrike">
                <a:latin typeface="Times New Roman"/>
              </a:rPr>
              <a:t>&lt;cabecera&gt;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s-AR" sz="1400" spc="-1" strike="noStrike">
                <a:latin typeface="Times New Roman"/>
              </a:rPr>
              <a:t>&lt;fecha/hora&gt;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6E5AB4C-B010-47A4-B857-10767F6AADA3}" type="slidenum">
              <a:rPr b="0" lang="es-AR" sz="1400" spc="-1" strike="noStrike">
                <a:latin typeface="Times New Roman"/>
              </a:rPr>
              <a:t>&lt;número&gt;</a:t>
            </a:fld>
            <a:endParaRPr b="0" lang="es-A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380880" y="695160"/>
            <a:ext cx="6095520" cy="3428640"/>
          </a:xfrm>
          <a:prstGeom prst="rect">
            <a:avLst/>
          </a:prstGeom>
        </p:spPr>
      </p:sp>
      <p:sp>
        <p:nvSpPr>
          <p:cNvPr id="145" name="CustomShape 2"/>
          <p:cNvSpPr/>
          <p:nvPr/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endParaRPr b="0" lang="es-A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97960" y="2385000"/>
            <a:ext cx="8221680" cy="388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7960" y="2385000"/>
            <a:ext cx="8221680" cy="83844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s-AR" sz="42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A7AAA7-C78C-4115-A49F-5723E932CE83}" type="slidenum">
              <a:rPr b="0" lang="es-E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pic>
        <p:nvPicPr>
          <p:cNvPr id="2" name="Google Shape;13;p2" descr=""/>
          <p:cNvPicPr/>
          <p:nvPr/>
        </p:nvPicPr>
        <p:blipFill>
          <a:blip r:embed="rId3"/>
          <a:stretch/>
        </p:blipFill>
        <p:spPr>
          <a:xfrm>
            <a:off x="237600" y="313560"/>
            <a:ext cx="1689480" cy="168948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>
            <a:off x="1146600" y="3187080"/>
            <a:ext cx="6729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10040"/>
            <a:ext cx="7147440" cy="6073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es-AR" sz="3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1FE83B7-08C5-4C7C-B8BC-F7704CD3C802}" type="slidenum">
              <a:rPr b="0" lang="es-ES" sz="1000" spc="-1" strike="noStrike">
                <a:solidFill>
                  <a:srgbClr val="ffffff"/>
                </a:solidFill>
                <a:latin typeface="Roboto"/>
                <a:ea typeface="Roboto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pic>
        <p:nvPicPr>
          <p:cNvPr id="44" name="Google Shape;19;p3" descr=""/>
          <p:cNvPicPr/>
          <p:nvPr/>
        </p:nvPicPr>
        <p:blipFill>
          <a:blip r:embed="rId2"/>
          <a:srcRect l="18275" t="38958" r="18263" b="39242"/>
          <a:stretch/>
        </p:blipFill>
        <p:spPr>
          <a:xfrm>
            <a:off x="7828560" y="555120"/>
            <a:ext cx="923040" cy="316800"/>
          </a:xfrm>
          <a:prstGeom prst="rect">
            <a:avLst/>
          </a:prstGeom>
          <a:ln>
            <a:noFill/>
          </a:ln>
        </p:spPr>
      </p:pic>
      <p:pic>
        <p:nvPicPr>
          <p:cNvPr id="45" name="Google Shape;20;p3" descr=""/>
          <p:cNvPicPr/>
          <p:nvPr/>
        </p:nvPicPr>
        <p:blipFill>
          <a:blip r:embed="rId3"/>
          <a:srcRect l="0" t="69424" r="0" b="22936"/>
          <a:stretch/>
        </p:blipFill>
        <p:spPr>
          <a:xfrm>
            <a:off x="-31680" y="4926240"/>
            <a:ext cx="9206640" cy="2480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97960" y="238500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Git y GitHub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97960" y="3204000"/>
            <a:ext cx="8221680" cy="43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TextShape 3"/>
          <p:cNvSpPr txBox="1"/>
          <p:nvPr/>
        </p:nvSpPr>
        <p:spPr>
          <a:xfrm>
            <a:off x="1152000" y="3213720"/>
            <a:ext cx="662400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ctr"/>
            <a:r>
              <a:rPr b="0" lang="es-AR" sz="1800" spc="-1" strike="noStrike">
                <a:latin typeface="Arial"/>
              </a:rPr>
              <a:t>                               </a:t>
            </a:r>
            <a:r>
              <a:rPr b="1" lang="es-AR" sz="1800" spc="-1" strike="noStrike">
                <a:solidFill>
                  <a:srgbClr val="ffffff"/>
                </a:solidFill>
                <a:latin typeface="Arial"/>
              </a:rPr>
              <a:t>  </a:t>
            </a:r>
            <a:r>
              <a:rPr b="1" lang="es-AR" sz="2400" spc="-1" strike="noStrike">
                <a:solidFill>
                  <a:srgbClr val="ffffff"/>
                </a:solidFill>
                <a:latin typeface="Arial"/>
              </a:rPr>
              <a:t>Control</a:t>
            </a:r>
            <a:r>
              <a:rPr b="1" lang="es-AR" sz="1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1" lang="es-AR" sz="2200" spc="-1" strike="noStrike">
                <a:solidFill>
                  <a:srgbClr val="ffffff"/>
                </a:solidFill>
                <a:latin typeface="Arial"/>
              </a:rPr>
              <a:t>de Versiones</a:t>
            </a:r>
            <a:endParaRPr b="0" lang="es-A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Git Comandos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7120" y="1440000"/>
            <a:ext cx="9030600" cy="79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Además del conjunto de comandos de Bash que hemos mencionado anteriormente, Git Bash incluye el conjunto completo de comandos fundamentales de Git</a:t>
            </a:r>
            <a:endParaRPr b="0" lang="es-AR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1261080" y="2160000"/>
            <a:ext cx="5794920" cy="52992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2736000" y="3168000"/>
            <a:ext cx="3085920" cy="139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2000" y="1017360"/>
            <a:ext cx="9072000" cy="3878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Un proyecto GIT consta de tres secciones principales: 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el directorio de trabajo</a:t>
            </a: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: </a:t>
            </a: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El directorio de trabajo es donde se agregan, borran y editan los archivos. 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 </a:t>
            </a:r>
            <a:r>
              <a:rPr b="1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el área de preparación</a:t>
            </a: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 : </a:t>
            </a: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Luego, los cambios son preparados (indexados) en el área de preparación.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"/>
              <a:tabLst>
                <a:tab algn="l" pos="0"/>
              </a:tabLst>
            </a:pPr>
            <a:r>
              <a:rPr b="1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y el directorio git: </a:t>
            </a: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Después de que confirmes tus cambios, la instantánea de los cambios se guardará en el directorio git.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1500" spc="-1" strike="noStrike">
                <a:solidFill>
                  <a:srgbClr val="434343"/>
                </a:solidFill>
                <a:latin typeface="Arial"/>
                <a:ea typeface="Encode Sans"/>
              </a:rPr>
              <a:t>Todo el mundo puede usar GIT ya que está disponible para Linux, Windows, Mac y Solaris. El software puede tener una fuerte curva de aprendizaje, pero hay muchos tutoriales disponibles para ayudarte.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proyecto GIT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64840" y="1224000"/>
            <a:ext cx="793476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32000" y="1210680"/>
            <a:ext cx="7934400" cy="282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59000" y="1311840"/>
            <a:ext cx="8151840" cy="156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7857720" cy="338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0000" y="1118880"/>
            <a:ext cx="8037720" cy="341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88000" y="1224000"/>
            <a:ext cx="8241120" cy="15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92400" y="1224000"/>
            <a:ext cx="7671600" cy="331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20400" y="1152000"/>
            <a:ext cx="8324640" cy="259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216000" y="1055160"/>
            <a:ext cx="8520120" cy="3336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434343"/>
                </a:solidFill>
                <a:latin typeface="Encode Sans"/>
                <a:ea typeface="Encode Sans"/>
              </a:rPr>
              <a:t>Hablemos un poco sobre Git-Bash vs Git-CMD. En Windows cada instalación de Git añade tres elementos básicos: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434343"/>
                </a:solidFill>
                <a:latin typeface="Encode Sans"/>
                <a:ea typeface="Encode Sans"/>
              </a:rPr>
              <a:t>Git Bash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434343"/>
                </a:solidFill>
                <a:latin typeface="Encode Sans"/>
                <a:ea typeface="Encode Sans"/>
              </a:rPr>
              <a:t>Git CMD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434343"/>
                </a:solidFill>
                <a:latin typeface="Encode Sans"/>
                <a:ea typeface="Encode Sans"/>
              </a:rPr>
              <a:t>Git GUI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434343"/>
                </a:solidFill>
                <a:latin typeface="Encode Sans"/>
                <a:ea typeface="Encode Sans"/>
              </a:rPr>
              <a:t>Para aclarar la curiosidad repasemos que son cada una de estas opciones.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Git Bash vs Git CMD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72000" y="11268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Comandos de GIT básicos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95120" y="792000"/>
            <a:ext cx="5996880" cy="402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216000" y="14400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Otros Comandos útiles de GIT 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44000" y="936000"/>
            <a:ext cx="7579440" cy="38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216000" y="14400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Otros Comandos útiles de GIT 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30760" y="1080000"/>
            <a:ext cx="7473240" cy="36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68920" y="535680"/>
            <a:ext cx="6571080" cy="433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713840" y="915120"/>
            <a:ext cx="16914240" cy="27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2"/>
          <p:cNvSpPr txBox="1"/>
          <p:nvPr/>
        </p:nvSpPr>
        <p:spPr>
          <a:xfrm>
            <a:off x="2642760" y="2385000"/>
            <a:ext cx="3858120" cy="8384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4200" spc="-1" strike="noStrike">
                <a:solidFill>
                  <a:srgbClr val="ffffff"/>
                </a:solidFill>
                <a:latin typeface="Encode Sans ExtraBold"/>
                <a:ea typeface="Encode Sans ExtraBold"/>
              </a:rPr>
              <a:t>Gracias!</a:t>
            </a:r>
            <a:endParaRPr b="0" lang="es-AR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144000" y="1663920"/>
            <a:ext cx="8687880" cy="2904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Git GUI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35000" y="1152000"/>
            <a:ext cx="89344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Git GUI es la más fácil, es el editor gráfico nativo que provee Git.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" y="1080000"/>
            <a:ext cx="8759880" cy="3488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Git CMD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-37800" y="1017360"/>
            <a:ext cx="9181800" cy="359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El único propósito de Git CMD es podamos utilizar Git desde el terminal de Windows. Suena obvio pero para entender porque existe debemos acordarnos que las cosas funcionas diferente en Windows. 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Git es una herramienta que nace en el corazón del desarrollo de Linux.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Para poder proveer la portabilidad de Git entre ambos sistemas, Git CMD provee un elegante wrapper que le permite a los desarrolladores de Windows seguir usando el CMD sin necesidad de brincar a otro Shell. 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Ahora, la próxima vez que tengas que instalar Git en Windows podrás entender un poco mejor la siguiente imagen: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11760" y="1663920"/>
            <a:ext cx="8520120" cy="2904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32000" y="360000"/>
            <a:ext cx="6696000" cy="425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44000" y="1017360"/>
            <a:ext cx="8856000" cy="38066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Git Bash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7200" y="1017360"/>
            <a:ext cx="9190440" cy="3806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endParaRPr b="0" lang="es-AR" sz="1800" spc="-1" strike="noStrike">
              <a:latin typeface="Arial"/>
            </a:endParaRPr>
          </a:p>
          <a:p>
            <a:r>
              <a:rPr b="0" lang="es-AR" sz="1500" spc="-1" strike="noStrike">
                <a:latin typeface="Arial"/>
              </a:rPr>
              <a:t>Git Bash le permitirá usar herramientas MinGW/Linux Bash con Git en la línea de comandos. </a:t>
            </a:r>
            <a:endParaRPr b="0" lang="es-AR" sz="1500" spc="-1" strike="noStrike">
              <a:latin typeface="Arial"/>
            </a:endParaRPr>
          </a:p>
          <a:p>
            <a:endParaRPr b="0" lang="es-AR" sz="1500" spc="-1" strike="noStrike">
              <a:latin typeface="Arial"/>
            </a:endParaRPr>
          </a:p>
          <a:p>
            <a:r>
              <a:rPr b="0" lang="es-AR" sz="1500" spc="-1" strike="noStrike">
                <a:latin typeface="Arial"/>
              </a:rPr>
              <a:t>Git Bash es una aplicación para entornos de Microsoft Windows que ofrece una capa de emulación para una experiencia de líneas de comandos de Git.</a:t>
            </a:r>
            <a:endParaRPr b="0" lang="es-AR" sz="1500" spc="-1" strike="noStrike">
              <a:latin typeface="Arial"/>
            </a:endParaRPr>
          </a:p>
          <a:p>
            <a:endParaRPr b="0" lang="es-AR" sz="1500" spc="-1" strike="noStrike">
              <a:latin typeface="Arial"/>
            </a:endParaRPr>
          </a:p>
          <a:p>
            <a:r>
              <a:rPr b="0" lang="es-AR" sz="1500" spc="-1" strike="noStrike">
                <a:latin typeface="Arial"/>
              </a:rPr>
              <a:t>Una shell es una aplicación de terminal que se utiliza como interfaz con un sistema operativo mediante comandos escritos.</a:t>
            </a:r>
            <a:endParaRPr b="0" lang="es-AR" sz="1500" spc="-1" strike="noStrike">
              <a:latin typeface="Arial"/>
            </a:endParaRPr>
          </a:p>
          <a:p>
            <a:endParaRPr b="0" lang="es-AR" sz="1500" spc="-1" strike="noStrike">
              <a:latin typeface="Arial"/>
            </a:endParaRPr>
          </a:p>
          <a:p>
            <a:r>
              <a:rPr b="0" lang="es-AR" sz="1500" spc="-1" strike="noStrike">
                <a:latin typeface="Arial"/>
              </a:rPr>
              <a:t> </a:t>
            </a:r>
            <a:r>
              <a:rPr b="0" lang="es-AR" sz="1500" spc="-1" strike="noStrike">
                <a:latin typeface="Arial"/>
              </a:rPr>
              <a:t>Bash es una shell predeterminada popular en Linux y macOS. </a:t>
            </a:r>
            <a:endParaRPr b="0" lang="es-AR" sz="1500" spc="-1" strike="noStrike">
              <a:latin typeface="Arial"/>
            </a:endParaRPr>
          </a:p>
          <a:p>
            <a:endParaRPr b="0" lang="es-AR" sz="1500" spc="-1" strike="noStrike">
              <a:latin typeface="Arial"/>
            </a:endParaRPr>
          </a:p>
          <a:p>
            <a:r>
              <a:rPr b="0" lang="es-AR" sz="1500" spc="-1" strike="noStrike">
                <a:latin typeface="Arial"/>
              </a:rPr>
              <a:t>Git Bash es un paquete que instala Bash, algunas utilidades comunes de bash y Git en un sistema operativo Windows</a:t>
            </a:r>
            <a:r>
              <a:rPr b="0" lang="es-AR" sz="1500" spc="-1" strike="noStrike">
                <a:latin typeface="Arial"/>
              </a:rPr>
              <a:t>.</a:t>
            </a:r>
            <a:endParaRPr b="0" lang="es-A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19880" y="1127160"/>
            <a:ext cx="8520120" cy="2904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Git Bash viene incluido en el paquete Git para Windows.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Descárgate e instala Git para Windows como el resto de las aplicaciones de Windows. 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Una vez descargado, busca el archivo .exe incluido y ábrelo para ejecutar Git Bash.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Cómo instalar Git Bash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893880" y="3181320"/>
            <a:ext cx="2706120" cy="3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https://gitforwindows.org/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Cómo utilizar Git Bash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0280" y="2152080"/>
            <a:ext cx="90442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Git Bash tiene las mismas operaciones que una experiencia de Bash estándar. 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Será útil revisar el uso básico de Bash.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 </a:t>
            </a:r>
            <a:r>
              <a:rPr b="0" lang="es-AR" sz="1800" spc="-1" strike="noStrike">
                <a:latin typeface="Arial"/>
              </a:rPr>
              <a:t>El uso avanzado de Bash está fuera del alcance de este documento centrado en Git.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1080000"/>
            <a:ext cx="8520120" cy="34887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434343"/>
                </a:solidFill>
                <a:latin typeface="Encode Sans"/>
                <a:ea typeface="Encode Sans"/>
              </a:rPr>
              <a:t>.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marL="457200" algn="ctr">
              <a:lnSpc>
                <a:spcPct val="115000"/>
              </a:lnSpc>
              <a:tabLst>
                <a:tab algn="l" pos="0"/>
              </a:tabLst>
            </a:pP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311760" y="410040"/>
            <a:ext cx="7147440" cy="6073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3000" spc="-1" strike="noStrike">
                <a:solidFill>
                  <a:srgbClr val="2a3990"/>
                </a:solidFill>
                <a:latin typeface="Encode Sans"/>
                <a:ea typeface="Encode Sans"/>
              </a:rPr>
              <a:t>Cómo navegar por las carpetas</a:t>
            </a:r>
            <a:endParaRPr b="0" lang="es-A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-56160" y="1017360"/>
            <a:ext cx="9200160" cy="387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El comando de Bash pwd sirve para imprimir el "directorio de trabajo actual". pwd equivale a ejecutar cd en un terminal DOS (host de consola de Windows). Es la carpeta o ruta en la que reside la sesión de Bash actual.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El comando de Bash ls sirve para "enumerar" el contenido del directorio de trabajo actual. ls equivale a ejecutar DIR en un terminal de host de consola de Windows.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-56160" y="2808000"/>
            <a:ext cx="9172440" cy="1882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AR" sz="1800" spc="-1" strike="noStrike">
                <a:latin typeface="Arial"/>
              </a:rPr>
              <a:t>Tanto el host de la consola de Bash como el de Windows tienen un comando cd. cd es la sigla en inglés de "cambiar de directorio". 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Se invoca cd con el nombre de un directorio adjunto.</a:t>
            </a:r>
            <a:endParaRPr b="0" lang="es-AR" sz="1800" spc="-1" strike="noStrike">
              <a:latin typeface="Arial"/>
            </a:endParaRPr>
          </a:p>
          <a:p>
            <a:endParaRPr b="0" lang="es-AR" sz="1800" spc="-1" strike="noStrike">
              <a:latin typeface="Arial"/>
            </a:endParaRPr>
          </a:p>
          <a:p>
            <a:r>
              <a:rPr b="0" lang="es-AR" sz="1800" spc="-1" strike="noStrike">
                <a:latin typeface="Arial"/>
              </a:rPr>
              <a:t> </a:t>
            </a:r>
            <a:r>
              <a:rPr b="0" lang="es-AR" sz="1800" spc="-1" strike="noStrike">
                <a:latin typeface="Arial"/>
              </a:rPr>
              <a:t>Si se ejecuta cd, se cambiará el directorio de trabajo actual de las sesiones del terminal al argumento del directorio que se ha especificado.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LibreOffice/6.4.6.2$Windows_X86_64 LibreOffice_project/0ce51a4fd21bff07a5c061082cc82c5ed232f115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dcterms:modified xsi:type="dcterms:W3CDTF">2023-02-28T08:31:51Z</dcterms:modified>
  <cp:revision>23</cp:revision>
  <dc:subject/>
  <dc:title/>
</cp:coreProperties>
</file>