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01D16-570A-4BE9-9C2D-3025504DAC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C170ADA-BF48-479A-8C19-35663577A6AC}">
      <dgm:prSet phldrT="[Texto]" custT="1"/>
      <dgm:spPr/>
      <dgm:t>
        <a:bodyPr/>
        <a:lstStyle/>
        <a:p>
          <a:r>
            <a:rPr lang="es-EC" sz="2400"/>
            <a:t>631</a:t>
          </a:r>
        </a:p>
      </dgm:t>
    </dgm:pt>
    <dgm:pt modelId="{C5B9596B-1D7A-4031-9796-C5519B8CC8FF}" type="parTrans" cxnId="{2BD8BA5A-39D2-4191-9A44-A6708FC44836}">
      <dgm:prSet/>
      <dgm:spPr/>
      <dgm:t>
        <a:bodyPr/>
        <a:lstStyle/>
        <a:p>
          <a:endParaRPr lang="es-EC"/>
        </a:p>
      </dgm:t>
    </dgm:pt>
    <dgm:pt modelId="{7F48E18D-B9B3-419A-A3AF-DA157053916A}" type="sibTrans" cxnId="{2BD8BA5A-39D2-4191-9A44-A6708FC44836}">
      <dgm:prSet/>
      <dgm:spPr/>
      <dgm:t>
        <a:bodyPr/>
        <a:lstStyle/>
        <a:p>
          <a:endParaRPr lang="es-EC"/>
        </a:p>
      </dgm:t>
    </dgm:pt>
    <dgm:pt modelId="{D0D3BA95-8096-4E0A-8ECD-82831DCB572B}">
      <dgm:prSet phldrT="[Texto]" custT="1"/>
      <dgm:spPr/>
      <dgm:t>
        <a:bodyPr/>
        <a:lstStyle/>
        <a:p>
          <a:r>
            <a:rPr lang="es-EC" sz="1400" b="1" dirty="0">
              <a:latin typeface="Arial" panose="020B0604020202020204" pitchFamily="34" charset="0"/>
              <a:cs typeface="Arial" panose="020B0604020202020204" pitchFamily="34" charset="0"/>
            </a:rPr>
            <a:t>Total de artículos</a:t>
          </a:r>
        </a:p>
      </dgm:t>
    </dgm:pt>
    <dgm:pt modelId="{48CB1603-9DF1-4BFB-871C-0EF25327D3F5}" type="parTrans" cxnId="{3FC4E0BD-6398-40DC-8D45-58FDDAC12768}">
      <dgm:prSet/>
      <dgm:spPr/>
      <dgm:t>
        <a:bodyPr/>
        <a:lstStyle/>
        <a:p>
          <a:endParaRPr lang="es-EC"/>
        </a:p>
      </dgm:t>
    </dgm:pt>
    <dgm:pt modelId="{E40A563F-58E6-404C-8005-95E1081FB85D}" type="sibTrans" cxnId="{3FC4E0BD-6398-40DC-8D45-58FDDAC12768}">
      <dgm:prSet/>
      <dgm:spPr/>
      <dgm:t>
        <a:bodyPr/>
        <a:lstStyle/>
        <a:p>
          <a:endParaRPr lang="es-EC"/>
        </a:p>
      </dgm:t>
    </dgm:pt>
    <dgm:pt modelId="{22BD9FCB-8AA5-44FE-8F73-72C49D1A5DDB}">
      <dgm:prSet phldrT="[Texto]" custT="1"/>
      <dgm:spPr/>
      <dgm:t>
        <a:bodyPr/>
        <a:lstStyle/>
        <a:p>
          <a:r>
            <a:rPr lang="es-EC" sz="2400"/>
            <a:t>578</a:t>
          </a:r>
        </a:p>
      </dgm:t>
    </dgm:pt>
    <dgm:pt modelId="{2CEFFC53-EB29-4753-9E38-BCC2AE4D97DD}" type="parTrans" cxnId="{44373AD1-AD00-4ED8-8032-83B22F9AC528}">
      <dgm:prSet/>
      <dgm:spPr/>
      <dgm:t>
        <a:bodyPr/>
        <a:lstStyle/>
        <a:p>
          <a:endParaRPr lang="es-EC"/>
        </a:p>
      </dgm:t>
    </dgm:pt>
    <dgm:pt modelId="{EB5768E6-56C5-4D17-8694-9AFEC9A1B7FF}" type="sibTrans" cxnId="{44373AD1-AD00-4ED8-8032-83B22F9AC528}">
      <dgm:prSet/>
      <dgm:spPr/>
      <dgm:t>
        <a:bodyPr/>
        <a:lstStyle/>
        <a:p>
          <a:endParaRPr lang="es-EC"/>
        </a:p>
      </dgm:t>
    </dgm:pt>
    <dgm:pt modelId="{135C75D7-7FBF-44E4-81AB-31940FF55435}">
      <dgm:prSet phldrT="[Texto]" custT="1"/>
      <dgm:spPr/>
      <dgm:t>
        <a:bodyPr/>
        <a:lstStyle/>
        <a:p>
          <a:r>
            <a:rPr lang="es-EC" sz="1400" b="1" dirty="0"/>
            <a:t>Remover duplicados</a:t>
          </a:r>
        </a:p>
      </dgm:t>
    </dgm:pt>
    <dgm:pt modelId="{C0B33B3F-81A6-481C-8459-B8B35ED77AC4}" type="parTrans" cxnId="{CE8DCBB5-16C0-4BE1-B61A-AE87DD549D71}">
      <dgm:prSet/>
      <dgm:spPr/>
      <dgm:t>
        <a:bodyPr/>
        <a:lstStyle/>
        <a:p>
          <a:endParaRPr lang="es-EC"/>
        </a:p>
      </dgm:t>
    </dgm:pt>
    <dgm:pt modelId="{1CE0AC3A-7A16-4382-A5CE-D60EF5E45A12}" type="sibTrans" cxnId="{CE8DCBB5-16C0-4BE1-B61A-AE87DD549D71}">
      <dgm:prSet/>
      <dgm:spPr/>
      <dgm:t>
        <a:bodyPr/>
        <a:lstStyle/>
        <a:p>
          <a:endParaRPr lang="es-EC"/>
        </a:p>
      </dgm:t>
    </dgm:pt>
    <dgm:pt modelId="{6F6910A7-2FC1-40A2-81FB-C5CCAEF7B0DC}">
      <dgm:prSet phldrT="[Texto]" custT="1"/>
      <dgm:spPr/>
      <dgm:t>
        <a:bodyPr/>
        <a:lstStyle/>
        <a:p>
          <a:r>
            <a:rPr lang="es-EC" sz="2400"/>
            <a:t>244</a:t>
          </a:r>
        </a:p>
      </dgm:t>
    </dgm:pt>
    <dgm:pt modelId="{DDF357D2-5063-4732-97C3-CB608DD10F62}" type="parTrans" cxnId="{2A7C2978-C332-426B-B7EB-1966D80161F1}">
      <dgm:prSet/>
      <dgm:spPr/>
      <dgm:t>
        <a:bodyPr/>
        <a:lstStyle/>
        <a:p>
          <a:endParaRPr lang="es-EC"/>
        </a:p>
      </dgm:t>
    </dgm:pt>
    <dgm:pt modelId="{B6A6CF8D-E420-47C0-AB21-2F4443BC6D96}" type="sibTrans" cxnId="{2A7C2978-C332-426B-B7EB-1966D80161F1}">
      <dgm:prSet/>
      <dgm:spPr/>
      <dgm:t>
        <a:bodyPr/>
        <a:lstStyle/>
        <a:p>
          <a:endParaRPr lang="es-EC"/>
        </a:p>
      </dgm:t>
    </dgm:pt>
    <dgm:pt modelId="{0C06ECBE-9761-42CF-8CC2-FFC61260E221}">
      <dgm:prSet phldrT="[Texto]" custT="1"/>
      <dgm:spPr/>
      <dgm:t>
        <a:bodyPr/>
        <a:lstStyle/>
        <a:p>
          <a:r>
            <a:rPr lang="es-EC" sz="1400" b="1" dirty="0"/>
            <a:t>Leer </a:t>
          </a:r>
          <a:r>
            <a:rPr lang="es-EC" sz="1400" b="1" dirty="0" err="1"/>
            <a:t>abstracts</a:t>
          </a:r>
          <a:r>
            <a:rPr lang="es-EC" sz="1400" b="1" dirty="0"/>
            <a:t> y títulos</a:t>
          </a:r>
        </a:p>
      </dgm:t>
    </dgm:pt>
    <dgm:pt modelId="{92193FF2-41D2-4DA8-94F0-6EFDEC0824D9}" type="parTrans" cxnId="{498D0936-582B-4DB6-96FC-8E77EA9724A4}">
      <dgm:prSet/>
      <dgm:spPr/>
      <dgm:t>
        <a:bodyPr/>
        <a:lstStyle/>
        <a:p>
          <a:endParaRPr lang="es-EC"/>
        </a:p>
      </dgm:t>
    </dgm:pt>
    <dgm:pt modelId="{42B8BDF0-0FE7-40E4-B913-2CC38B5C2CB0}" type="sibTrans" cxnId="{498D0936-582B-4DB6-96FC-8E77EA9724A4}">
      <dgm:prSet/>
      <dgm:spPr/>
      <dgm:t>
        <a:bodyPr/>
        <a:lstStyle/>
        <a:p>
          <a:endParaRPr lang="es-EC"/>
        </a:p>
      </dgm:t>
    </dgm:pt>
    <dgm:pt modelId="{55AF9563-93BC-4794-85F0-6638BA2C7920}">
      <dgm:prSet phldrT="[Texto]" custT="1"/>
      <dgm:spPr/>
      <dgm:t>
        <a:bodyPr/>
        <a:lstStyle/>
        <a:p>
          <a:r>
            <a:rPr lang="es-EC" sz="1400" b="1" dirty="0"/>
            <a:t>Leer texto completo</a:t>
          </a:r>
        </a:p>
      </dgm:t>
    </dgm:pt>
    <dgm:pt modelId="{833B7264-2B70-4CEB-982E-F293F8C22EED}" type="parTrans" cxnId="{E7950926-9E0D-4079-ABB6-B018663B8070}">
      <dgm:prSet/>
      <dgm:spPr/>
      <dgm:t>
        <a:bodyPr/>
        <a:lstStyle/>
        <a:p>
          <a:endParaRPr lang="es-EC"/>
        </a:p>
      </dgm:t>
    </dgm:pt>
    <dgm:pt modelId="{7107EACC-A43C-4D83-AA75-14BE5D4301F2}" type="sibTrans" cxnId="{E7950926-9E0D-4079-ABB6-B018663B8070}">
      <dgm:prSet/>
      <dgm:spPr/>
      <dgm:t>
        <a:bodyPr/>
        <a:lstStyle/>
        <a:p>
          <a:endParaRPr lang="es-EC"/>
        </a:p>
      </dgm:t>
    </dgm:pt>
    <dgm:pt modelId="{4CFAD9ED-388F-4FB9-B0C3-93C2F34291D5}">
      <dgm:prSet phldrT="[Texto]" custT="1"/>
      <dgm:spPr/>
      <dgm:t>
        <a:bodyPr/>
        <a:lstStyle/>
        <a:p>
          <a:r>
            <a:rPr lang="es-EC" sz="1400" b="1" dirty="0"/>
            <a:t>Aplicar criterios de inclusión y exclusión</a:t>
          </a:r>
        </a:p>
      </dgm:t>
    </dgm:pt>
    <dgm:pt modelId="{05FB69C7-0256-4DBD-B000-DEFCD28F0282}" type="parTrans" cxnId="{E6B47F25-1F52-4089-91C9-3A6B003ED0F6}">
      <dgm:prSet/>
      <dgm:spPr/>
      <dgm:t>
        <a:bodyPr/>
        <a:lstStyle/>
        <a:p>
          <a:endParaRPr lang="es-EC"/>
        </a:p>
      </dgm:t>
    </dgm:pt>
    <dgm:pt modelId="{1529114F-0102-4F1F-B500-0F6C098E38F1}" type="sibTrans" cxnId="{E6B47F25-1F52-4089-91C9-3A6B003ED0F6}">
      <dgm:prSet/>
      <dgm:spPr/>
      <dgm:t>
        <a:bodyPr/>
        <a:lstStyle/>
        <a:p>
          <a:endParaRPr lang="es-EC"/>
        </a:p>
      </dgm:t>
    </dgm:pt>
    <dgm:pt modelId="{E0310247-91F6-4AD6-856B-D2D9375C8858}">
      <dgm:prSet phldrT="[Texto]" custT="1"/>
      <dgm:spPr/>
      <dgm:t>
        <a:bodyPr/>
        <a:lstStyle/>
        <a:p>
          <a:r>
            <a:rPr lang="es-EC" sz="2400"/>
            <a:t>128</a:t>
          </a:r>
        </a:p>
      </dgm:t>
    </dgm:pt>
    <dgm:pt modelId="{AFAEBDAD-3BF4-4131-95C8-C5738D33AC3D}" type="parTrans" cxnId="{A600FDC9-A743-4FF2-B257-951D08F24935}">
      <dgm:prSet/>
      <dgm:spPr/>
      <dgm:t>
        <a:bodyPr/>
        <a:lstStyle/>
        <a:p>
          <a:endParaRPr lang="es-EC"/>
        </a:p>
      </dgm:t>
    </dgm:pt>
    <dgm:pt modelId="{E5821FF1-06E7-44BA-B9F5-53AB5311E1C5}" type="sibTrans" cxnId="{A600FDC9-A743-4FF2-B257-951D08F24935}">
      <dgm:prSet/>
      <dgm:spPr/>
      <dgm:t>
        <a:bodyPr/>
        <a:lstStyle/>
        <a:p>
          <a:endParaRPr lang="es-EC"/>
        </a:p>
      </dgm:t>
    </dgm:pt>
    <dgm:pt modelId="{5ACAB087-1BEB-4BAF-A823-E797BD822E32}">
      <dgm:prSet phldrT="[Texto]" custT="1"/>
      <dgm:spPr/>
      <dgm:t>
        <a:bodyPr/>
        <a:lstStyle/>
        <a:p>
          <a:r>
            <a:rPr lang="es-EC" sz="2400"/>
            <a:t>98</a:t>
          </a:r>
        </a:p>
      </dgm:t>
    </dgm:pt>
    <dgm:pt modelId="{2C0EFF1E-B602-475E-8452-77B323F792F7}" type="parTrans" cxnId="{FD8A7BB4-A3CE-499E-94DC-FEDE3695ADAC}">
      <dgm:prSet/>
      <dgm:spPr/>
      <dgm:t>
        <a:bodyPr/>
        <a:lstStyle/>
        <a:p>
          <a:endParaRPr lang="es-EC"/>
        </a:p>
      </dgm:t>
    </dgm:pt>
    <dgm:pt modelId="{7F900A89-BE32-4BCC-8A05-697FD6E6EB6C}" type="sibTrans" cxnId="{FD8A7BB4-A3CE-499E-94DC-FEDE3695ADAC}">
      <dgm:prSet/>
      <dgm:spPr/>
      <dgm:t>
        <a:bodyPr/>
        <a:lstStyle/>
        <a:p>
          <a:endParaRPr lang="es-EC"/>
        </a:p>
      </dgm:t>
    </dgm:pt>
    <dgm:pt modelId="{D72D941E-F1E1-44B2-A8D6-F503C8A6A5C3}" type="pres">
      <dgm:prSet presAssocID="{FCE01D16-570A-4BE9-9C2D-3025504DAC7E}" presName="rootnode" presStyleCnt="0">
        <dgm:presLayoutVars>
          <dgm:chMax/>
          <dgm:chPref/>
          <dgm:dir/>
          <dgm:animLvl val="lvl"/>
        </dgm:presLayoutVars>
      </dgm:prSet>
      <dgm:spPr/>
    </dgm:pt>
    <dgm:pt modelId="{0E949DEF-35C7-4CCA-AABC-F11BE5A051E4}" type="pres">
      <dgm:prSet presAssocID="{6C170ADA-BF48-479A-8C19-35663577A6AC}" presName="composite" presStyleCnt="0"/>
      <dgm:spPr/>
    </dgm:pt>
    <dgm:pt modelId="{A995247E-1C5C-4472-95A3-1342D69F258B}" type="pres">
      <dgm:prSet presAssocID="{6C170ADA-BF48-479A-8C19-35663577A6AC}" presName="bentUpArrow1" presStyleLbl="alignImgPlace1" presStyleIdx="0" presStyleCnt="4"/>
      <dgm:spPr/>
    </dgm:pt>
    <dgm:pt modelId="{50B5A435-7A53-43F7-85D3-06830F11EF6F}" type="pres">
      <dgm:prSet presAssocID="{6C170ADA-BF48-479A-8C19-35663577A6A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748A6D9-0E10-4ACE-A8AE-F389258BAF83}" type="pres">
      <dgm:prSet presAssocID="{6C170ADA-BF48-479A-8C19-35663577A6AC}" presName="ChildText" presStyleLbl="revTx" presStyleIdx="0" presStyleCnt="5" custScaleX="175858" custLinFactNeighborX="43559" custLinFactNeighborY="-3969">
        <dgm:presLayoutVars>
          <dgm:chMax val="0"/>
          <dgm:chPref val="0"/>
          <dgm:bulletEnabled val="1"/>
        </dgm:presLayoutVars>
      </dgm:prSet>
      <dgm:spPr/>
    </dgm:pt>
    <dgm:pt modelId="{24E0346E-F76E-43DE-9EA5-355854B56341}" type="pres">
      <dgm:prSet presAssocID="{7F48E18D-B9B3-419A-A3AF-DA157053916A}" presName="sibTrans" presStyleCnt="0"/>
      <dgm:spPr/>
    </dgm:pt>
    <dgm:pt modelId="{66D9F3C3-DCED-4893-8FA8-0117F82B1E2C}" type="pres">
      <dgm:prSet presAssocID="{22BD9FCB-8AA5-44FE-8F73-72C49D1A5DDB}" presName="composite" presStyleCnt="0"/>
      <dgm:spPr/>
    </dgm:pt>
    <dgm:pt modelId="{82A4FDD2-09DC-4FC0-8876-B1E941CCC142}" type="pres">
      <dgm:prSet presAssocID="{22BD9FCB-8AA5-44FE-8F73-72C49D1A5DDB}" presName="bentUpArrow1" presStyleLbl="alignImgPlace1" presStyleIdx="1" presStyleCnt="4"/>
      <dgm:spPr/>
    </dgm:pt>
    <dgm:pt modelId="{7F7CEC38-847C-4CC5-A995-80F9D5E27A81}" type="pres">
      <dgm:prSet presAssocID="{22BD9FCB-8AA5-44FE-8F73-72C49D1A5DD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E960597-A123-460B-A07C-B2EC7F5F2914}" type="pres">
      <dgm:prSet presAssocID="{22BD9FCB-8AA5-44FE-8F73-72C49D1A5DDB}" presName="ChildText" presStyleLbl="revTx" presStyleIdx="1" presStyleCnt="5" custScaleX="185394" custLinFactNeighborX="38657" custLinFactNeighborY="-7595">
        <dgm:presLayoutVars>
          <dgm:chMax val="0"/>
          <dgm:chPref val="0"/>
          <dgm:bulletEnabled val="1"/>
        </dgm:presLayoutVars>
      </dgm:prSet>
      <dgm:spPr/>
    </dgm:pt>
    <dgm:pt modelId="{72894571-074F-486D-9A9E-4A567D9FE57B}" type="pres">
      <dgm:prSet presAssocID="{EB5768E6-56C5-4D17-8694-9AFEC9A1B7FF}" presName="sibTrans" presStyleCnt="0"/>
      <dgm:spPr/>
    </dgm:pt>
    <dgm:pt modelId="{033F3582-23A6-4D3C-902B-09E6C46BDE3E}" type="pres">
      <dgm:prSet presAssocID="{6F6910A7-2FC1-40A2-81FB-C5CCAEF7B0DC}" presName="composite" presStyleCnt="0"/>
      <dgm:spPr/>
    </dgm:pt>
    <dgm:pt modelId="{542CBD6D-9833-467F-9447-FE12AEDA5ABD}" type="pres">
      <dgm:prSet presAssocID="{6F6910A7-2FC1-40A2-81FB-C5CCAEF7B0DC}" presName="bentUpArrow1" presStyleLbl="alignImgPlace1" presStyleIdx="2" presStyleCnt="4"/>
      <dgm:spPr/>
    </dgm:pt>
    <dgm:pt modelId="{955F42CE-7A10-490C-A716-3F9B550D4F63}" type="pres">
      <dgm:prSet presAssocID="{6F6910A7-2FC1-40A2-81FB-C5CCAEF7B0D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7BC16310-08D1-42D4-846A-428522D60C17}" type="pres">
      <dgm:prSet presAssocID="{6F6910A7-2FC1-40A2-81FB-C5CCAEF7B0DC}" presName="ChildText" presStyleLbl="revTx" presStyleIdx="2" presStyleCnt="5" custScaleX="193623" custLinFactNeighborX="48830" custLinFactNeighborY="5838">
        <dgm:presLayoutVars>
          <dgm:chMax val="0"/>
          <dgm:chPref val="0"/>
          <dgm:bulletEnabled val="1"/>
        </dgm:presLayoutVars>
      </dgm:prSet>
      <dgm:spPr/>
    </dgm:pt>
    <dgm:pt modelId="{76D39CFE-3345-4F0C-BCCB-FF3F189CB1B7}" type="pres">
      <dgm:prSet presAssocID="{B6A6CF8D-E420-47C0-AB21-2F4443BC6D96}" presName="sibTrans" presStyleCnt="0"/>
      <dgm:spPr/>
    </dgm:pt>
    <dgm:pt modelId="{77B2B2B6-9E77-499D-8867-7E63ED1CFB29}" type="pres">
      <dgm:prSet presAssocID="{E0310247-91F6-4AD6-856B-D2D9375C8858}" presName="composite" presStyleCnt="0"/>
      <dgm:spPr/>
    </dgm:pt>
    <dgm:pt modelId="{7E60E67F-1CF5-41E3-BD25-2A904088B56D}" type="pres">
      <dgm:prSet presAssocID="{E0310247-91F6-4AD6-856B-D2D9375C8858}" presName="bentUpArrow1" presStyleLbl="alignImgPlace1" presStyleIdx="3" presStyleCnt="4"/>
      <dgm:spPr/>
    </dgm:pt>
    <dgm:pt modelId="{F7EAE43C-3418-4CB4-9B83-454914AE268B}" type="pres">
      <dgm:prSet presAssocID="{E0310247-91F6-4AD6-856B-D2D9375C8858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B48DFA78-F6AF-4AB8-AFE1-94BC0CBB5571}" type="pres">
      <dgm:prSet presAssocID="{E0310247-91F6-4AD6-856B-D2D9375C8858}" presName="ChildText" presStyleLbl="revTx" presStyleIdx="3" presStyleCnt="5" custScaleX="262887" custLinFactNeighborX="85453" custLinFactNeighborY="-15694">
        <dgm:presLayoutVars>
          <dgm:chMax val="0"/>
          <dgm:chPref val="0"/>
          <dgm:bulletEnabled val="1"/>
        </dgm:presLayoutVars>
      </dgm:prSet>
      <dgm:spPr/>
    </dgm:pt>
    <dgm:pt modelId="{4F753FCB-87E9-47D5-8F8C-290072671754}" type="pres">
      <dgm:prSet presAssocID="{E5821FF1-06E7-44BA-B9F5-53AB5311E1C5}" presName="sibTrans" presStyleCnt="0"/>
      <dgm:spPr/>
    </dgm:pt>
    <dgm:pt modelId="{32FA57C5-0311-44D7-B833-13B7055F1685}" type="pres">
      <dgm:prSet presAssocID="{5ACAB087-1BEB-4BAF-A823-E797BD822E32}" presName="composite" presStyleCnt="0"/>
      <dgm:spPr/>
    </dgm:pt>
    <dgm:pt modelId="{36E89E0C-38AC-40D0-AEC6-0FE833C750DF}" type="pres">
      <dgm:prSet presAssocID="{5ACAB087-1BEB-4BAF-A823-E797BD822E3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4C32DCAE-6747-4252-A6BA-CD36F2D41C13}" type="pres">
      <dgm:prSet presAssocID="{5ACAB087-1BEB-4BAF-A823-E797BD822E32}" presName="FinalChildText" presStyleLbl="revTx" presStyleIdx="4" presStyleCnt="5" custScaleX="157179" custScaleY="140893" custLinFactNeighborX="37530" custLinFactNeighborY="5712">
        <dgm:presLayoutVars>
          <dgm:chMax val="0"/>
          <dgm:chPref val="0"/>
          <dgm:bulletEnabled val="1"/>
        </dgm:presLayoutVars>
      </dgm:prSet>
      <dgm:spPr/>
    </dgm:pt>
  </dgm:ptLst>
  <dgm:cxnLst>
    <dgm:cxn modelId="{E6B47F25-1F52-4089-91C9-3A6B003ED0F6}" srcId="{E0310247-91F6-4AD6-856B-D2D9375C8858}" destId="{4CFAD9ED-388F-4FB9-B0C3-93C2F34291D5}" srcOrd="0" destOrd="0" parTransId="{05FB69C7-0256-4DBD-B000-DEFCD28F0282}" sibTransId="{1529114F-0102-4F1F-B500-0F6C098E38F1}"/>
    <dgm:cxn modelId="{E7950926-9E0D-4079-ABB6-B018663B8070}" srcId="{5ACAB087-1BEB-4BAF-A823-E797BD822E32}" destId="{55AF9563-93BC-4794-85F0-6638BA2C7920}" srcOrd="0" destOrd="0" parTransId="{833B7264-2B70-4CEB-982E-F293F8C22EED}" sibTransId="{7107EACC-A43C-4D83-AA75-14BE5D4301F2}"/>
    <dgm:cxn modelId="{32D7EC35-9477-49B9-B3AA-785C4D77D803}" type="presOf" srcId="{4CFAD9ED-388F-4FB9-B0C3-93C2F34291D5}" destId="{B48DFA78-F6AF-4AB8-AFE1-94BC0CBB5571}" srcOrd="0" destOrd="0" presId="urn:microsoft.com/office/officeart/2005/8/layout/StepDownProcess"/>
    <dgm:cxn modelId="{498D0936-582B-4DB6-96FC-8E77EA9724A4}" srcId="{6F6910A7-2FC1-40A2-81FB-C5CCAEF7B0DC}" destId="{0C06ECBE-9761-42CF-8CC2-FFC61260E221}" srcOrd="0" destOrd="0" parTransId="{92193FF2-41D2-4DA8-94F0-6EFDEC0824D9}" sibTransId="{42B8BDF0-0FE7-40E4-B913-2CC38B5C2CB0}"/>
    <dgm:cxn modelId="{01440339-D9C0-4DC6-A440-932301EBDF2C}" type="presOf" srcId="{5ACAB087-1BEB-4BAF-A823-E797BD822E32}" destId="{36E89E0C-38AC-40D0-AEC6-0FE833C750DF}" srcOrd="0" destOrd="0" presId="urn:microsoft.com/office/officeart/2005/8/layout/StepDownProcess"/>
    <dgm:cxn modelId="{15E9D339-730F-4499-8D48-67E224BAD3CF}" type="presOf" srcId="{D0D3BA95-8096-4E0A-8ECD-82831DCB572B}" destId="{1748A6D9-0E10-4ACE-A8AE-F389258BAF83}" srcOrd="0" destOrd="0" presId="urn:microsoft.com/office/officeart/2005/8/layout/StepDownProcess"/>
    <dgm:cxn modelId="{5C015343-EE38-483A-82A9-CEA3DD123415}" type="presOf" srcId="{E0310247-91F6-4AD6-856B-D2D9375C8858}" destId="{F7EAE43C-3418-4CB4-9B83-454914AE268B}" srcOrd="0" destOrd="0" presId="urn:microsoft.com/office/officeart/2005/8/layout/StepDownProcess"/>
    <dgm:cxn modelId="{7358CB6B-7A74-41D0-A787-5FABC22C6232}" type="presOf" srcId="{6C170ADA-BF48-479A-8C19-35663577A6AC}" destId="{50B5A435-7A53-43F7-85D3-06830F11EF6F}" srcOrd="0" destOrd="0" presId="urn:microsoft.com/office/officeart/2005/8/layout/StepDownProcess"/>
    <dgm:cxn modelId="{1434CF74-0F1A-42A1-BD68-140CA08AC19A}" type="presOf" srcId="{0C06ECBE-9761-42CF-8CC2-FFC61260E221}" destId="{7BC16310-08D1-42D4-846A-428522D60C17}" srcOrd="0" destOrd="0" presId="urn:microsoft.com/office/officeart/2005/8/layout/StepDownProcess"/>
    <dgm:cxn modelId="{2A7C2978-C332-426B-B7EB-1966D80161F1}" srcId="{FCE01D16-570A-4BE9-9C2D-3025504DAC7E}" destId="{6F6910A7-2FC1-40A2-81FB-C5CCAEF7B0DC}" srcOrd="2" destOrd="0" parTransId="{DDF357D2-5063-4732-97C3-CB608DD10F62}" sibTransId="{B6A6CF8D-E420-47C0-AB21-2F4443BC6D96}"/>
    <dgm:cxn modelId="{2BD8BA5A-39D2-4191-9A44-A6708FC44836}" srcId="{FCE01D16-570A-4BE9-9C2D-3025504DAC7E}" destId="{6C170ADA-BF48-479A-8C19-35663577A6AC}" srcOrd="0" destOrd="0" parTransId="{C5B9596B-1D7A-4031-9796-C5519B8CC8FF}" sibTransId="{7F48E18D-B9B3-419A-A3AF-DA157053916A}"/>
    <dgm:cxn modelId="{13028F89-E8EE-40C6-A0EF-6E4B7652CD18}" type="presOf" srcId="{6F6910A7-2FC1-40A2-81FB-C5CCAEF7B0DC}" destId="{955F42CE-7A10-490C-A716-3F9B550D4F63}" srcOrd="0" destOrd="0" presId="urn:microsoft.com/office/officeart/2005/8/layout/StepDownProcess"/>
    <dgm:cxn modelId="{2ACDA2A5-F82E-49CD-B48D-980F3AEF46AF}" type="presOf" srcId="{22BD9FCB-8AA5-44FE-8F73-72C49D1A5DDB}" destId="{7F7CEC38-847C-4CC5-A995-80F9D5E27A81}" srcOrd="0" destOrd="0" presId="urn:microsoft.com/office/officeart/2005/8/layout/StepDownProcess"/>
    <dgm:cxn modelId="{FD8A7BB4-A3CE-499E-94DC-FEDE3695ADAC}" srcId="{FCE01D16-570A-4BE9-9C2D-3025504DAC7E}" destId="{5ACAB087-1BEB-4BAF-A823-E797BD822E32}" srcOrd="4" destOrd="0" parTransId="{2C0EFF1E-B602-475E-8452-77B323F792F7}" sibTransId="{7F900A89-BE32-4BCC-8A05-697FD6E6EB6C}"/>
    <dgm:cxn modelId="{CE8DCBB5-16C0-4BE1-B61A-AE87DD549D71}" srcId="{22BD9FCB-8AA5-44FE-8F73-72C49D1A5DDB}" destId="{135C75D7-7FBF-44E4-81AB-31940FF55435}" srcOrd="0" destOrd="0" parTransId="{C0B33B3F-81A6-481C-8459-B8B35ED77AC4}" sibTransId="{1CE0AC3A-7A16-4382-A5CE-D60EF5E45A12}"/>
    <dgm:cxn modelId="{3FC4E0BD-6398-40DC-8D45-58FDDAC12768}" srcId="{6C170ADA-BF48-479A-8C19-35663577A6AC}" destId="{D0D3BA95-8096-4E0A-8ECD-82831DCB572B}" srcOrd="0" destOrd="0" parTransId="{48CB1603-9DF1-4BFB-871C-0EF25327D3F5}" sibTransId="{E40A563F-58E6-404C-8005-95E1081FB85D}"/>
    <dgm:cxn modelId="{C5D127C5-2057-4666-B4E1-A4E376F707D9}" type="presOf" srcId="{55AF9563-93BC-4794-85F0-6638BA2C7920}" destId="{4C32DCAE-6747-4252-A6BA-CD36F2D41C13}" srcOrd="0" destOrd="0" presId="urn:microsoft.com/office/officeart/2005/8/layout/StepDownProcess"/>
    <dgm:cxn modelId="{A600FDC9-A743-4FF2-B257-951D08F24935}" srcId="{FCE01D16-570A-4BE9-9C2D-3025504DAC7E}" destId="{E0310247-91F6-4AD6-856B-D2D9375C8858}" srcOrd="3" destOrd="0" parTransId="{AFAEBDAD-3BF4-4131-95C8-C5738D33AC3D}" sibTransId="{E5821FF1-06E7-44BA-B9F5-53AB5311E1C5}"/>
    <dgm:cxn modelId="{44373AD1-AD00-4ED8-8032-83B22F9AC528}" srcId="{FCE01D16-570A-4BE9-9C2D-3025504DAC7E}" destId="{22BD9FCB-8AA5-44FE-8F73-72C49D1A5DDB}" srcOrd="1" destOrd="0" parTransId="{2CEFFC53-EB29-4753-9E38-BCC2AE4D97DD}" sibTransId="{EB5768E6-56C5-4D17-8694-9AFEC9A1B7FF}"/>
    <dgm:cxn modelId="{9544AADF-8173-476D-9D9E-702903786ED7}" type="presOf" srcId="{135C75D7-7FBF-44E4-81AB-31940FF55435}" destId="{CE960597-A123-460B-A07C-B2EC7F5F2914}" srcOrd="0" destOrd="0" presId="urn:microsoft.com/office/officeart/2005/8/layout/StepDownProcess"/>
    <dgm:cxn modelId="{9C76F9F6-2FE9-4AC3-A75E-B623C756CD72}" type="presOf" srcId="{FCE01D16-570A-4BE9-9C2D-3025504DAC7E}" destId="{D72D941E-F1E1-44B2-A8D6-F503C8A6A5C3}" srcOrd="0" destOrd="0" presId="urn:microsoft.com/office/officeart/2005/8/layout/StepDownProcess"/>
    <dgm:cxn modelId="{0121856C-EBB9-461C-B8DE-EB06DE0AF6D2}" type="presParOf" srcId="{D72D941E-F1E1-44B2-A8D6-F503C8A6A5C3}" destId="{0E949DEF-35C7-4CCA-AABC-F11BE5A051E4}" srcOrd="0" destOrd="0" presId="urn:microsoft.com/office/officeart/2005/8/layout/StepDownProcess"/>
    <dgm:cxn modelId="{CF3AA7B6-2CE3-411E-96D0-A577CE802F11}" type="presParOf" srcId="{0E949DEF-35C7-4CCA-AABC-F11BE5A051E4}" destId="{A995247E-1C5C-4472-95A3-1342D69F258B}" srcOrd="0" destOrd="0" presId="urn:microsoft.com/office/officeart/2005/8/layout/StepDownProcess"/>
    <dgm:cxn modelId="{7795D8E5-7E78-4245-A125-ABF8C05947D5}" type="presParOf" srcId="{0E949DEF-35C7-4CCA-AABC-F11BE5A051E4}" destId="{50B5A435-7A53-43F7-85D3-06830F11EF6F}" srcOrd="1" destOrd="0" presId="urn:microsoft.com/office/officeart/2005/8/layout/StepDownProcess"/>
    <dgm:cxn modelId="{199DACA4-EB23-4923-8B16-13871FF3CB00}" type="presParOf" srcId="{0E949DEF-35C7-4CCA-AABC-F11BE5A051E4}" destId="{1748A6D9-0E10-4ACE-A8AE-F389258BAF83}" srcOrd="2" destOrd="0" presId="urn:microsoft.com/office/officeart/2005/8/layout/StepDownProcess"/>
    <dgm:cxn modelId="{F065D155-7839-4499-9C49-35A19DD53C79}" type="presParOf" srcId="{D72D941E-F1E1-44B2-A8D6-F503C8A6A5C3}" destId="{24E0346E-F76E-43DE-9EA5-355854B56341}" srcOrd="1" destOrd="0" presId="urn:microsoft.com/office/officeart/2005/8/layout/StepDownProcess"/>
    <dgm:cxn modelId="{46635F55-824A-4788-AD28-7F0BC7DEB747}" type="presParOf" srcId="{D72D941E-F1E1-44B2-A8D6-F503C8A6A5C3}" destId="{66D9F3C3-DCED-4893-8FA8-0117F82B1E2C}" srcOrd="2" destOrd="0" presId="urn:microsoft.com/office/officeart/2005/8/layout/StepDownProcess"/>
    <dgm:cxn modelId="{3738D6AC-79DE-4436-BD21-E433B6B76C2D}" type="presParOf" srcId="{66D9F3C3-DCED-4893-8FA8-0117F82B1E2C}" destId="{82A4FDD2-09DC-4FC0-8876-B1E941CCC142}" srcOrd="0" destOrd="0" presId="urn:microsoft.com/office/officeart/2005/8/layout/StepDownProcess"/>
    <dgm:cxn modelId="{CDD1D3D6-31F3-4444-89C7-D20EC25456A7}" type="presParOf" srcId="{66D9F3C3-DCED-4893-8FA8-0117F82B1E2C}" destId="{7F7CEC38-847C-4CC5-A995-80F9D5E27A81}" srcOrd="1" destOrd="0" presId="urn:microsoft.com/office/officeart/2005/8/layout/StepDownProcess"/>
    <dgm:cxn modelId="{E27FA104-732E-4463-946D-0480E05F834C}" type="presParOf" srcId="{66D9F3C3-DCED-4893-8FA8-0117F82B1E2C}" destId="{CE960597-A123-460B-A07C-B2EC7F5F2914}" srcOrd="2" destOrd="0" presId="urn:microsoft.com/office/officeart/2005/8/layout/StepDownProcess"/>
    <dgm:cxn modelId="{B08A9E27-B25F-4340-8675-229628626782}" type="presParOf" srcId="{D72D941E-F1E1-44B2-A8D6-F503C8A6A5C3}" destId="{72894571-074F-486D-9A9E-4A567D9FE57B}" srcOrd="3" destOrd="0" presId="urn:microsoft.com/office/officeart/2005/8/layout/StepDownProcess"/>
    <dgm:cxn modelId="{AD248C40-6EAC-4D58-B863-E0FC8A011682}" type="presParOf" srcId="{D72D941E-F1E1-44B2-A8D6-F503C8A6A5C3}" destId="{033F3582-23A6-4D3C-902B-09E6C46BDE3E}" srcOrd="4" destOrd="0" presId="urn:microsoft.com/office/officeart/2005/8/layout/StepDownProcess"/>
    <dgm:cxn modelId="{E357F57C-B57C-44AA-8211-F53BB8A17419}" type="presParOf" srcId="{033F3582-23A6-4D3C-902B-09E6C46BDE3E}" destId="{542CBD6D-9833-467F-9447-FE12AEDA5ABD}" srcOrd="0" destOrd="0" presId="urn:microsoft.com/office/officeart/2005/8/layout/StepDownProcess"/>
    <dgm:cxn modelId="{D6B2F0A9-91F7-405D-AF06-910AD40ECEF1}" type="presParOf" srcId="{033F3582-23A6-4D3C-902B-09E6C46BDE3E}" destId="{955F42CE-7A10-490C-A716-3F9B550D4F63}" srcOrd="1" destOrd="0" presId="urn:microsoft.com/office/officeart/2005/8/layout/StepDownProcess"/>
    <dgm:cxn modelId="{D7211C17-5FAF-4DFF-9F3F-62B2CBC82479}" type="presParOf" srcId="{033F3582-23A6-4D3C-902B-09E6C46BDE3E}" destId="{7BC16310-08D1-42D4-846A-428522D60C17}" srcOrd="2" destOrd="0" presId="urn:microsoft.com/office/officeart/2005/8/layout/StepDownProcess"/>
    <dgm:cxn modelId="{1B712EE0-5EB6-473B-BC65-276E91A4ED41}" type="presParOf" srcId="{D72D941E-F1E1-44B2-A8D6-F503C8A6A5C3}" destId="{76D39CFE-3345-4F0C-BCCB-FF3F189CB1B7}" srcOrd="5" destOrd="0" presId="urn:microsoft.com/office/officeart/2005/8/layout/StepDownProcess"/>
    <dgm:cxn modelId="{45EC1340-1E2D-4BDB-80C9-6197E0A71356}" type="presParOf" srcId="{D72D941E-F1E1-44B2-A8D6-F503C8A6A5C3}" destId="{77B2B2B6-9E77-499D-8867-7E63ED1CFB29}" srcOrd="6" destOrd="0" presId="urn:microsoft.com/office/officeart/2005/8/layout/StepDownProcess"/>
    <dgm:cxn modelId="{60C9C206-F4D6-47D5-AF54-5CD95EFD8A31}" type="presParOf" srcId="{77B2B2B6-9E77-499D-8867-7E63ED1CFB29}" destId="{7E60E67F-1CF5-41E3-BD25-2A904088B56D}" srcOrd="0" destOrd="0" presId="urn:microsoft.com/office/officeart/2005/8/layout/StepDownProcess"/>
    <dgm:cxn modelId="{9F98F382-A504-4156-BE1D-F9B1E16D710F}" type="presParOf" srcId="{77B2B2B6-9E77-499D-8867-7E63ED1CFB29}" destId="{F7EAE43C-3418-4CB4-9B83-454914AE268B}" srcOrd="1" destOrd="0" presId="urn:microsoft.com/office/officeart/2005/8/layout/StepDownProcess"/>
    <dgm:cxn modelId="{96D99BAC-F97D-439D-BC0E-001ACE276738}" type="presParOf" srcId="{77B2B2B6-9E77-499D-8867-7E63ED1CFB29}" destId="{B48DFA78-F6AF-4AB8-AFE1-94BC0CBB5571}" srcOrd="2" destOrd="0" presId="urn:microsoft.com/office/officeart/2005/8/layout/StepDownProcess"/>
    <dgm:cxn modelId="{92E0540B-6D0B-42B7-A05A-35C269CB16DA}" type="presParOf" srcId="{D72D941E-F1E1-44B2-A8D6-F503C8A6A5C3}" destId="{4F753FCB-87E9-47D5-8F8C-290072671754}" srcOrd="7" destOrd="0" presId="urn:microsoft.com/office/officeart/2005/8/layout/StepDownProcess"/>
    <dgm:cxn modelId="{20DF2368-CE07-4E22-A320-491EEEAF1B77}" type="presParOf" srcId="{D72D941E-F1E1-44B2-A8D6-F503C8A6A5C3}" destId="{32FA57C5-0311-44D7-B833-13B7055F1685}" srcOrd="8" destOrd="0" presId="urn:microsoft.com/office/officeart/2005/8/layout/StepDownProcess"/>
    <dgm:cxn modelId="{3358AD9E-482B-41A8-B6CC-98AFAC40C029}" type="presParOf" srcId="{32FA57C5-0311-44D7-B833-13B7055F1685}" destId="{36E89E0C-38AC-40D0-AEC6-0FE833C750DF}" srcOrd="0" destOrd="0" presId="urn:microsoft.com/office/officeart/2005/8/layout/StepDownProcess"/>
    <dgm:cxn modelId="{EC5E11C2-CC38-49D8-8EF5-11BBA79494B5}" type="presParOf" srcId="{32FA57C5-0311-44D7-B833-13B7055F1685}" destId="{4C32DCAE-6747-4252-A6BA-CD36F2D41C1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5C32E-BF61-40A9-A320-A0429295C1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B73CDD69-25CC-42B4-9C5A-EFE772DEEB56}">
      <dgm:prSet phldrT="[Texto]"/>
      <dgm:spPr/>
      <dgm:t>
        <a:bodyPr/>
        <a:lstStyle/>
        <a:p>
          <a:r>
            <a:rPr lang="es-MX" b="1" dirty="0"/>
            <a:t>DLT</a:t>
          </a:r>
          <a:endParaRPr lang="es-EC" b="1" dirty="0"/>
        </a:p>
      </dgm:t>
    </dgm:pt>
    <dgm:pt modelId="{0A0740EE-C575-44AB-AE47-19037E9B845D}" type="parTrans" cxnId="{DCE28CC9-2156-482E-BD9C-B42D1490EB11}">
      <dgm:prSet/>
      <dgm:spPr/>
      <dgm:t>
        <a:bodyPr/>
        <a:lstStyle/>
        <a:p>
          <a:endParaRPr lang="es-EC"/>
        </a:p>
      </dgm:t>
    </dgm:pt>
    <dgm:pt modelId="{E11355B7-81D9-4A71-A726-B65EE94CD012}" type="sibTrans" cxnId="{DCE28CC9-2156-482E-BD9C-B42D1490EB11}">
      <dgm:prSet/>
      <dgm:spPr/>
      <dgm:t>
        <a:bodyPr/>
        <a:lstStyle/>
        <a:p>
          <a:endParaRPr lang="es-EC"/>
        </a:p>
      </dgm:t>
    </dgm:pt>
    <dgm:pt modelId="{586D5C0E-4E5A-49B7-93CA-662FD698A3D8}">
      <dgm:prSet phldrT="[Texto]" custT="1"/>
      <dgm:spPr/>
      <dgm:t>
        <a:bodyPr/>
        <a:lstStyle/>
        <a:p>
          <a:r>
            <a:rPr lang="es-MX" sz="1600" b="1" dirty="0"/>
            <a:t>Concepto</a:t>
          </a:r>
          <a:endParaRPr lang="es-EC" sz="1600" b="1" dirty="0"/>
        </a:p>
      </dgm:t>
    </dgm:pt>
    <dgm:pt modelId="{13FF839F-D1E4-497F-84AA-DEC31677D8BF}" type="parTrans" cxnId="{0EEE24D2-9D17-4EE7-8483-EFA64A21FC29}">
      <dgm:prSet/>
      <dgm:spPr/>
      <dgm:t>
        <a:bodyPr/>
        <a:lstStyle/>
        <a:p>
          <a:endParaRPr lang="es-EC"/>
        </a:p>
      </dgm:t>
    </dgm:pt>
    <dgm:pt modelId="{65C1F9BB-B88A-4FFE-959C-AC3DC034029C}" type="sibTrans" cxnId="{0EEE24D2-9D17-4EE7-8483-EFA64A21FC29}">
      <dgm:prSet/>
      <dgm:spPr/>
      <dgm:t>
        <a:bodyPr/>
        <a:lstStyle/>
        <a:p>
          <a:endParaRPr lang="es-EC"/>
        </a:p>
      </dgm:t>
    </dgm:pt>
    <dgm:pt modelId="{BE4C43B0-7092-4007-89FA-2229B1EE3C48}">
      <dgm:prSet phldrT="[Texto]" custT="1"/>
      <dgm:spPr/>
      <dgm:t>
        <a:bodyPr/>
        <a:lstStyle/>
        <a:p>
          <a:pPr algn="ctr">
            <a:lnSpc>
              <a:spcPct val="90000"/>
            </a:lnSpc>
          </a:pPr>
          <a:r>
            <a:rPr lang="es-MX" sz="1600" b="1" dirty="0"/>
            <a:t>Clasificación</a:t>
          </a:r>
          <a:endParaRPr lang="es-EC" sz="1500" b="1" dirty="0"/>
        </a:p>
      </dgm:t>
    </dgm:pt>
    <dgm:pt modelId="{EAC71D0D-F27A-4798-BE2F-3F0763D4A517}" type="parTrans" cxnId="{2CA5722D-6667-483C-BC23-58438E7C4E98}">
      <dgm:prSet/>
      <dgm:spPr/>
      <dgm:t>
        <a:bodyPr/>
        <a:lstStyle/>
        <a:p>
          <a:endParaRPr lang="es-EC"/>
        </a:p>
      </dgm:t>
    </dgm:pt>
    <dgm:pt modelId="{D943BEAB-6EE8-4AE3-AAF5-8A7327055367}" type="sibTrans" cxnId="{2CA5722D-6667-483C-BC23-58438E7C4E98}">
      <dgm:prSet/>
      <dgm:spPr/>
      <dgm:t>
        <a:bodyPr/>
        <a:lstStyle/>
        <a:p>
          <a:endParaRPr lang="es-EC"/>
        </a:p>
      </dgm:t>
    </dgm:pt>
    <dgm:pt modelId="{48FB72A6-426C-42A9-88DF-E4398137528D}">
      <dgm:prSet phldrT="[Texto]" custT="1"/>
      <dgm:spPr/>
      <dgm:t>
        <a:bodyPr/>
        <a:lstStyle/>
        <a:p>
          <a:r>
            <a:rPr lang="es-MX" sz="1600" b="1" dirty="0"/>
            <a:t>Metodología ABCDE </a:t>
          </a:r>
          <a:r>
            <a:rPr lang="es-MX" sz="1200" b="1" dirty="0"/>
            <a:t>(1)</a:t>
          </a:r>
          <a:endParaRPr lang="es-EC" sz="1600" b="1" dirty="0"/>
        </a:p>
      </dgm:t>
    </dgm:pt>
    <dgm:pt modelId="{F5BFD4B0-5EB2-4DD3-A00E-B25CD92C1652}" type="parTrans" cxnId="{4B38C4F1-1C49-40E6-8D76-3ED420DA0EDF}">
      <dgm:prSet/>
      <dgm:spPr/>
      <dgm:t>
        <a:bodyPr/>
        <a:lstStyle/>
        <a:p>
          <a:endParaRPr lang="es-EC"/>
        </a:p>
      </dgm:t>
    </dgm:pt>
    <dgm:pt modelId="{0179AAD9-308C-4823-96BB-71C5DAC3E53E}" type="sibTrans" cxnId="{4B38C4F1-1C49-40E6-8D76-3ED420DA0EDF}">
      <dgm:prSet/>
      <dgm:spPr/>
      <dgm:t>
        <a:bodyPr/>
        <a:lstStyle/>
        <a:p>
          <a:endParaRPr lang="es-EC"/>
        </a:p>
      </dgm:t>
    </dgm:pt>
    <dgm:pt modelId="{BBA509C1-F610-454C-B79D-2F4325D77CE8}">
      <dgm:prSet phldrT="[Texto]" custT="1"/>
      <dgm:spPr/>
      <dgm:t>
        <a:bodyPr/>
        <a:lstStyle/>
        <a:p>
          <a:r>
            <a:rPr lang="es-MX" sz="1600" b="1" dirty="0"/>
            <a:t>Concepto</a:t>
          </a:r>
          <a:endParaRPr lang="es-EC" sz="1300" b="1" dirty="0"/>
        </a:p>
      </dgm:t>
    </dgm:pt>
    <dgm:pt modelId="{A3E77D3E-C6D9-4035-B904-80B10E009FF1}" type="parTrans" cxnId="{31AF614C-C44E-43EC-9CEF-28BF8A709E1E}">
      <dgm:prSet/>
      <dgm:spPr/>
      <dgm:t>
        <a:bodyPr/>
        <a:lstStyle/>
        <a:p>
          <a:endParaRPr lang="es-EC"/>
        </a:p>
      </dgm:t>
    </dgm:pt>
    <dgm:pt modelId="{D4EE421C-9BC6-48E4-AC0A-4975C2DB0027}" type="sibTrans" cxnId="{31AF614C-C44E-43EC-9CEF-28BF8A709E1E}">
      <dgm:prSet/>
      <dgm:spPr/>
      <dgm:t>
        <a:bodyPr/>
        <a:lstStyle/>
        <a:p>
          <a:endParaRPr lang="es-EC"/>
        </a:p>
      </dgm:t>
    </dgm:pt>
    <dgm:pt modelId="{50AE5B78-60C3-4A8B-8F77-44C464EB0721}">
      <dgm:prSet phldrT="[Texto]" custT="1"/>
      <dgm:spPr/>
      <dgm:t>
        <a:bodyPr/>
        <a:lstStyle/>
        <a:p>
          <a:r>
            <a:rPr lang="es-MX" sz="1600" b="1" dirty="0" err="1"/>
            <a:t>Dapps</a:t>
          </a:r>
          <a:endParaRPr lang="es-EC" sz="1300" b="1" dirty="0"/>
        </a:p>
      </dgm:t>
    </dgm:pt>
    <dgm:pt modelId="{7BD4A28E-0106-4AB0-B2F6-9AF380A51E40}" type="parTrans" cxnId="{DDB805FF-843A-4EE2-9A16-579B23E19823}">
      <dgm:prSet/>
      <dgm:spPr/>
      <dgm:t>
        <a:bodyPr/>
        <a:lstStyle/>
        <a:p>
          <a:endParaRPr lang="es-EC"/>
        </a:p>
      </dgm:t>
    </dgm:pt>
    <dgm:pt modelId="{B3E758A4-A9F7-4302-A9B8-F9382FF01068}" type="sibTrans" cxnId="{DDB805FF-843A-4EE2-9A16-579B23E19823}">
      <dgm:prSet/>
      <dgm:spPr/>
      <dgm:t>
        <a:bodyPr/>
        <a:lstStyle/>
        <a:p>
          <a:endParaRPr lang="es-EC"/>
        </a:p>
      </dgm:t>
    </dgm:pt>
    <dgm:pt modelId="{1D6FC3CD-D6C5-442E-A712-4E8901080AFA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MX" sz="1600" dirty="0" err="1"/>
            <a:t>Blockchain</a:t>
          </a:r>
          <a:r>
            <a:rPr lang="es-MX" sz="1600" dirty="0"/>
            <a:t> (Bitcoin)</a:t>
          </a:r>
          <a:endParaRPr lang="es-EC" sz="1600" dirty="0"/>
        </a:p>
      </dgm:t>
    </dgm:pt>
    <dgm:pt modelId="{64819B89-F856-4E7B-B4F8-15CD30C91312}" type="parTrans" cxnId="{BB6BD894-A732-4C0C-A8EF-2BDFD0A11E2C}">
      <dgm:prSet/>
      <dgm:spPr/>
      <dgm:t>
        <a:bodyPr/>
        <a:lstStyle/>
        <a:p>
          <a:endParaRPr lang="es-EC"/>
        </a:p>
      </dgm:t>
    </dgm:pt>
    <dgm:pt modelId="{9EC71DFB-031B-47CA-A3D6-B928E50D6D17}" type="sibTrans" cxnId="{BB6BD894-A732-4C0C-A8EF-2BDFD0A11E2C}">
      <dgm:prSet/>
      <dgm:spPr/>
      <dgm:t>
        <a:bodyPr/>
        <a:lstStyle/>
        <a:p>
          <a:endParaRPr lang="es-EC"/>
        </a:p>
      </dgm:t>
    </dgm:pt>
    <dgm:pt modelId="{D2283A14-AA35-4786-94BE-4E5D113DF23B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MX" sz="1600" dirty="0" err="1"/>
            <a:t>Tangle</a:t>
          </a:r>
          <a:r>
            <a:rPr lang="es-MX" sz="1600" dirty="0"/>
            <a:t> (IOTA)</a:t>
          </a:r>
          <a:endParaRPr lang="es-EC" sz="1600" dirty="0"/>
        </a:p>
      </dgm:t>
    </dgm:pt>
    <dgm:pt modelId="{DC4FFC65-8F79-40FE-AA5B-052A85CB6633}" type="parTrans" cxnId="{640CCB0E-EAEF-40C6-82B6-530A35C83CD5}">
      <dgm:prSet/>
      <dgm:spPr/>
      <dgm:t>
        <a:bodyPr/>
        <a:lstStyle/>
        <a:p>
          <a:endParaRPr lang="es-EC"/>
        </a:p>
      </dgm:t>
    </dgm:pt>
    <dgm:pt modelId="{3F7BEF35-0AA8-4F67-A8B9-41394B4F423C}" type="sibTrans" cxnId="{640CCB0E-EAEF-40C6-82B6-530A35C83CD5}">
      <dgm:prSet/>
      <dgm:spPr/>
      <dgm:t>
        <a:bodyPr/>
        <a:lstStyle/>
        <a:p>
          <a:endParaRPr lang="es-EC"/>
        </a:p>
      </dgm:t>
    </dgm:pt>
    <dgm:pt modelId="{69E908A7-71B4-4030-BDC1-98F2104F178C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MX" sz="1600" dirty="0"/>
            <a:t>Tempo (</a:t>
          </a:r>
          <a:r>
            <a:rPr lang="es-MX" sz="1600" dirty="0" err="1"/>
            <a:t>RadixDLT</a:t>
          </a:r>
          <a:r>
            <a:rPr lang="es-MX" sz="1600" dirty="0"/>
            <a:t>)</a:t>
          </a:r>
          <a:endParaRPr lang="es-EC" sz="1600" dirty="0"/>
        </a:p>
      </dgm:t>
    </dgm:pt>
    <dgm:pt modelId="{449BFAC7-BAD9-41CF-A4CE-70EFB22C1486}" type="parTrans" cxnId="{6259E109-397C-478E-9425-AD280633F24D}">
      <dgm:prSet/>
      <dgm:spPr/>
      <dgm:t>
        <a:bodyPr/>
        <a:lstStyle/>
        <a:p>
          <a:endParaRPr lang="es-EC"/>
        </a:p>
      </dgm:t>
    </dgm:pt>
    <dgm:pt modelId="{4D5A4621-B23B-4895-8C5A-8DF6CAAFB045}" type="sibTrans" cxnId="{6259E109-397C-478E-9425-AD280633F24D}">
      <dgm:prSet/>
      <dgm:spPr/>
      <dgm:t>
        <a:bodyPr/>
        <a:lstStyle/>
        <a:p>
          <a:endParaRPr lang="es-EC"/>
        </a:p>
      </dgm:t>
    </dgm:pt>
    <dgm:pt modelId="{044511D6-D99C-45C9-A698-A752C130D669}">
      <dgm:prSet phldrT="[Texto]"/>
      <dgm:spPr/>
      <dgm:t>
        <a:bodyPr/>
        <a:lstStyle/>
        <a:p>
          <a:r>
            <a:rPr lang="es-MX" b="1" dirty="0"/>
            <a:t>Tecnologías utilizadas</a:t>
          </a:r>
          <a:endParaRPr lang="es-EC" b="1" dirty="0"/>
        </a:p>
      </dgm:t>
    </dgm:pt>
    <dgm:pt modelId="{0933699A-437B-47FE-97ED-1553578467BC}" type="parTrans" cxnId="{94A10544-0883-4E06-B31D-A42FE5447822}">
      <dgm:prSet/>
      <dgm:spPr/>
      <dgm:t>
        <a:bodyPr/>
        <a:lstStyle/>
        <a:p>
          <a:endParaRPr lang="es-EC"/>
        </a:p>
      </dgm:t>
    </dgm:pt>
    <dgm:pt modelId="{7DF0FE98-BB70-4D27-8A43-4C8B95E0DB89}" type="sibTrans" cxnId="{94A10544-0883-4E06-B31D-A42FE5447822}">
      <dgm:prSet/>
      <dgm:spPr/>
      <dgm:t>
        <a:bodyPr/>
        <a:lstStyle/>
        <a:p>
          <a:endParaRPr lang="es-EC"/>
        </a:p>
      </dgm:t>
    </dgm:pt>
    <dgm:pt modelId="{5441AB9C-6FC4-477B-9F79-019CADC6843F}">
      <dgm:prSet phldrT="[Texto]"/>
      <dgm:spPr/>
      <dgm:t>
        <a:bodyPr/>
        <a:lstStyle/>
        <a:p>
          <a:r>
            <a:rPr lang="es-MX" b="1" dirty="0"/>
            <a:t>DLT utilizadas</a:t>
          </a:r>
          <a:endParaRPr lang="es-EC" b="1" dirty="0"/>
        </a:p>
      </dgm:t>
    </dgm:pt>
    <dgm:pt modelId="{16176269-B10B-41BD-AD3C-38FB5AF09722}" type="parTrans" cxnId="{3E27879C-EB62-4F4B-A54F-D9DA4CA38163}">
      <dgm:prSet/>
      <dgm:spPr/>
      <dgm:t>
        <a:bodyPr/>
        <a:lstStyle/>
        <a:p>
          <a:endParaRPr lang="es-EC"/>
        </a:p>
      </dgm:t>
    </dgm:pt>
    <dgm:pt modelId="{52BEB3FD-B783-44A3-93D6-0DEF8C685748}" type="sibTrans" cxnId="{3E27879C-EB62-4F4B-A54F-D9DA4CA38163}">
      <dgm:prSet/>
      <dgm:spPr/>
      <dgm:t>
        <a:bodyPr/>
        <a:lstStyle/>
        <a:p>
          <a:endParaRPr lang="es-EC"/>
        </a:p>
      </dgm:t>
    </dgm:pt>
    <dgm:pt modelId="{41581BCE-6651-464B-B8BC-60FED9939809}">
      <dgm:prSet phldrT="[Texto]" custT="1"/>
      <dgm:spPr/>
      <dgm:t>
        <a:bodyPr/>
        <a:lstStyle/>
        <a:p>
          <a:pPr algn="ctr">
            <a:lnSpc>
              <a:spcPct val="90000"/>
            </a:lnSpc>
          </a:pPr>
          <a:r>
            <a:rPr lang="es-MX" sz="1600" b="1" dirty="0"/>
            <a:t>Smart </a:t>
          </a:r>
          <a:r>
            <a:rPr lang="es-MX" sz="1600" b="1" dirty="0" err="1"/>
            <a:t>contracts</a:t>
          </a:r>
          <a:endParaRPr lang="es-EC" sz="1600" b="1" dirty="0"/>
        </a:p>
      </dgm:t>
    </dgm:pt>
    <dgm:pt modelId="{55A2F1E4-032A-41FE-B65F-56818D51E391}" type="parTrans" cxnId="{E8F170FC-ECF6-491D-A176-5A9244726032}">
      <dgm:prSet/>
      <dgm:spPr/>
      <dgm:t>
        <a:bodyPr/>
        <a:lstStyle/>
        <a:p>
          <a:endParaRPr lang="es-EC"/>
        </a:p>
      </dgm:t>
    </dgm:pt>
    <dgm:pt modelId="{E7FF1DEE-BD4C-4090-BE85-91C6F37D6AC2}" type="sibTrans" cxnId="{E8F170FC-ECF6-491D-A176-5A9244726032}">
      <dgm:prSet/>
      <dgm:spPr/>
      <dgm:t>
        <a:bodyPr/>
        <a:lstStyle/>
        <a:p>
          <a:endParaRPr lang="es-EC"/>
        </a:p>
      </dgm:t>
    </dgm:pt>
    <dgm:pt modelId="{BE1AE31A-96BE-4AEF-899E-90ACB05FA467}">
      <dgm:prSet phldrT="[Texto]" custT="1"/>
      <dgm:spPr/>
      <dgm:t>
        <a:bodyPr/>
        <a:lstStyle/>
        <a:p>
          <a:pPr algn="l">
            <a:lnSpc>
              <a:spcPct val="100000"/>
            </a:lnSpc>
          </a:pPr>
          <a:r>
            <a:rPr lang="es-MX" sz="1600" dirty="0"/>
            <a:t>ERC-20</a:t>
          </a:r>
          <a:endParaRPr lang="es-EC" sz="1600" dirty="0"/>
        </a:p>
      </dgm:t>
    </dgm:pt>
    <dgm:pt modelId="{EBCD60DC-7BF8-403D-91D7-8CA259CA828B}" type="parTrans" cxnId="{6320E71C-AFC3-4DE7-A6D9-9EA476BF413F}">
      <dgm:prSet/>
      <dgm:spPr/>
      <dgm:t>
        <a:bodyPr/>
        <a:lstStyle/>
        <a:p>
          <a:endParaRPr lang="es-EC"/>
        </a:p>
      </dgm:t>
    </dgm:pt>
    <dgm:pt modelId="{C3267250-F93B-4B14-AD83-7F4DF6B6B53F}" type="sibTrans" cxnId="{6320E71C-AFC3-4DE7-A6D9-9EA476BF413F}">
      <dgm:prSet/>
      <dgm:spPr/>
      <dgm:t>
        <a:bodyPr/>
        <a:lstStyle/>
        <a:p>
          <a:endParaRPr lang="es-EC"/>
        </a:p>
      </dgm:t>
    </dgm:pt>
    <dgm:pt modelId="{FBBC2755-C0BB-495D-AD54-23850D08ECE1}">
      <dgm:prSet phldrT="[Texto]" custT="1"/>
      <dgm:spPr/>
      <dgm:t>
        <a:bodyPr/>
        <a:lstStyle/>
        <a:p>
          <a:pPr algn="l">
            <a:lnSpc>
              <a:spcPct val="100000"/>
            </a:lnSpc>
          </a:pPr>
          <a:r>
            <a:rPr lang="es-MX" sz="1600" dirty="0"/>
            <a:t>ERC-721</a:t>
          </a:r>
          <a:endParaRPr lang="es-EC" sz="1600" dirty="0"/>
        </a:p>
      </dgm:t>
    </dgm:pt>
    <dgm:pt modelId="{C1ED294A-185A-4729-81EF-B9DF17E3585A}" type="parTrans" cxnId="{F4F295B9-B797-4A2E-B405-49AAACA98CC3}">
      <dgm:prSet/>
      <dgm:spPr/>
      <dgm:t>
        <a:bodyPr/>
        <a:lstStyle/>
        <a:p>
          <a:endParaRPr lang="es-EC"/>
        </a:p>
      </dgm:t>
    </dgm:pt>
    <dgm:pt modelId="{6B74DA95-2735-45B6-B75A-7DC016C21433}" type="sibTrans" cxnId="{F4F295B9-B797-4A2E-B405-49AAACA98CC3}">
      <dgm:prSet/>
      <dgm:spPr/>
      <dgm:t>
        <a:bodyPr/>
        <a:lstStyle/>
        <a:p>
          <a:endParaRPr lang="es-EC"/>
        </a:p>
      </dgm:t>
    </dgm:pt>
    <dgm:pt modelId="{5D9936AF-3497-4AA6-BDFC-7E923E4BEF2B}">
      <dgm:prSet phldrT="[Texto]" custT="1"/>
      <dgm:spPr/>
      <dgm:t>
        <a:bodyPr/>
        <a:lstStyle/>
        <a:p>
          <a:r>
            <a:rPr lang="es-MX" sz="1600" b="1" dirty="0" err="1"/>
            <a:t>NFT’s</a:t>
          </a:r>
          <a:endParaRPr lang="es-EC" sz="1800" b="1" dirty="0"/>
        </a:p>
      </dgm:t>
    </dgm:pt>
    <dgm:pt modelId="{F2ED699D-4101-4A10-BD64-5985D5932CB0}" type="parTrans" cxnId="{6D8DA9FC-5927-4F01-B9EE-C44C86B23FA8}">
      <dgm:prSet/>
      <dgm:spPr/>
      <dgm:t>
        <a:bodyPr/>
        <a:lstStyle/>
        <a:p>
          <a:endParaRPr lang="es-EC"/>
        </a:p>
      </dgm:t>
    </dgm:pt>
    <dgm:pt modelId="{F599456B-E8A8-4177-8A9C-BFFBB0A42AAE}" type="sibTrans" cxnId="{6D8DA9FC-5927-4F01-B9EE-C44C86B23FA8}">
      <dgm:prSet/>
      <dgm:spPr/>
      <dgm:t>
        <a:bodyPr/>
        <a:lstStyle/>
        <a:p>
          <a:endParaRPr lang="es-EC"/>
        </a:p>
      </dgm:t>
    </dgm:pt>
    <dgm:pt modelId="{8E7B1C93-F1D4-425A-95EA-3874DAE9DB6C}">
      <dgm:prSet phldrT="[Texto]" custT="1"/>
      <dgm:spPr/>
      <dgm:t>
        <a:bodyPr/>
        <a:lstStyle/>
        <a:p>
          <a:r>
            <a:rPr lang="es-MX" sz="1600" b="1" dirty="0"/>
            <a:t>IOTA</a:t>
          </a:r>
          <a:r>
            <a:rPr lang="es-MX" sz="1600" dirty="0"/>
            <a:t> (</a:t>
          </a:r>
          <a:r>
            <a:rPr lang="es-MX" sz="1600" dirty="0" err="1"/>
            <a:t>Tangle</a:t>
          </a:r>
          <a:r>
            <a:rPr lang="es-MX" sz="1600" dirty="0"/>
            <a:t>)</a:t>
          </a:r>
          <a:endParaRPr lang="es-EC" sz="1600" dirty="0"/>
        </a:p>
      </dgm:t>
    </dgm:pt>
    <dgm:pt modelId="{1C164C91-1B12-4DBF-80C6-2E681617A990}" type="parTrans" cxnId="{BBBC80C2-1BB5-434B-B5DD-016291A18CE0}">
      <dgm:prSet/>
      <dgm:spPr/>
      <dgm:t>
        <a:bodyPr/>
        <a:lstStyle/>
        <a:p>
          <a:endParaRPr lang="es-EC"/>
        </a:p>
      </dgm:t>
    </dgm:pt>
    <dgm:pt modelId="{C8722021-07A1-4686-B286-021189FD04BE}" type="sibTrans" cxnId="{BBBC80C2-1BB5-434B-B5DD-016291A18CE0}">
      <dgm:prSet/>
      <dgm:spPr/>
      <dgm:t>
        <a:bodyPr/>
        <a:lstStyle/>
        <a:p>
          <a:endParaRPr lang="es-EC"/>
        </a:p>
      </dgm:t>
    </dgm:pt>
    <dgm:pt modelId="{CBA6AFCF-6D09-43B2-9524-6E239DD8EE1D}">
      <dgm:prSet phldrT="[Texto]" custT="1"/>
      <dgm:spPr/>
      <dgm:t>
        <a:bodyPr/>
        <a:lstStyle/>
        <a:p>
          <a:r>
            <a:rPr lang="es-MX" sz="1600" b="1" dirty="0"/>
            <a:t>Tatum</a:t>
          </a:r>
          <a:r>
            <a:rPr lang="es-MX" sz="1600" dirty="0"/>
            <a:t> (</a:t>
          </a:r>
          <a:r>
            <a:rPr lang="es-MX" sz="1600" dirty="0" err="1"/>
            <a:t>blockchain</a:t>
          </a:r>
          <a:r>
            <a:rPr lang="es-MX" sz="1600" dirty="0"/>
            <a:t>)</a:t>
          </a:r>
          <a:endParaRPr lang="es-EC" sz="1600" dirty="0"/>
        </a:p>
      </dgm:t>
    </dgm:pt>
    <dgm:pt modelId="{0A57E756-6E0F-48A5-8FDD-DDA5099F7A58}" type="parTrans" cxnId="{4C94B620-65F7-407C-9498-C77455E9CD10}">
      <dgm:prSet/>
      <dgm:spPr/>
      <dgm:t>
        <a:bodyPr/>
        <a:lstStyle/>
        <a:p>
          <a:endParaRPr lang="es-EC"/>
        </a:p>
      </dgm:t>
    </dgm:pt>
    <dgm:pt modelId="{D452D71C-2C06-4A67-AA6C-A4AB332535E4}" type="sibTrans" cxnId="{4C94B620-65F7-407C-9498-C77455E9CD10}">
      <dgm:prSet/>
      <dgm:spPr/>
      <dgm:t>
        <a:bodyPr/>
        <a:lstStyle/>
        <a:p>
          <a:endParaRPr lang="es-EC"/>
        </a:p>
      </dgm:t>
    </dgm:pt>
    <dgm:pt modelId="{5F901151-FE56-4219-8B57-2F6DE1F91062}">
      <dgm:prSet phldrT="[Texto]" custT="1"/>
      <dgm:spPr/>
      <dgm:t>
        <a:bodyPr/>
        <a:lstStyle/>
        <a:p>
          <a:r>
            <a:rPr lang="es-MX" sz="1600" b="1" dirty="0"/>
            <a:t>IOTEX</a:t>
          </a:r>
          <a:r>
            <a:rPr lang="es-MX" sz="1600" dirty="0"/>
            <a:t> (hibrido)</a:t>
          </a:r>
          <a:endParaRPr lang="es-EC" sz="1600" dirty="0"/>
        </a:p>
      </dgm:t>
    </dgm:pt>
    <dgm:pt modelId="{BBEBDFDF-4F51-4936-B756-45F58F5E7EAE}" type="parTrans" cxnId="{FD1EEC04-D730-43CC-A463-F80A2A616CBC}">
      <dgm:prSet/>
      <dgm:spPr/>
      <dgm:t>
        <a:bodyPr/>
        <a:lstStyle/>
        <a:p>
          <a:endParaRPr lang="es-EC"/>
        </a:p>
      </dgm:t>
    </dgm:pt>
    <dgm:pt modelId="{70C506E0-2501-452D-9995-A331CB9D75FC}" type="sibTrans" cxnId="{FD1EEC04-D730-43CC-A463-F80A2A616CBC}">
      <dgm:prSet/>
      <dgm:spPr/>
      <dgm:t>
        <a:bodyPr/>
        <a:lstStyle/>
        <a:p>
          <a:endParaRPr lang="es-EC"/>
        </a:p>
      </dgm:t>
    </dgm:pt>
    <dgm:pt modelId="{06465C06-5BE4-4DAE-BB12-D60FF99571E5}">
      <dgm:prSet phldrT="[Texto]" custT="1"/>
      <dgm:spPr/>
      <dgm:t>
        <a:bodyPr/>
        <a:lstStyle/>
        <a:p>
          <a:r>
            <a:rPr lang="es-MX" sz="1800" b="1" dirty="0"/>
            <a:t>AES – RSA</a:t>
          </a:r>
          <a:endParaRPr lang="es-EC" sz="1800" b="1" dirty="0"/>
        </a:p>
      </dgm:t>
    </dgm:pt>
    <dgm:pt modelId="{D57ACE23-1851-4F77-99B4-CC847E094089}" type="parTrans" cxnId="{4E4567E9-7990-4308-977C-F6A930461040}">
      <dgm:prSet/>
      <dgm:spPr/>
      <dgm:t>
        <a:bodyPr/>
        <a:lstStyle/>
        <a:p>
          <a:endParaRPr lang="es-EC"/>
        </a:p>
      </dgm:t>
    </dgm:pt>
    <dgm:pt modelId="{5010AE02-F917-4B3E-A633-C423820F7CC8}" type="sibTrans" cxnId="{4E4567E9-7990-4308-977C-F6A930461040}">
      <dgm:prSet/>
      <dgm:spPr/>
      <dgm:t>
        <a:bodyPr/>
        <a:lstStyle/>
        <a:p>
          <a:endParaRPr lang="es-EC"/>
        </a:p>
      </dgm:t>
    </dgm:pt>
    <dgm:pt modelId="{7C2076A3-71C0-4F45-A2C3-7792DB5B5794}">
      <dgm:prSet phldrT="[Texto]" custT="1"/>
      <dgm:spPr/>
      <dgm:t>
        <a:bodyPr/>
        <a:lstStyle/>
        <a:p>
          <a:r>
            <a:rPr lang="es-MX" sz="1800" b="1" dirty="0"/>
            <a:t>IOTA </a:t>
          </a:r>
          <a:r>
            <a:rPr lang="es-MX" sz="1800" b="1" dirty="0" err="1"/>
            <a:t>Stronghold</a:t>
          </a:r>
          <a:endParaRPr lang="es-EC" sz="1800" b="1" dirty="0"/>
        </a:p>
      </dgm:t>
    </dgm:pt>
    <dgm:pt modelId="{81893EDD-C2F7-47A9-85A5-F80CDD2B749F}" type="parTrans" cxnId="{BE2B0BCB-90A1-4BE7-BC7B-1410AAF6106C}">
      <dgm:prSet/>
      <dgm:spPr/>
      <dgm:t>
        <a:bodyPr/>
        <a:lstStyle/>
        <a:p>
          <a:endParaRPr lang="es-EC"/>
        </a:p>
      </dgm:t>
    </dgm:pt>
    <dgm:pt modelId="{FB8E3DFB-DAB9-476B-A69F-6821708CF493}" type="sibTrans" cxnId="{BE2B0BCB-90A1-4BE7-BC7B-1410AAF6106C}">
      <dgm:prSet/>
      <dgm:spPr/>
      <dgm:t>
        <a:bodyPr/>
        <a:lstStyle/>
        <a:p>
          <a:endParaRPr lang="es-EC"/>
        </a:p>
      </dgm:t>
    </dgm:pt>
    <dgm:pt modelId="{255785F4-D1CF-4209-9E62-AFCA686B5C7E}">
      <dgm:prSet phldrT="[Texto]" custT="1"/>
      <dgm:spPr/>
      <dgm:t>
        <a:bodyPr/>
        <a:lstStyle/>
        <a:p>
          <a:r>
            <a:rPr lang="es-MX" sz="1800" b="1" dirty="0" err="1"/>
            <a:t>Solidity</a:t>
          </a:r>
          <a:endParaRPr lang="es-EC" sz="1800" b="1" dirty="0"/>
        </a:p>
      </dgm:t>
    </dgm:pt>
    <dgm:pt modelId="{90C26F0F-2008-4E4E-95F0-B8DA833EC66F}" type="parTrans" cxnId="{838761C0-43AF-4633-8B4A-356900008266}">
      <dgm:prSet/>
      <dgm:spPr/>
      <dgm:t>
        <a:bodyPr/>
        <a:lstStyle/>
        <a:p>
          <a:endParaRPr lang="es-EC"/>
        </a:p>
      </dgm:t>
    </dgm:pt>
    <dgm:pt modelId="{A91DCC66-A726-4E88-92E4-16CDA281475C}" type="sibTrans" cxnId="{838761C0-43AF-4633-8B4A-356900008266}">
      <dgm:prSet/>
      <dgm:spPr/>
      <dgm:t>
        <a:bodyPr/>
        <a:lstStyle/>
        <a:p>
          <a:endParaRPr lang="es-EC"/>
        </a:p>
      </dgm:t>
    </dgm:pt>
    <dgm:pt modelId="{D1608A52-93E5-4973-84B0-F41CB05041B4}">
      <dgm:prSet phldrT="[Texto]" custT="1"/>
      <dgm:spPr/>
      <dgm:t>
        <a:bodyPr/>
        <a:lstStyle/>
        <a:p>
          <a:pPr algn="ctr">
            <a:lnSpc>
              <a:spcPct val="90000"/>
            </a:lnSpc>
          </a:pPr>
          <a:r>
            <a:rPr lang="es-MX" sz="1600" b="1" dirty="0"/>
            <a:t>Microservicios Cloud</a:t>
          </a:r>
          <a:endParaRPr lang="es-EC" sz="1600" b="1" dirty="0"/>
        </a:p>
      </dgm:t>
    </dgm:pt>
    <dgm:pt modelId="{859AB478-ED49-470D-A1A5-EDCD6D327EF0}" type="parTrans" cxnId="{E196D7C4-D4CA-4A7A-9EA4-47522739A9A9}">
      <dgm:prSet/>
      <dgm:spPr/>
      <dgm:t>
        <a:bodyPr/>
        <a:lstStyle/>
        <a:p>
          <a:endParaRPr lang="es-EC"/>
        </a:p>
      </dgm:t>
    </dgm:pt>
    <dgm:pt modelId="{1333C3FA-91CC-4F88-920F-9BC074231BA5}" type="sibTrans" cxnId="{E196D7C4-D4CA-4A7A-9EA4-47522739A9A9}">
      <dgm:prSet/>
      <dgm:spPr/>
      <dgm:t>
        <a:bodyPr/>
        <a:lstStyle/>
        <a:p>
          <a:endParaRPr lang="es-EC"/>
        </a:p>
      </dgm:t>
    </dgm:pt>
    <dgm:pt modelId="{37B12994-22C1-4947-B2AD-9B9F3247C726}">
      <dgm:prSet phldrT="[Texto]" custT="1"/>
      <dgm:spPr/>
      <dgm:t>
        <a:bodyPr/>
        <a:lstStyle/>
        <a:p>
          <a:pPr algn="ctr">
            <a:lnSpc>
              <a:spcPct val="150000"/>
            </a:lnSpc>
          </a:pPr>
          <a:r>
            <a:rPr lang="es-MX" sz="1600" b="1" dirty="0"/>
            <a:t>Utiliza dos flujos</a:t>
          </a:r>
          <a:endParaRPr lang="es-EC" sz="1600" b="1" dirty="0"/>
        </a:p>
      </dgm:t>
    </dgm:pt>
    <dgm:pt modelId="{50436DC6-A6D2-40D9-AE1C-3E35C974CDD9}" type="sibTrans" cxnId="{15015C01-B52D-4ADE-99A9-625AE50A195A}">
      <dgm:prSet/>
      <dgm:spPr/>
      <dgm:t>
        <a:bodyPr/>
        <a:lstStyle/>
        <a:p>
          <a:endParaRPr lang="es-EC"/>
        </a:p>
      </dgm:t>
    </dgm:pt>
    <dgm:pt modelId="{D8DF70B4-AB4C-49CF-9BA7-4F931A9E78E7}" type="parTrans" cxnId="{15015C01-B52D-4ADE-99A9-625AE50A195A}">
      <dgm:prSet/>
      <dgm:spPr/>
      <dgm:t>
        <a:bodyPr/>
        <a:lstStyle/>
        <a:p>
          <a:endParaRPr lang="es-EC"/>
        </a:p>
      </dgm:t>
    </dgm:pt>
    <dgm:pt modelId="{1EF5419F-0425-42E7-9FE0-06341A66514E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MX" sz="1600" dirty="0"/>
            <a:t>Desarrollo apps</a:t>
          </a:r>
          <a:endParaRPr lang="es-EC" sz="1600" dirty="0"/>
        </a:p>
      </dgm:t>
    </dgm:pt>
    <dgm:pt modelId="{9744B1D8-DF12-47ED-BA12-31133EC81BDC}" type="sibTrans" cxnId="{717D8BEE-3031-443E-9F25-836258E96540}">
      <dgm:prSet/>
      <dgm:spPr/>
      <dgm:t>
        <a:bodyPr/>
        <a:lstStyle/>
        <a:p>
          <a:endParaRPr lang="es-EC"/>
        </a:p>
      </dgm:t>
    </dgm:pt>
    <dgm:pt modelId="{E5FA64C6-BA6B-4B24-8B7B-59B1FAC33954}" type="parTrans" cxnId="{717D8BEE-3031-443E-9F25-836258E96540}">
      <dgm:prSet/>
      <dgm:spPr/>
      <dgm:t>
        <a:bodyPr/>
        <a:lstStyle/>
        <a:p>
          <a:endParaRPr lang="es-EC"/>
        </a:p>
      </dgm:t>
    </dgm:pt>
    <dgm:pt modelId="{C367A6EB-021D-4934-A703-7DC3AD6C238D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MX" sz="1600" dirty="0"/>
            <a:t>Desarrollo de </a:t>
          </a:r>
          <a:r>
            <a:rPr lang="es-MX" sz="1600" dirty="0" err="1"/>
            <a:t>smart</a:t>
          </a:r>
          <a:r>
            <a:rPr lang="es-MX" sz="1600" dirty="0"/>
            <a:t> </a:t>
          </a:r>
          <a:r>
            <a:rPr lang="es-MX" sz="1600" dirty="0" err="1"/>
            <a:t>contracts</a:t>
          </a:r>
          <a:endParaRPr lang="es-EC" sz="1600" dirty="0"/>
        </a:p>
      </dgm:t>
    </dgm:pt>
    <dgm:pt modelId="{32EB87D8-12DE-4A55-ADC8-E185FCA0BD8C}" type="sibTrans" cxnId="{9601DBA1-25DB-425D-B506-F6FCD928F45A}">
      <dgm:prSet/>
      <dgm:spPr/>
      <dgm:t>
        <a:bodyPr/>
        <a:lstStyle/>
        <a:p>
          <a:endParaRPr lang="es-EC"/>
        </a:p>
      </dgm:t>
    </dgm:pt>
    <dgm:pt modelId="{109C32E3-06C7-405A-9C50-0C86B22485E4}" type="parTrans" cxnId="{9601DBA1-25DB-425D-B506-F6FCD928F45A}">
      <dgm:prSet/>
      <dgm:spPr/>
      <dgm:t>
        <a:bodyPr/>
        <a:lstStyle/>
        <a:p>
          <a:endParaRPr lang="es-EC"/>
        </a:p>
      </dgm:t>
    </dgm:pt>
    <dgm:pt modelId="{7111150F-D2FC-4F03-B097-DEC38FE834CB}" type="pres">
      <dgm:prSet presAssocID="{8965C32E-BF61-40A9-A320-A0429295C1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814FF3-AD48-431C-BDCD-16E052034351}" type="pres">
      <dgm:prSet presAssocID="{B73CDD69-25CC-42B4-9C5A-EFE772DEEB56}" presName="root" presStyleCnt="0"/>
      <dgm:spPr/>
    </dgm:pt>
    <dgm:pt modelId="{689DDA72-7817-4A77-BD33-63DBA90F9DBF}" type="pres">
      <dgm:prSet presAssocID="{B73CDD69-25CC-42B4-9C5A-EFE772DEEB56}" presName="rootComposite" presStyleCnt="0"/>
      <dgm:spPr/>
    </dgm:pt>
    <dgm:pt modelId="{EBBF43E0-E251-4A09-844F-6FF5FC96A9FC}" type="pres">
      <dgm:prSet presAssocID="{B73CDD69-25CC-42B4-9C5A-EFE772DEEB56}" presName="rootText" presStyleLbl="node1" presStyleIdx="0" presStyleCnt="4" custScaleX="121913" custScaleY="44453" custLinFactNeighborX="-33164" custLinFactNeighborY="-129"/>
      <dgm:spPr/>
    </dgm:pt>
    <dgm:pt modelId="{CC5FA209-AD32-4104-9189-DF96FB31B7E2}" type="pres">
      <dgm:prSet presAssocID="{B73CDD69-25CC-42B4-9C5A-EFE772DEEB56}" presName="rootConnector" presStyleLbl="node1" presStyleIdx="0" presStyleCnt="4"/>
      <dgm:spPr/>
    </dgm:pt>
    <dgm:pt modelId="{2CA8CC0E-5513-4A1B-8643-4F69C02ED541}" type="pres">
      <dgm:prSet presAssocID="{B73CDD69-25CC-42B4-9C5A-EFE772DEEB56}" presName="childShape" presStyleCnt="0"/>
      <dgm:spPr/>
    </dgm:pt>
    <dgm:pt modelId="{266C72EA-C679-4DB5-BE58-6407AE6E99BA}" type="pres">
      <dgm:prSet presAssocID="{13FF839F-D1E4-497F-84AA-DEC31677D8BF}" presName="Name13" presStyleLbl="parChTrans1D2" presStyleIdx="0" presStyleCnt="14"/>
      <dgm:spPr/>
    </dgm:pt>
    <dgm:pt modelId="{89811103-AB6B-441D-B3A4-13B461AB95B9}" type="pres">
      <dgm:prSet presAssocID="{586D5C0E-4E5A-49B7-93CA-662FD698A3D8}" presName="childText" presStyleLbl="bgAcc1" presStyleIdx="0" presStyleCnt="14" custScaleX="140539" custScaleY="55923" custLinFactNeighborX="-32573" custLinFactNeighborY="2369">
        <dgm:presLayoutVars>
          <dgm:bulletEnabled val="1"/>
        </dgm:presLayoutVars>
      </dgm:prSet>
      <dgm:spPr/>
    </dgm:pt>
    <dgm:pt modelId="{253FDFDB-885E-44EE-ABE0-A426DB527668}" type="pres">
      <dgm:prSet presAssocID="{EAC71D0D-F27A-4798-BE2F-3F0763D4A517}" presName="Name13" presStyleLbl="parChTrans1D2" presStyleIdx="1" presStyleCnt="14"/>
      <dgm:spPr/>
    </dgm:pt>
    <dgm:pt modelId="{F2BD7EBA-B9E7-4DD0-B741-FFF7B7CCEB08}" type="pres">
      <dgm:prSet presAssocID="{BE4C43B0-7092-4007-89FA-2229B1EE3C48}" presName="childText" presStyleLbl="bgAcc1" presStyleIdx="1" presStyleCnt="14" custScaleX="143273" custScaleY="417513" custLinFactNeighborX="-34053" custLinFactNeighborY="-2249">
        <dgm:presLayoutVars>
          <dgm:bulletEnabled val="1"/>
        </dgm:presLayoutVars>
      </dgm:prSet>
      <dgm:spPr/>
    </dgm:pt>
    <dgm:pt modelId="{99856F2B-AA0D-4082-AD19-0EE300D50E16}" type="pres">
      <dgm:prSet presAssocID="{48FB72A6-426C-42A9-88DF-E4398137528D}" presName="root" presStyleCnt="0"/>
      <dgm:spPr/>
    </dgm:pt>
    <dgm:pt modelId="{0B97252E-059B-4512-A9D1-70A93DB4E74E}" type="pres">
      <dgm:prSet presAssocID="{48FB72A6-426C-42A9-88DF-E4398137528D}" presName="rootComposite" presStyleCnt="0"/>
      <dgm:spPr/>
    </dgm:pt>
    <dgm:pt modelId="{2E56C1F5-11A6-4CA0-882E-E3046B8B5FD1}" type="pres">
      <dgm:prSet presAssocID="{48FB72A6-426C-42A9-88DF-E4398137528D}" presName="rootText" presStyleLbl="node1" presStyleIdx="1" presStyleCnt="4" custScaleX="202019" custScaleY="42092"/>
      <dgm:spPr/>
    </dgm:pt>
    <dgm:pt modelId="{845898D9-087E-414A-B54B-B1636E9A4772}" type="pres">
      <dgm:prSet presAssocID="{48FB72A6-426C-42A9-88DF-E4398137528D}" presName="rootConnector" presStyleLbl="node1" presStyleIdx="1" presStyleCnt="4"/>
      <dgm:spPr/>
    </dgm:pt>
    <dgm:pt modelId="{AA98DF9B-1C6F-489A-A41B-FF108D741D7C}" type="pres">
      <dgm:prSet presAssocID="{48FB72A6-426C-42A9-88DF-E4398137528D}" presName="childShape" presStyleCnt="0"/>
      <dgm:spPr/>
    </dgm:pt>
    <dgm:pt modelId="{31B7AC97-2672-44FD-A868-A5BDBE507559}" type="pres">
      <dgm:prSet presAssocID="{A3E77D3E-C6D9-4035-B904-80B10E009FF1}" presName="Name13" presStyleLbl="parChTrans1D2" presStyleIdx="2" presStyleCnt="14"/>
      <dgm:spPr/>
    </dgm:pt>
    <dgm:pt modelId="{5163E418-71A5-4B15-A98F-944FBEB27FB5}" type="pres">
      <dgm:prSet presAssocID="{BBA509C1-F610-454C-B79D-2F4325D77CE8}" presName="childText" presStyleLbl="bgAcc1" presStyleIdx="2" presStyleCnt="14" custScaleX="166373" custScaleY="55244">
        <dgm:presLayoutVars>
          <dgm:bulletEnabled val="1"/>
        </dgm:presLayoutVars>
      </dgm:prSet>
      <dgm:spPr/>
    </dgm:pt>
    <dgm:pt modelId="{DC2CA204-DAF6-4F85-B068-95EDEA971F0A}" type="pres">
      <dgm:prSet presAssocID="{7BD4A28E-0106-4AB0-B2F6-9AF380A51E40}" presName="Name13" presStyleLbl="parChTrans1D2" presStyleIdx="3" presStyleCnt="14"/>
      <dgm:spPr/>
    </dgm:pt>
    <dgm:pt modelId="{E97D06F9-70B4-4F62-8962-89709F042869}" type="pres">
      <dgm:prSet presAssocID="{50AE5B78-60C3-4A8B-8F77-44C464EB0721}" presName="childText" presStyleLbl="bgAcc1" presStyleIdx="3" presStyleCnt="14" custScaleX="161564" custScaleY="47610">
        <dgm:presLayoutVars>
          <dgm:bulletEnabled val="1"/>
        </dgm:presLayoutVars>
      </dgm:prSet>
      <dgm:spPr/>
    </dgm:pt>
    <dgm:pt modelId="{18C6806D-2A7D-4764-BC82-0C2D17019F1C}" type="pres">
      <dgm:prSet presAssocID="{D8DF70B4-AB4C-49CF-9BA7-4F931A9E78E7}" presName="Name13" presStyleLbl="parChTrans1D2" presStyleIdx="4" presStyleCnt="14"/>
      <dgm:spPr/>
    </dgm:pt>
    <dgm:pt modelId="{5C30DC10-0B49-4795-ACDC-DF666D43FC7B}" type="pres">
      <dgm:prSet presAssocID="{37B12994-22C1-4947-B2AD-9B9F3247C726}" presName="childText" presStyleLbl="bgAcc1" presStyleIdx="4" presStyleCnt="14" custScaleX="161565" custScaleY="331393">
        <dgm:presLayoutVars>
          <dgm:bulletEnabled val="1"/>
        </dgm:presLayoutVars>
      </dgm:prSet>
      <dgm:spPr/>
    </dgm:pt>
    <dgm:pt modelId="{BB81690C-8002-4430-B91B-42A2FE8AE636}" type="pres">
      <dgm:prSet presAssocID="{044511D6-D99C-45C9-A698-A752C130D669}" presName="root" presStyleCnt="0"/>
      <dgm:spPr/>
    </dgm:pt>
    <dgm:pt modelId="{4218FA1F-5165-4DCF-895A-D3022A430CB3}" type="pres">
      <dgm:prSet presAssocID="{044511D6-D99C-45C9-A698-A752C130D669}" presName="rootComposite" presStyleCnt="0"/>
      <dgm:spPr/>
    </dgm:pt>
    <dgm:pt modelId="{DDDF0DD2-7786-4C75-8170-1B45FF0A51CB}" type="pres">
      <dgm:prSet presAssocID="{044511D6-D99C-45C9-A698-A752C130D669}" presName="rootText" presStyleLbl="node1" presStyleIdx="2" presStyleCnt="4" custScaleX="217523" custScaleY="45033"/>
      <dgm:spPr/>
    </dgm:pt>
    <dgm:pt modelId="{2FDF5BEA-FB7F-4C77-B557-52132158A80D}" type="pres">
      <dgm:prSet presAssocID="{044511D6-D99C-45C9-A698-A752C130D669}" presName="rootConnector" presStyleLbl="node1" presStyleIdx="2" presStyleCnt="4"/>
      <dgm:spPr/>
    </dgm:pt>
    <dgm:pt modelId="{7E7E8C6C-4F2F-45E9-A767-603DC48F5D65}" type="pres">
      <dgm:prSet presAssocID="{044511D6-D99C-45C9-A698-A752C130D669}" presName="childShape" presStyleCnt="0"/>
      <dgm:spPr/>
    </dgm:pt>
    <dgm:pt modelId="{12AEA8DA-CCC1-4D35-9FBC-FA3E427E2ECF}" type="pres">
      <dgm:prSet presAssocID="{859AB478-ED49-470D-A1A5-EDCD6D327EF0}" presName="Name13" presStyleLbl="parChTrans1D2" presStyleIdx="5" presStyleCnt="14"/>
      <dgm:spPr/>
    </dgm:pt>
    <dgm:pt modelId="{F3D62C9D-4B14-41DD-94A7-940B25D3692A}" type="pres">
      <dgm:prSet presAssocID="{D1608A52-93E5-4973-84B0-F41CB05041B4}" presName="childText" presStyleLbl="bgAcc1" presStyleIdx="5" presStyleCnt="14" custScaleX="214787" custScaleY="69260">
        <dgm:presLayoutVars>
          <dgm:bulletEnabled val="1"/>
        </dgm:presLayoutVars>
      </dgm:prSet>
      <dgm:spPr/>
    </dgm:pt>
    <dgm:pt modelId="{F29DC030-A53D-4DA0-AAFD-FB7F79617DE9}" type="pres">
      <dgm:prSet presAssocID="{55A2F1E4-032A-41FE-B65F-56818D51E391}" presName="Name13" presStyleLbl="parChTrans1D2" presStyleIdx="6" presStyleCnt="14"/>
      <dgm:spPr/>
    </dgm:pt>
    <dgm:pt modelId="{513160F5-0D55-47D3-B773-FEE6D4EDCF0B}" type="pres">
      <dgm:prSet presAssocID="{41581BCE-6651-464B-B8BC-60FED9939809}" presName="childText" presStyleLbl="bgAcc1" presStyleIdx="6" presStyleCnt="14" custScaleX="212391" custScaleY="159307">
        <dgm:presLayoutVars>
          <dgm:bulletEnabled val="1"/>
        </dgm:presLayoutVars>
      </dgm:prSet>
      <dgm:spPr/>
    </dgm:pt>
    <dgm:pt modelId="{9D35FC9B-7AD7-42F8-B9C7-1B895CDD2DB9}" type="pres">
      <dgm:prSet presAssocID="{90C26F0F-2008-4E4E-95F0-B8DA833EC66F}" presName="Name13" presStyleLbl="parChTrans1D2" presStyleIdx="7" presStyleCnt="14"/>
      <dgm:spPr/>
    </dgm:pt>
    <dgm:pt modelId="{C788FE74-9097-4223-A3FE-6142ED8DF692}" type="pres">
      <dgm:prSet presAssocID="{255785F4-D1CF-4209-9E62-AFCA686B5C7E}" presName="childText" presStyleLbl="bgAcc1" presStyleIdx="7" presStyleCnt="14" custScaleX="212326" custScaleY="60452">
        <dgm:presLayoutVars>
          <dgm:bulletEnabled val="1"/>
        </dgm:presLayoutVars>
      </dgm:prSet>
      <dgm:spPr/>
    </dgm:pt>
    <dgm:pt modelId="{D3B0DB80-02E8-4786-9716-422278D19E89}" type="pres">
      <dgm:prSet presAssocID="{F2ED699D-4101-4A10-BD64-5985D5932CB0}" presName="Name13" presStyleLbl="parChTrans1D2" presStyleIdx="8" presStyleCnt="14"/>
      <dgm:spPr/>
    </dgm:pt>
    <dgm:pt modelId="{34808980-04BF-4213-BDE4-CAFE87330FE7}" type="pres">
      <dgm:prSet presAssocID="{5D9936AF-3497-4AA6-BDFC-7E923E4BEF2B}" presName="childText" presStyleLbl="bgAcc1" presStyleIdx="8" presStyleCnt="14" custScaleX="209439" custScaleY="59039">
        <dgm:presLayoutVars>
          <dgm:bulletEnabled val="1"/>
        </dgm:presLayoutVars>
      </dgm:prSet>
      <dgm:spPr/>
    </dgm:pt>
    <dgm:pt modelId="{10DFCA35-C386-42DA-B361-D68472AC76FB}" type="pres">
      <dgm:prSet presAssocID="{D57ACE23-1851-4F77-99B4-CC847E094089}" presName="Name13" presStyleLbl="parChTrans1D2" presStyleIdx="9" presStyleCnt="14"/>
      <dgm:spPr/>
    </dgm:pt>
    <dgm:pt modelId="{3482C2E8-B05D-41FC-8D48-AEE866525BE5}" type="pres">
      <dgm:prSet presAssocID="{06465C06-5BE4-4DAE-BB12-D60FF99571E5}" presName="childText" presStyleLbl="bgAcc1" presStyleIdx="9" presStyleCnt="14" custScaleX="213390" custScaleY="53650">
        <dgm:presLayoutVars>
          <dgm:bulletEnabled val="1"/>
        </dgm:presLayoutVars>
      </dgm:prSet>
      <dgm:spPr/>
    </dgm:pt>
    <dgm:pt modelId="{D82D334A-15AC-4C2F-95E4-B80392F91C09}" type="pres">
      <dgm:prSet presAssocID="{81893EDD-C2F7-47A9-85A5-F80CDD2B749F}" presName="Name13" presStyleLbl="parChTrans1D2" presStyleIdx="10" presStyleCnt="14"/>
      <dgm:spPr/>
    </dgm:pt>
    <dgm:pt modelId="{8DD08F69-9A81-4873-B4A1-F2F9142DB330}" type="pres">
      <dgm:prSet presAssocID="{7C2076A3-71C0-4F45-A2C3-7792DB5B5794}" presName="childText" presStyleLbl="bgAcc1" presStyleIdx="10" presStyleCnt="14" custScaleX="213527" custScaleY="57745">
        <dgm:presLayoutVars>
          <dgm:bulletEnabled val="1"/>
        </dgm:presLayoutVars>
      </dgm:prSet>
      <dgm:spPr/>
    </dgm:pt>
    <dgm:pt modelId="{ECB45316-5DE5-4642-B562-87A45402F10A}" type="pres">
      <dgm:prSet presAssocID="{5441AB9C-6FC4-477B-9F79-019CADC6843F}" presName="root" presStyleCnt="0"/>
      <dgm:spPr/>
    </dgm:pt>
    <dgm:pt modelId="{F7BB6B5F-2C24-4A1D-B311-8857142942B6}" type="pres">
      <dgm:prSet presAssocID="{5441AB9C-6FC4-477B-9F79-019CADC6843F}" presName="rootComposite" presStyleCnt="0"/>
      <dgm:spPr/>
    </dgm:pt>
    <dgm:pt modelId="{0470CCB7-EF1F-408D-B94A-5FE75D28CA5B}" type="pres">
      <dgm:prSet presAssocID="{5441AB9C-6FC4-477B-9F79-019CADC6843F}" presName="rootText" presStyleLbl="node1" presStyleIdx="3" presStyleCnt="4" custScaleX="149140" custScaleY="48246"/>
      <dgm:spPr/>
    </dgm:pt>
    <dgm:pt modelId="{72D7CF02-39A8-40E2-AD99-0CE43DFDC902}" type="pres">
      <dgm:prSet presAssocID="{5441AB9C-6FC4-477B-9F79-019CADC6843F}" presName="rootConnector" presStyleLbl="node1" presStyleIdx="3" presStyleCnt="4"/>
      <dgm:spPr/>
    </dgm:pt>
    <dgm:pt modelId="{E059DB32-88F7-43AA-A495-76284E6205ED}" type="pres">
      <dgm:prSet presAssocID="{5441AB9C-6FC4-477B-9F79-019CADC6843F}" presName="childShape" presStyleCnt="0"/>
      <dgm:spPr/>
    </dgm:pt>
    <dgm:pt modelId="{5887C443-5AA8-4CEF-8B40-BB1AF5F4CBDA}" type="pres">
      <dgm:prSet presAssocID="{1C164C91-1B12-4DBF-80C6-2E681617A990}" presName="Name13" presStyleLbl="parChTrans1D2" presStyleIdx="11" presStyleCnt="14"/>
      <dgm:spPr/>
    </dgm:pt>
    <dgm:pt modelId="{3A854AE5-D6C2-46B7-B973-57824A57A14E}" type="pres">
      <dgm:prSet presAssocID="{8E7B1C93-F1D4-425A-95EA-3874DAE9DB6C}" presName="childText" presStyleLbl="bgAcc1" presStyleIdx="11" presStyleCnt="14" custScaleX="146075">
        <dgm:presLayoutVars>
          <dgm:bulletEnabled val="1"/>
        </dgm:presLayoutVars>
      </dgm:prSet>
      <dgm:spPr/>
    </dgm:pt>
    <dgm:pt modelId="{AB2335E9-BD86-4E44-8C32-5103764EF0EC}" type="pres">
      <dgm:prSet presAssocID="{0A57E756-6E0F-48A5-8FDD-DDA5099F7A58}" presName="Name13" presStyleLbl="parChTrans1D2" presStyleIdx="12" presStyleCnt="14"/>
      <dgm:spPr/>
    </dgm:pt>
    <dgm:pt modelId="{1D5420CF-87C2-4E1F-8BD8-50202A30EACC}" type="pres">
      <dgm:prSet presAssocID="{CBA6AFCF-6D09-43B2-9524-6E239DD8EE1D}" presName="childText" presStyleLbl="bgAcc1" presStyleIdx="12" presStyleCnt="14" custScaleX="143952">
        <dgm:presLayoutVars>
          <dgm:bulletEnabled val="1"/>
        </dgm:presLayoutVars>
      </dgm:prSet>
      <dgm:spPr/>
    </dgm:pt>
    <dgm:pt modelId="{127B03C5-A8D8-441E-962B-FDC6118319AB}" type="pres">
      <dgm:prSet presAssocID="{BBEBDFDF-4F51-4936-B756-45F58F5E7EAE}" presName="Name13" presStyleLbl="parChTrans1D2" presStyleIdx="13" presStyleCnt="14"/>
      <dgm:spPr/>
    </dgm:pt>
    <dgm:pt modelId="{C8C3AA9D-B19B-4674-960B-D5CF57DF77CF}" type="pres">
      <dgm:prSet presAssocID="{5F901151-FE56-4219-8B57-2F6DE1F91062}" presName="childText" presStyleLbl="bgAcc1" presStyleIdx="13" presStyleCnt="14" custScaleX="140197">
        <dgm:presLayoutVars>
          <dgm:bulletEnabled val="1"/>
        </dgm:presLayoutVars>
      </dgm:prSet>
      <dgm:spPr/>
    </dgm:pt>
  </dgm:ptLst>
  <dgm:cxnLst>
    <dgm:cxn modelId="{15015C01-B52D-4ADE-99A9-625AE50A195A}" srcId="{48FB72A6-426C-42A9-88DF-E4398137528D}" destId="{37B12994-22C1-4947-B2AD-9B9F3247C726}" srcOrd="2" destOrd="0" parTransId="{D8DF70B4-AB4C-49CF-9BA7-4F931A9E78E7}" sibTransId="{50436DC6-A6D2-40D9-AE1C-3E35C974CDD9}"/>
    <dgm:cxn modelId="{FD1EEC04-D730-43CC-A463-F80A2A616CBC}" srcId="{5441AB9C-6FC4-477B-9F79-019CADC6843F}" destId="{5F901151-FE56-4219-8B57-2F6DE1F91062}" srcOrd="2" destOrd="0" parTransId="{BBEBDFDF-4F51-4936-B756-45F58F5E7EAE}" sibTransId="{70C506E0-2501-452D-9995-A331CB9D75FC}"/>
    <dgm:cxn modelId="{6259E109-397C-478E-9425-AD280633F24D}" srcId="{BE4C43B0-7092-4007-89FA-2229B1EE3C48}" destId="{69E908A7-71B4-4030-BDC1-98F2104F178C}" srcOrd="2" destOrd="0" parTransId="{449BFAC7-BAD9-41CF-A4CE-70EFB22C1486}" sibTransId="{4D5A4621-B23B-4895-8C5A-8DF6CAAFB045}"/>
    <dgm:cxn modelId="{640CCB0E-EAEF-40C6-82B6-530A35C83CD5}" srcId="{BE4C43B0-7092-4007-89FA-2229B1EE3C48}" destId="{D2283A14-AA35-4786-94BE-4E5D113DF23B}" srcOrd="1" destOrd="0" parTransId="{DC4FFC65-8F79-40FE-AA5B-052A85CB6633}" sibTransId="{3F7BEF35-0AA8-4F67-A8B9-41394B4F423C}"/>
    <dgm:cxn modelId="{027FF318-66DE-45A6-B743-2213007E9053}" type="presOf" srcId="{5441AB9C-6FC4-477B-9F79-019CADC6843F}" destId="{72D7CF02-39A8-40E2-AD99-0CE43DFDC902}" srcOrd="1" destOrd="0" presId="urn:microsoft.com/office/officeart/2005/8/layout/hierarchy3"/>
    <dgm:cxn modelId="{6320E71C-AFC3-4DE7-A6D9-9EA476BF413F}" srcId="{41581BCE-6651-464B-B8BC-60FED9939809}" destId="{BE1AE31A-96BE-4AEF-899E-90ACB05FA467}" srcOrd="0" destOrd="0" parTransId="{EBCD60DC-7BF8-403D-91D7-8CA259CA828B}" sibTransId="{C3267250-F93B-4B14-AD83-7F4DF6B6B53F}"/>
    <dgm:cxn modelId="{4C94B620-65F7-407C-9498-C77455E9CD10}" srcId="{5441AB9C-6FC4-477B-9F79-019CADC6843F}" destId="{CBA6AFCF-6D09-43B2-9524-6E239DD8EE1D}" srcOrd="1" destOrd="0" parTransId="{0A57E756-6E0F-48A5-8FDD-DDA5099F7A58}" sibTransId="{D452D71C-2C06-4A67-AA6C-A4AB332535E4}"/>
    <dgm:cxn modelId="{8E8CEA26-CE04-4EF0-B270-6261015B6936}" type="presOf" srcId="{8965C32E-BF61-40A9-A320-A0429295C188}" destId="{7111150F-D2FC-4F03-B097-DEC38FE834CB}" srcOrd="0" destOrd="0" presId="urn:microsoft.com/office/officeart/2005/8/layout/hierarchy3"/>
    <dgm:cxn modelId="{C3DA9428-C85E-499E-A6FB-9DDA92BCBED3}" type="presOf" srcId="{F2ED699D-4101-4A10-BD64-5985D5932CB0}" destId="{D3B0DB80-02E8-4786-9716-422278D19E89}" srcOrd="0" destOrd="0" presId="urn:microsoft.com/office/officeart/2005/8/layout/hierarchy3"/>
    <dgm:cxn modelId="{3B6E522A-79C0-4EDA-BEAE-8DDF7189C0D9}" type="presOf" srcId="{FBBC2755-C0BB-495D-AD54-23850D08ECE1}" destId="{513160F5-0D55-47D3-B773-FEE6D4EDCF0B}" srcOrd="0" destOrd="2" presId="urn:microsoft.com/office/officeart/2005/8/layout/hierarchy3"/>
    <dgm:cxn modelId="{6CAEA02A-3A5A-4546-8443-A12F3EDA8F32}" type="presOf" srcId="{B73CDD69-25CC-42B4-9C5A-EFE772DEEB56}" destId="{EBBF43E0-E251-4A09-844F-6FF5FC96A9FC}" srcOrd="0" destOrd="0" presId="urn:microsoft.com/office/officeart/2005/8/layout/hierarchy3"/>
    <dgm:cxn modelId="{2CA5722D-6667-483C-BC23-58438E7C4E98}" srcId="{B73CDD69-25CC-42B4-9C5A-EFE772DEEB56}" destId="{BE4C43B0-7092-4007-89FA-2229B1EE3C48}" srcOrd="1" destOrd="0" parTransId="{EAC71D0D-F27A-4798-BE2F-3F0763D4A517}" sibTransId="{D943BEAB-6EE8-4AE3-AAF5-8A7327055367}"/>
    <dgm:cxn modelId="{1438182F-1A56-419F-957A-6152EFC265B5}" type="presOf" srcId="{8E7B1C93-F1D4-425A-95EA-3874DAE9DB6C}" destId="{3A854AE5-D6C2-46B7-B973-57824A57A14E}" srcOrd="0" destOrd="0" presId="urn:microsoft.com/office/officeart/2005/8/layout/hierarchy3"/>
    <dgm:cxn modelId="{8318C03A-B5EA-4D38-8EF4-67CAB1A646A8}" type="presOf" srcId="{BE4C43B0-7092-4007-89FA-2229B1EE3C48}" destId="{F2BD7EBA-B9E7-4DD0-B741-FFF7B7CCEB08}" srcOrd="0" destOrd="0" presId="urn:microsoft.com/office/officeart/2005/8/layout/hierarchy3"/>
    <dgm:cxn modelId="{81A1393E-8427-46CC-B374-C238A8B4B4A4}" type="presOf" srcId="{13FF839F-D1E4-497F-84AA-DEC31677D8BF}" destId="{266C72EA-C679-4DB5-BE58-6407AE6E99BA}" srcOrd="0" destOrd="0" presId="urn:microsoft.com/office/officeart/2005/8/layout/hierarchy3"/>
    <dgm:cxn modelId="{8CDFDE5C-267A-47D0-9F15-3B76BD564601}" type="presOf" srcId="{044511D6-D99C-45C9-A698-A752C130D669}" destId="{2FDF5BEA-FB7F-4C77-B557-52132158A80D}" srcOrd="1" destOrd="0" presId="urn:microsoft.com/office/officeart/2005/8/layout/hierarchy3"/>
    <dgm:cxn modelId="{C033A743-9E15-4326-AC54-1A7E09685195}" type="presOf" srcId="{69E908A7-71B4-4030-BDC1-98F2104F178C}" destId="{F2BD7EBA-B9E7-4DD0-B741-FFF7B7CCEB08}" srcOrd="0" destOrd="3" presId="urn:microsoft.com/office/officeart/2005/8/layout/hierarchy3"/>
    <dgm:cxn modelId="{94A10544-0883-4E06-B31D-A42FE5447822}" srcId="{8965C32E-BF61-40A9-A320-A0429295C188}" destId="{044511D6-D99C-45C9-A698-A752C130D669}" srcOrd="2" destOrd="0" parTransId="{0933699A-437B-47FE-97ED-1553578467BC}" sibTransId="{7DF0FE98-BB70-4D27-8A43-4C8B95E0DB89}"/>
    <dgm:cxn modelId="{5BDACD45-8445-42A6-AD96-F4A033C1B7B0}" type="presOf" srcId="{D2283A14-AA35-4786-94BE-4E5D113DF23B}" destId="{F2BD7EBA-B9E7-4DD0-B741-FFF7B7CCEB08}" srcOrd="0" destOrd="2" presId="urn:microsoft.com/office/officeart/2005/8/layout/hierarchy3"/>
    <dgm:cxn modelId="{31AF614C-C44E-43EC-9CEF-28BF8A709E1E}" srcId="{48FB72A6-426C-42A9-88DF-E4398137528D}" destId="{BBA509C1-F610-454C-B79D-2F4325D77CE8}" srcOrd="0" destOrd="0" parTransId="{A3E77D3E-C6D9-4035-B904-80B10E009FF1}" sibTransId="{D4EE421C-9BC6-48E4-AC0A-4975C2DB0027}"/>
    <dgm:cxn modelId="{60795D4D-1A00-491E-A9FC-089ECABCB17D}" type="presOf" srcId="{1D6FC3CD-D6C5-442E-A712-4E8901080AFA}" destId="{F2BD7EBA-B9E7-4DD0-B741-FFF7B7CCEB08}" srcOrd="0" destOrd="1" presId="urn:microsoft.com/office/officeart/2005/8/layout/hierarchy3"/>
    <dgm:cxn modelId="{64C1D46D-F96C-44BF-A3D0-457BF40C38CF}" type="presOf" srcId="{D8DF70B4-AB4C-49CF-9BA7-4F931A9E78E7}" destId="{18C6806D-2A7D-4764-BC82-0C2D17019F1C}" srcOrd="0" destOrd="0" presId="urn:microsoft.com/office/officeart/2005/8/layout/hierarchy3"/>
    <dgm:cxn modelId="{BAEF6C6E-A18E-4E25-A62A-D971A441C3E8}" type="presOf" srcId="{48FB72A6-426C-42A9-88DF-E4398137528D}" destId="{845898D9-087E-414A-B54B-B1636E9A4772}" srcOrd="1" destOrd="0" presId="urn:microsoft.com/office/officeart/2005/8/layout/hierarchy3"/>
    <dgm:cxn modelId="{B9426654-0CE3-42D1-96E6-7F0FBFAA1E52}" type="presOf" srcId="{37B12994-22C1-4947-B2AD-9B9F3247C726}" destId="{5C30DC10-0B49-4795-ACDC-DF666D43FC7B}" srcOrd="0" destOrd="0" presId="urn:microsoft.com/office/officeart/2005/8/layout/hierarchy3"/>
    <dgm:cxn modelId="{3BFC3178-2F96-486A-9918-486B0FA9A65F}" type="presOf" srcId="{BE1AE31A-96BE-4AEF-899E-90ACB05FA467}" destId="{513160F5-0D55-47D3-B773-FEE6D4EDCF0B}" srcOrd="0" destOrd="1" presId="urn:microsoft.com/office/officeart/2005/8/layout/hierarchy3"/>
    <dgm:cxn modelId="{1400057F-7EBB-4F41-BC8E-7943E64BDAC8}" type="presOf" srcId="{5441AB9C-6FC4-477B-9F79-019CADC6843F}" destId="{0470CCB7-EF1F-408D-B94A-5FE75D28CA5B}" srcOrd="0" destOrd="0" presId="urn:microsoft.com/office/officeart/2005/8/layout/hierarchy3"/>
    <dgm:cxn modelId="{A605B380-4FC4-4F17-B461-A034A12698DA}" type="presOf" srcId="{06465C06-5BE4-4DAE-BB12-D60FF99571E5}" destId="{3482C2E8-B05D-41FC-8D48-AEE866525BE5}" srcOrd="0" destOrd="0" presId="urn:microsoft.com/office/officeart/2005/8/layout/hierarchy3"/>
    <dgm:cxn modelId="{E2CA8D84-206F-4C4B-966E-0D256C7C881D}" type="presOf" srcId="{81893EDD-C2F7-47A9-85A5-F80CDD2B749F}" destId="{D82D334A-15AC-4C2F-95E4-B80392F91C09}" srcOrd="0" destOrd="0" presId="urn:microsoft.com/office/officeart/2005/8/layout/hierarchy3"/>
    <dgm:cxn modelId="{48237B8C-071D-406E-A12A-6681F3B93D4C}" type="presOf" srcId="{BBEBDFDF-4F51-4936-B756-45F58F5E7EAE}" destId="{127B03C5-A8D8-441E-962B-FDC6118319AB}" srcOrd="0" destOrd="0" presId="urn:microsoft.com/office/officeart/2005/8/layout/hierarchy3"/>
    <dgm:cxn modelId="{1FEAC98F-010D-4206-A7EE-96E0ABCC4F6F}" type="presOf" srcId="{50AE5B78-60C3-4A8B-8F77-44C464EB0721}" destId="{E97D06F9-70B4-4F62-8962-89709F042869}" srcOrd="0" destOrd="0" presId="urn:microsoft.com/office/officeart/2005/8/layout/hierarchy3"/>
    <dgm:cxn modelId="{6FD13C90-8DEB-44B1-A6B7-05B3143C63FD}" type="presOf" srcId="{1EF5419F-0425-42E7-9FE0-06341A66514E}" destId="{5C30DC10-0B49-4795-ACDC-DF666D43FC7B}" srcOrd="0" destOrd="1" presId="urn:microsoft.com/office/officeart/2005/8/layout/hierarchy3"/>
    <dgm:cxn modelId="{BB6BD894-A732-4C0C-A8EF-2BDFD0A11E2C}" srcId="{BE4C43B0-7092-4007-89FA-2229B1EE3C48}" destId="{1D6FC3CD-D6C5-442E-A712-4E8901080AFA}" srcOrd="0" destOrd="0" parTransId="{64819B89-F856-4E7B-B4F8-15CD30C91312}" sibTransId="{9EC71DFB-031B-47CA-A3D6-B928E50D6D17}"/>
    <dgm:cxn modelId="{5BB02496-6E3F-4E4B-99C1-762F0D5DB578}" type="presOf" srcId="{55A2F1E4-032A-41FE-B65F-56818D51E391}" destId="{F29DC030-A53D-4DA0-AAFD-FB7F79617DE9}" srcOrd="0" destOrd="0" presId="urn:microsoft.com/office/officeart/2005/8/layout/hierarchy3"/>
    <dgm:cxn modelId="{F0E0419A-45BB-4CE6-BBCD-76BCE35B52FD}" type="presOf" srcId="{255785F4-D1CF-4209-9E62-AFCA686B5C7E}" destId="{C788FE74-9097-4223-A3FE-6142ED8DF692}" srcOrd="0" destOrd="0" presId="urn:microsoft.com/office/officeart/2005/8/layout/hierarchy3"/>
    <dgm:cxn modelId="{13C6739A-E4A3-41E1-9B8B-B91D928FD019}" type="presOf" srcId="{90C26F0F-2008-4E4E-95F0-B8DA833EC66F}" destId="{9D35FC9B-7AD7-42F8-B9C7-1B895CDD2DB9}" srcOrd="0" destOrd="0" presId="urn:microsoft.com/office/officeart/2005/8/layout/hierarchy3"/>
    <dgm:cxn modelId="{3E27879C-EB62-4F4B-A54F-D9DA4CA38163}" srcId="{8965C32E-BF61-40A9-A320-A0429295C188}" destId="{5441AB9C-6FC4-477B-9F79-019CADC6843F}" srcOrd="3" destOrd="0" parTransId="{16176269-B10B-41BD-AD3C-38FB5AF09722}" sibTransId="{52BEB3FD-B783-44A3-93D6-0DEF8C685748}"/>
    <dgm:cxn modelId="{9601DBA1-25DB-425D-B506-F6FCD928F45A}" srcId="{37B12994-22C1-4947-B2AD-9B9F3247C726}" destId="{C367A6EB-021D-4934-A703-7DC3AD6C238D}" srcOrd="1" destOrd="0" parTransId="{109C32E3-06C7-405A-9C50-0C86B22485E4}" sibTransId="{32EB87D8-12DE-4A55-ADC8-E185FCA0BD8C}"/>
    <dgm:cxn modelId="{A8BFD3A5-0E71-4326-9D80-4ACCC64FFCC4}" type="presOf" srcId="{EAC71D0D-F27A-4798-BE2F-3F0763D4A517}" destId="{253FDFDB-885E-44EE-ABE0-A426DB527668}" srcOrd="0" destOrd="0" presId="urn:microsoft.com/office/officeart/2005/8/layout/hierarchy3"/>
    <dgm:cxn modelId="{1F4A96A6-99B9-4E40-98C7-EC961A30EBF9}" type="presOf" srcId="{A3E77D3E-C6D9-4035-B904-80B10E009FF1}" destId="{31B7AC97-2672-44FD-A868-A5BDBE507559}" srcOrd="0" destOrd="0" presId="urn:microsoft.com/office/officeart/2005/8/layout/hierarchy3"/>
    <dgm:cxn modelId="{8147C6A7-6662-4F2D-8BF5-9F47B95FBB7E}" type="presOf" srcId="{7C2076A3-71C0-4F45-A2C3-7792DB5B5794}" destId="{8DD08F69-9A81-4873-B4A1-F2F9142DB330}" srcOrd="0" destOrd="0" presId="urn:microsoft.com/office/officeart/2005/8/layout/hierarchy3"/>
    <dgm:cxn modelId="{D3CADBA7-52D0-4C2E-8051-8BD0365EFF97}" type="presOf" srcId="{48FB72A6-426C-42A9-88DF-E4398137528D}" destId="{2E56C1F5-11A6-4CA0-882E-E3046B8B5FD1}" srcOrd="0" destOrd="0" presId="urn:microsoft.com/office/officeart/2005/8/layout/hierarchy3"/>
    <dgm:cxn modelId="{D26950AF-FA18-4B7F-B662-2467FC934F0B}" type="presOf" srcId="{5F901151-FE56-4219-8B57-2F6DE1F91062}" destId="{C8C3AA9D-B19B-4674-960B-D5CF57DF77CF}" srcOrd="0" destOrd="0" presId="urn:microsoft.com/office/officeart/2005/8/layout/hierarchy3"/>
    <dgm:cxn modelId="{5D57A4AF-F0E3-4059-B7B1-4E8AB50118C7}" type="presOf" srcId="{859AB478-ED49-470D-A1A5-EDCD6D327EF0}" destId="{12AEA8DA-CCC1-4D35-9FBC-FA3E427E2ECF}" srcOrd="0" destOrd="0" presId="urn:microsoft.com/office/officeart/2005/8/layout/hierarchy3"/>
    <dgm:cxn modelId="{F7DAB5AF-003C-4BC9-A2EA-4AF53EEA304D}" type="presOf" srcId="{D1608A52-93E5-4973-84B0-F41CB05041B4}" destId="{F3D62C9D-4B14-41DD-94A7-940B25D3692A}" srcOrd="0" destOrd="0" presId="urn:microsoft.com/office/officeart/2005/8/layout/hierarchy3"/>
    <dgm:cxn modelId="{AD7F00B2-0893-4FDC-9CDB-591E010D2B9E}" type="presOf" srcId="{D57ACE23-1851-4F77-99B4-CC847E094089}" destId="{10DFCA35-C386-42DA-B361-D68472AC76FB}" srcOrd="0" destOrd="0" presId="urn:microsoft.com/office/officeart/2005/8/layout/hierarchy3"/>
    <dgm:cxn modelId="{7DC6FBB3-5333-4933-B7C9-067AB6BCE18A}" type="presOf" srcId="{1C164C91-1B12-4DBF-80C6-2E681617A990}" destId="{5887C443-5AA8-4CEF-8B40-BB1AF5F4CBDA}" srcOrd="0" destOrd="0" presId="urn:microsoft.com/office/officeart/2005/8/layout/hierarchy3"/>
    <dgm:cxn modelId="{F4F295B9-B797-4A2E-B405-49AAACA98CC3}" srcId="{41581BCE-6651-464B-B8BC-60FED9939809}" destId="{FBBC2755-C0BB-495D-AD54-23850D08ECE1}" srcOrd="1" destOrd="0" parTransId="{C1ED294A-185A-4729-81EF-B9DF17E3585A}" sibTransId="{6B74DA95-2735-45B6-B75A-7DC016C21433}"/>
    <dgm:cxn modelId="{838761C0-43AF-4633-8B4A-356900008266}" srcId="{044511D6-D99C-45C9-A698-A752C130D669}" destId="{255785F4-D1CF-4209-9E62-AFCA686B5C7E}" srcOrd="2" destOrd="0" parTransId="{90C26F0F-2008-4E4E-95F0-B8DA833EC66F}" sibTransId="{A91DCC66-A726-4E88-92E4-16CDA281475C}"/>
    <dgm:cxn modelId="{BBBC80C2-1BB5-434B-B5DD-016291A18CE0}" srcId="{5441AB9C-6FC4-477B-9F79-019CADC6843F}" destId="{8E7B1C93-F1D4-425A-95EA-3874DAE9DB6C}" srcOrd="0" destOrd="0" parTransId="{1C164C91-1B12-4DBF-80C6-2E681617A990}" sibTransId="{C8722021-07A1-4686-B286-021189FD04BE}"/>
    <dgm:cxn modelId="{E196D7C4-D4CA-4A7A-9EA4-47522739A9A9}" srcId="{044511D6-D99C-45C9-A698-A752C130D669}" destId="{D1608A52-93E5-4973-84B0-F41CB05041B4}" srcOrd="0" destOrd="0" parTransId="{859AB478-ED49-470D-A1A5-EDCD6D327EF0}" sibTransId="{1333C3FA-91CC-4F88-920F-9BC074231BA5}"/>
    <dgm:cxn modelId="{DCE28CC9-2156-482E-BD9C-B42D1490EB11}" srcId="{8965C32E-BF61-40A9-A320-A0429295C188}" destId="{B73CDD69-25CC-42B4-9C5A-EFE772DEEB56}" srcOrd="0" destOrd="0" parTransId="{0A0740EE-C575-44AB-AE47-19037E9B845D}" sibTransId="{E11355B7-81D9-4A71-A726-B65EE94CD012}"/>
    <dgm:cxn modelId="{BE2B0BCB-90A1-4BE7-BC7B-1410AAF6106C}" srcId="{044511D6-D99C-45C9-A698-A752C130D669}" destId="{7C2076A3-71C0-4F45-A2C3-7792DB5B5794}" srcOrd="5" destOrd="0" parTransId="{81893EDD-C2F7-47A9-85A5-F80CDD2B749F}" sibTransId="{FB8E3DFB-DAB9-476B-A69F-6821708CF493}"/>
    <dgm:cxn modelId="{C59B53CB-BB50-4359-A995-A1047EF1B520}" type="presOf" srcId="{7BD4A28E-0106-4AB0-B2F6-9AF380A51E40}" destId="{DC2CA204-DAF6-4F85-B068-95EDEA971F0A}" srcOrd="0" destOrd="0" presId="urn:microsoft.com/office/officeart/2005/8/layout/hierarchy3"/>
    <dgm:cxn modelId="{64B77DCC-8BD7-43D9-A7E4-70C8444492D5}" type="presOf" srcId="{586D5C0E-4E5A-49B7-93CA-662FD698A3D8}" destId="{89811103-AB6B-441D-B3A4-13B461AB95B9}" srcOrd="0" destOrd="0" presId="urn:microsoft.com/office/officeart/2005/8/layout/hierarchy3"/>
    <dgm:cxn modelId="{489C17CF-8C0B-4305-B884-C7ECCEB5DB47}" type="presOf" srcId="{0A57E756-6E0F-48A5-8FDD-DDA5099F7A58}" destId="{AB2335E9-BD86-4E44-8C32-5103764EF0EC}" srcOrd="0" destOrd="0" presId="urn:microsoft.com/office/officeart/2005/8/layout/hierarchy3"/>
    <dgm:cxn modelId="{FD04C4D0-9819-4815-A735-C4AC95AB8E81}" type="presOf" srcId="{CBA6AFCF-6D09-43B2-9524-6E239DD8EE1D}" destId="{1D5420CF-87C2-4E1F-8BD8-50202A30EACC}" srcOrd="0" destOrd="0" presId="urn:microsoft.com/office/officeart/2005/8/layout/hierarchy3"/>
    <dgm:cxn modelId="{0EEE24D2-9D17-4EE7-8483-EFA64A21FC29}" srcId="{B73CDD69-25CC-42B4-9C5A-EFE772DEEB56}" destId="{586D5C0E-4E5A-49B7-93CA-662FD698A3D8}" srcOrd="0" destOrd="0" parTransId="{13FF839F-D1E4-497F-84AA-DEC31677D8BF}" sibTransId="{65C1F9BB-B88A-4FFE-959C-AC3DC034029C}"/>
    <dgm:cxn modelId="{853E84D8-5C1B-459F-9832-A0C4528161BB}" type="presOf" srcId="{BBA509C1-F610-454C-B79D-2F4325D77CE8}" destId="{5163E418-71A5-4B15-A98F-944FBEB27FB5}" srcOrd="0" destOrd="0" presId="urn:microsoft.com/office/officeart/2005/8/layout/hierarchy3"/>
    <dgm:cxn modelId="{50AE7ED9-23E2-4025-B793-AE036C0F56B6}" type="presOf" srcId="{044511D6-D99C-45C9-A698-A752C130D669}" destId="{DDDF0DD2-7786-4C75-8170-1B45FF0A51CB}" srcOrd="0" destOrd="0" presId="urn:microsoft.com/office/officeart/2005/8/layout/hierarchy3"/>
    <dgm:cxn modelId="{6A16F6DC-F07D-47F4-85F5-6E6C05CA036A}" type="presOf" srcId="{C367A6EB-021D-4934-A703-7DC3AD6C238D}" destId="{5C30DC10-0B49-4795-ACDC-DF666D43FC7B}" srcOrd="0" destOrd="2" presId="urn:microsoft.com/office/officeart/2005/8/layout/hierarchy3"/>
    <dgm:cxn modelId="{EEA314DD-82D9-475A-B6E4-F18C50273BEC}" type="presOf" srcId="{5D9936AF-3497-4AA6-BDFC-7E923E4BEF2B}" destId="{34808980-04BF-4213-BDE4-CAFE87330FE7}" srcOrd="0" destOrd="0" presId="urn:microsoft.com/office/officeart/2005/8/layout/hierarchy3"/>
    <dgm:cxn modelId="{277A62DF-194F-4A7D-9533-B049651C9C0D}" type="presOf" srcId="{41581BCE-6651-464B-B8BC-60FED9939809}" destId="{513160F5-0D55-47D3-B773-FEE6D4EDCF0B}" srcOrd="0" destOrd="0" presId="urn:microsoft.com/office/officeart/2005/8/layout/hierarchy3"/>
    <dgm:cxn modelId="{4E4567E9-7990-4308-977C-F6A930461040}" srcId="{044511D6-D99C-45C9-A698-A752C130D669}" destId="{06465C06-5BE4-4DAE-BB12-D60FF99571E5}" srcOrd="4" destOrd="0" parTransId="{D57ACE23-1851-4F77-99B4-CC847E094089}" sibTransId="{5010AE02-F917-4B3E-A633-C423820F7CC8}"/>
    <dgm:cxn modelId="{286CDCED-44B8-4C0F-B402-BBA75CD8E4B0}" type="presOf" srcId="{B73CDD69-25CC-42B4-9C5A-EFE772DEEB56}" destId="{CC5FA209-AD32-4104-9189-DF96FB31B7E2}" srcOrd="1" destOrd="0" presId="urn:microsoft.com/office/officeart/2005/8/layout/hierarchy3"/>
    <dgm:cxn modelId="{717D8BEE-3031-443E-9F25-836258E96540}" srcId="{37B12994-22C1-4947-B2AD-9B9F3247C726}" destId="{1EF5419F-0425-42E7-9FE0-06341A66514E}" srcOrd="0" destOrd="0" parTransId="{E5FA64C6-BA6B-4B24-8B7B-59B1FAC33954}" sibTransId="{9744B1D8-DF12-47ED-BA12-31133EC81BDC}"/>
    <dgm:cxn modelId="{4B38C4F1-1C49-40E6-8D76-3ED420DA0EDF}" srcId="{8965C32E-BF61-40A9-A320-A0429295C188}" destId="{48FB72A6-426C-42A9-88DF-E4398137528D}" srcOrd="1" destOrd="0" parTransId="{F5BFD4B0-5EB2-4DD3-A00E-B25CD92C1652}" sibTransId="{0179AAD9-308C-4823-96BB-71C5DAC3E53E}"/>
    <dgm:cxn modelId="{E8F170FC-ECF6-491D-A176-5A9244726032}" srcId="{044511D6-D99C-45C9-A698-A752C130D669}" destId="{41581BCE-6651-464B-B8BC-60FED9939809}" srcOrd="1" destOrd="0" parTransId="{55A2F1E4-032A-41FE-B65F-56818D51E391}" sibTransId="{E7FF1DEE-BD4C-4090-BE85-91C6F37D6AC2}"/>
    <dgm:cxn modelId="{6D8DA9FC-5927-4F01-B9EE-C44C86B23FA8}" srcId="{044511D6-D99C-45C9-A698-A752C130D669}" destId="{5D9936AF-3497-4AA6-BDFC-7E923E4BEF2B}" srcOrd="3" destOrd="0" parTransId="{F2ED699D-4101-4A10-BD64-5985D5932CB0}" sibTransId="{F599456B-E8A8-4177-8A9C-BFFBB0A42AAE}"/>
    <dgm:cxn modelId="{DDB805FF-843A-4EE2-9A16-579B23E19823}" srcId="{48FB72A6-426C-42A9-88DF-E4398137528D}" destId="{50AE5B78-60C3-4A8B-8F77-44C464EB0721}" srcOrd="1" destOrd="0" parTransId="{7BD4A28E-0106-4AB0-B2F6-9AF380A51E40}" sibTransId="{B3E758A4-A9F7-4302-A9B8-F9382FF01068}"/>
    <dgm:cxn modelId="{41EA3834-3516-405C-ADBC-091A8CA2BAA8}" type="presParOf" srcId="{7111150F-D2FC-4F03-B097-DEC38FE834CB}" destId="{BE814FF3-AD48-431C-BDCD-16E052034351}" srcOrd="0" destOrd="0" presId="urn:microsoft.com/office/officeart/2005/8/layout/hierarchy3"/>
    <dgm:cxn modelId="{E7D110CF-4480-4CE1-BDD6-5F4A2DF35A00}" type="presParOf" srcId="{BE814FF3-AD48-431C-BDCD-16E052034351}" destId="{689DDA72-7817-4A77-BD33-63DBA90F9DBF}" srcOrd="0" destOrd="0" presId="urn:microsoft.com/office/officeart/2005/8/layout/hierarchy3"/>
    <dgm:cxn modelId="{8F09581F-BD33-4DAC-A605-2CC2B85D5D56}" type="presParOf" srcId="{689DDA72-7817-4A77-BD33-63DBA90F9DBF}" destId="{EBBF43E0-E251-4A09-844F-6FF5FC96A9FC}" srcOrd="0" destOrd="0" presId="urn:microsoft.com/office/officeart/2005/8/layout/hierarchy3"/>
    <dgm:cxn modelId="{0B48DD65-8FE9-4CE9-A010-2E3F7BFB12D9}" type="presParOf" srcId="{689DDA72-7817-4A77-BD33-63DBA90F9DBF}" destId="{CC5FA209-AD32-4104-9189-DF96FB31B7E2}" srcOrd="1" destOrd="0" presId="urn:microsoft.com/office/officeart/2005/8/layout/hierarchy3"/>
    <dgm:cxn modelId="{163A6084-0CF1-43B0-AB9E-AB07EE1749C8}" type="presParOf" srcId="{BE814FF3-AD48-431C-BDCD-16E052034351}" destId="{2CA8CC0E-5513-4A1B-8643-4F69C02ED541}" srcOrd="1" destOrd="0" presId="urn:microsoft.com/office/officeart/2005/8/layout/hierarchy3"/>
    <dgm:cxn modelId="{FABB62FC-1260-40DA-A824-53B7BAF2C775}" type="presParOf" srcId="{2CA8CC0E-5513-4A1B-8643-4F69C02ED541}" destId="{266C72EA-C679-4DB5-BE58-6407AE6E99BA}" srcOrd="0" destOrd="0" presId="urn:microsoft.com/office/officeart/2005/8/layout/hierarchy3"/>
    <dgm:cxn modelId="{1553F50D-4165-4F9B-9793-B1C9A065CEAE}" type="presParOf" srcId="{2CA8CC0E-5513-4A1B-8643-4F69C02ED541}" destId="{89811103-AB6B-441D-B3A4-13B461AB95B9}" srcOrd="1" destOrd="0" presId="urn:microsoft.com/office/officeart/2005/8/layout/hierarchy3"/>
    <dgm:cxn modelId="{711E2B60-19AB-4781-934D-C44E82117823}" type="presParOf" srcId="{2CA8CC0E-5513-4A1B-8643-4F69C02ED541}" destId="{253FDFDB-885E-44EE-ABE0-A426DB527668}" srcOrd="2" destOrd="0" presId="urn:microsoft.com/office/officeart/2005/8/layout/hierarchy3"/>
    <dgm:cxn modelId="{BF8FB6F8-8437-4590-B315-9AEB7ADBF01C}" type="presParOf" srcId="{2CA8CC0E-5513-4A1B-8643-4F69C02ED541}" destId="{F2BD7EBA-B9E7-4DD0-B741-FFF7B7CCEB08}" srcOrd="3" destOrd="0" presId="urn:microsoft.com/office/officeart/2005/8/layout/hierarchy3"/>
    <dgm:cxn modelId="{801FE29C-2162-4610-98C6-11D2377E5B83}" type="presParOf" srcId="{7111150F-D2FC-4F03-B097-DEC38FE834CB}" destId="{99856F2B-AA0D-4082-AD19-0EE300D50E16}" srcOrd="1" destOrd="0" presId="urn:microsoft.com/office/officeart/2005/8/layout/hierarchy3"/>
    <dgm:cxn modelId="{E2CD996F-11E3-4BC3-8F7A-11399B683400}" type="presParOf" srcId="{99856F2B-AA0D-4082-AD19-0EE300D50E16}" destId="{0B97252E-059B-4512-A9D1-70A93DB4E74E}" srcOrd="0" destOrd="0" presId="urn:microsoft.com/office/officeart/2005/8/layout/hierarchy3"/>
    <dgm:cxn modelId="{D4731D86-AFFC-41F3-91D0-B4A79BDDDD78}" type="presParOf" srcId="{0B97252E-059B-4512-A9D1-70A93DB4E74E}" destId="{2E56C1F5-11A6-4CA0-882E-E3046B8B5FD1}" srcOrd="0" destOrd="0" presId="urn:microsoft.com/office/officeart/2005/8/layout/hierarchy3"/>
    <dgm:cxn modelId="{42376A24-ACFA-4923-BFDD-20747075A275}" type="presParOf" srcId="{0B97252E-059B-4512-A9D1-70A93DB4E74E}" destId="{845898D9-087E-414A-B54B-B1636E9A4772}" srcOrd="1" destOrd="0" presId="urn:microsoft.com/office/officeart/2005/8/layout/hierarchy3"/>
    <dgm:cxn modelId="{30F3309D-4550-4440-A214-C5E37C43C20B}" type="presParOf" srcId="{99856F2B-AA0D-4082-AD19-0EE300D50E16}" destId="{AA98DF9B-1C6F-489A-A41B-FF108D741D7C}" srcOrd="1" destOrd="0" presId="urn:microsoft.com/office/officeart/2005/8/layout/hierarchy3"/>
    <dgm:cxn modelId="{369D66BB-45FD-4828-BCF6-8C5BC3F19086}" type="presParOf" srcId="{AA98DF9B-1C6F-489A-A41B-FF108D741D7C}" destId="{31B7AC97-2672-44FD-A868-A5BDBE507559}" srcOrd="0" destOrd="0" presId="urn:microsoft.com/office/officeart/2005/8/layout/hierarchy3"/>
    <dgm:cxn modelId="{6A040AC2-6515-4644-840B-73DB3A45E9F3}" type="presParOf" srcId="{AA98DF9B-1C6F-489A-A41B-FF108D741D7C}" destId="{5163E418-71A5-4B15-A98F-944FBEB27FB5}" srcOrd="1" destOrd="0" presId="urn:microsoft.com/office/officeart/2005/8/layout/hierarchy3"/>
    <dgm:cxn modelId="{BDC52AD6-1F63-4EDE-BF92-3497361638F0}" type="presParOf" srcId="{AA98DF9B-1C6F-489A-A41B-FF108D741D7C}" destId="{DC2CA204-DAF6-4F85-B068-95EDEA971F0A}" srcOrd="2" destOrd="0" presId="urn:microsoft.com/office/officeart/2005/8/layout/hierarchy3"/>
    <dgm:cxn modelId="{C02C1F4B-F7CB-47D6-925B-E7DE3B77DE58}" type="presParOf" srcId="{AA98DF9B-1C6F-489A-A41B-FF108D741D7C}" destId="{E97D06F9-70B4-4F62-8962-89709F042869}" srcOrd="3" destOrd="0" presId="urn:microsoft.com/office/officeart/2005/8/layout/hierarchy3"/>
    <dgm:cxn modelId="{95688E6A-4227-4038-9B7F-07F45F258D72}" type="presParOf" srcId="{AA98DF9B-1C6F-489A-A41B-FF108D741D7C}" destId="{18C6806D-2A7D-4764-BC82-0C2D17019F1C}" srcOrd="4" destOrd="0" presId="urn:microsoft.com/office/officeart/2005/8/layout/hierarchy3"/>
    <dgm:cxn modelId="{4DF82577-E5EF-45A3-B455-92AB7531F5E3}" type="presParOf" srcId="{AA98DF9B-1C6F-489A-A41B-FF108D741D7C}" destId="{5C30DC10-0B49-4795-ACDC-DF666D43FC7B}" srcOrd="5" destOrd="0" presId="urn:microsoft.com/office/officeart/2005/8/layout/hierarchy3"/>
    <dgm:cxn modelId="{BA6AA749-EF4F-4C8A-B5C3-A045B76FD7CA}" type="presParOf" srcId="{7111150F-D2FC-4F03-B097-DEC38FE834CB}" destId="{BB81690C-8002-4430-B91B-42A2FE8AE636}" srcOrd="2" destOrd="0" presId="urn:microsoft.com/office/officeart/2005/8/layout/hierarchy3"/>
    <dgm:cxn modelId="{36F6939B-13E4-4D2A-AE68-5ACF11B93972}" type="presParOf" srcId="{BB81690C-8002-4430-B91B-42A2FE8AE636}" destId="{4218FA1F-5165-4DCF-895A-D3022A430CB3}" srcOrd="0" destOrd="0" presId="urn:microsoft.com/office/officeart/2005/8/layout/hierarchy3"/>
    <dgm:cxn modelId="{4C68390A-202B-41D5-94EF-090CF55F88D4}" type="presParOf" srcId="{4218FA1F-5165-4DCF-895A-D3022A430CB3}" destId="{DDDF0DD2-7786-4C75-8170-1B45FF0A51CB}" srcOrd="0" destOrd="0" presId="urn:microsoft.com/office/officeart/2005/8/layout/hierarchy3"/>
    <dgm:cxn modelId="{64C81098-F760-42C5-BDE8-71876104A22A}" type="presParOf" srcId="{4218FA1F-5165-4DCF-895A-D3022A430CB3}" destId="{2FDF5BEA-FB7F-4C77-B557-52132158A80D}" srcOrd="1" destOrd="0" presId="urn:microsoft.com/office/officeart/2005/8/layout/hierarchy3"/>
    <dgm:cxn modelId="{331C5F84-CC77-44B3-9092-7A52ABEF8F06}" type="presParOf" srcId="{BB81690C-8002-4430-B91B-42A2FE8AE636}" destId="{7E7E8C6C-4F2F-45E9-A767-603DC48F5D65}" srcOrd="1" destOrd="0" presId="urn:microsoft.com/office/officeart/2005/8/layout/hierarchy3"/>
    <dgm:cxn modelId="{85433694-6957-4E76-AEDA-470631177DF7}" type="presParOf" srcId="{7E7E8C6C-4F2F-45E9-A767-603DC48F5D65}" destId="{12AEA8DA-CCC1-4D35-9FBC-FA3E427E2ECF}" srcOrd="0" destOrd="0" presId="urn:microsoft.com/office/officeart/2005/8/layout/hierarchy3"/>
    <dgm:cxn modelId="{B0AA4B61-6764-4C0D-89F3-FE23EC4155A5}" type="presParOf" srcId="{7E7E8C6C-4F2F-45E9-A767-603DC48F5D65}" destId="{F3D62C9D-4B14-41DD-94A7-940B25D3692A}" srcOrd="1" destOrd="0" presId="urn:microsoft.com/office/officeart/2005/8/layout/hierarchy3"/>
    <dgm:cxn modelId="{DC0EAE06-9600-49AB-A090-287C3AE09748}" type="presParOf" srcId="{7E7E8C6C-4F2F-45E9-A767-603DC48F5D65}" destId="{F29DC030-A53D-4DA0-AAFD-FB7F79617DE9}" srcOrd="2" destOrd="0" presId="urn:microsoft.com/office/officeart/2005/8/layout/hierarchy3"/>
    <dgm:cxn modelId="{593130ED-DA08-41AC-96A7-A5120A156BFD}" type="presParOf" srcId="{7E7E8C6C-4F2F-45E9-A767-603DC48F5D65}" destId="{513160F5-0D55-47D3-B773-FEE6D4EDCF0B}" srcOrd="3" destOrd="0" presId="urn:microsoft.com/office/officeart/2005/8/layout/hierarchy3"/>
    <dgm:cxn modelId="{D3A244C6-04D5-41E9-842F-DF29FFFCB32F}" type="presParOf" srcId="{7E7E8C6C-4F2F-45E9-A767-603DC48F5D65}" destId="{9D35FC9B-7AD7-42F8-B9C7-1B895CDD2DB9}" srcOrd="4" destOrd="0" presId="urn:microsoft.com/office/officeart/2005/8/layout/hierarchy3"/>
    <dgm:cxn modelId="{9D1F2D6E-E965-4581-AFC3-52B731F56F5D}" type="presParOf" srcId="{7E7E8C6C-4F2F-45E9-A767-603DC48F5D65}" destId="{C788FE74-9097-4223-A3FE-6142ED8DF692}" srcOrd="5" destOrd="0" presId="urn:microsoft.com/office/officeart/2005/8/layout/hierarchy3"/>
    <dgm:cxn modelId="{47DDDF70-6FCF-4345-B683-A44F5A552C33}" type="presParOf" srcId="{7E7E8C6C-4F2F-45E9-A767-603DC48F5D65}" destId="{D3B0DB80-02E8-4786-9716-422278D19E89}" srcOrd="6" destOrd="0" presId="urn:microsoft.com/office/officeart/2005/8/layout/hierarchy3"/>
    <dgm:cxn modelId="{9905AE1C-6EEE-41DF-A45A-7810D26BBF10}" type="presParOf" srcId="{7E7E8C6C-4F2F-45E9-A767-603DC48F5D65}" destId="{34808980-04BF-4213-BDE4-CAFE87330FE7}" srcOrd="7" destOrd="0" presId="urn:microsoft.com/office/officeart/2005/8/layout/hierarchy3"/>
    <dgm:cxn modelId="{F6617E8C-E55F-497F-9766-200DC608BB9B}" type="presParOf" srcId="{7E7E8C6C-4F2F-45E9-A767-603DC48F5D65}" destId="{10DFCA35-C386-42DA-B361-D68472AC76FB}" srcOrd="8" destOrd="0" presId="urn:microsoft.com/office/officeart/2005/8/layout/hierarchy3"/>
    <dgm:cxn modelId="{2F0263FB-681A-486D-98E7-9369E2A6AD41}" type="presParOf" srcId="{7E7E8C6C-4F2F-45E9-A767-603DC48F5D65}" destId="{3482C2E8-B05D-41FC-8D48-AEE866525BE5}" srcOrd="9" destOrd="0" presId="urn:microsoft.com/office/officeart/2005/8/layout/hierarchy3"/>
    <dgm:cxn modelId="{15ED0B00-E88D-4135-B49F-43074C5D346C}" type="presParOf" srcId="{7E7E8C6C-4F2F-45E9-A767-603DC48F5D65}" destId="{D82D334A-15AC-4C2F-95E4-B80392F91C09}" srcOrd="10" destOrd="0" presId="urn:microsoft.com/office/officeart/2005/8/layout/hierarchy3"/>
    <dgm:cxn modelId="{112D52E8-0A59-4FB1-B8A6-B465BEFB9262}" type="presParOf" srcId="{7E7E8C6C-4F2F-45E9-A767-603DC48F5D65}" destId="{8DD08F69-9A81-4873-B4A1-F2F9142DB330}" srcOrd="11" destOrd="0" presId="urn:microsoft.com/office/officeart/2005/8/layout/hierarchy3"/>
    <dgm:cxn modelId="{1CE8AE8A-0B8D-4A57-BB90-0138AA83F65D}" type="presParOf" srcId="{7111150F-D2FC-4F03-B097-DEC38FE834CB}" destId="{ECB45316-5DE5-4642-B562-87A45402F10A}" srcOrd="3" destOrd="0" presId="urn:microsoft.com/office/officeart/2005/8/layout/hierarchy3"/>
    <dgm:cxn modelId="{CF443B5F-DB1F-46E0-82F5-098151551227}" type="presParOf" srcId="{ECB45316-5DE5-4642-B562-87A45402F10A}" destId="{F7BB6B5F-2C24-4A1D-B311-8857142942B6}" srcOrd="0" destOrd="0" presId="urn:microsoft.com/office/officeart/2005/8/layout/hierarchy3"/>
    <dgm:cxn modelId="{E8731ED4-6FBD-45E9-9599-CB41FFDCE820}" type="presParOf" srcId="{F7BB6B5F-2C24-4A1D-B311-8857142942B6}" destId="{0470CCB7-EF1F-408D-B94A-5FE75D28CA5B}" srcOrd="0" destOrd="0" presId="urn:microsoft.com/office/officeart/2005/8/layout/hierarchy3"/>
    <dgm:cxn modelId="{7D5D1BC0-7263-4853-9B02-69E9C398C1E1}" type="presParOf" srcId="{F7BB6B5F-2C24-4A1D-B311-8857142942B6}" destId="{72D7CF02-39A8-40E2-AD99-0CE43DFDC902}" srcOrd="1" destOrd="0" presId="urn:microsoft.com/office/officeart/2005/8/layout/hierarchy3"/>
    <dgm:cxn modelId="{9386DC62-B819-4470-BEF6-A4589C0F6BF1}" type="presParOf" srcId="{ECB45316-5DE5-4642-B562-87A45402F10A}" destId="{E059DB32-88F7-43AA-A495-76284E6205ED}" srcOrd="1" destOrd="0" presId="urn:microsoft.com/office/officeart/2005/8/layout/hierarchy3"/>
    <dgm:cxn modelId="{CCBF8FAD-301A-44C8-92A2-EEF6AA257705}" type="presParOf" srcId="{E059DB32-88F7-43AA-A495-76284E6205ED}" destId="{5887C443-5AA8-4CEF-8B40-BB1AF5F4CBDA}" srcOrd="0" destOrd="0" presId="urn:microsoft.com/office/officeart/2005/8/layout/hierarchy3"/>
    <dgm:cxn modelId="{D4C6CAEC-6CC9-4D3C-84BB-EA4EDAA77F34}" type="presParOf" srcId="{E059DB32-88F7-43AA-A495-76284E6205ED}" destId="{3A854AE5-D6C2-46B7-B973-57824A57A14E}" srcOrd="1" destOrd="0" presId="urn:microsoft.com/office/officeart/2005/8/layout/hierarchy3"/>
    <dgm:cxn modelId="{B45C4638-92EA-4E46-A70D-59E64950246B}" type="presParOf" srcId="{E059DB32-88F7-43AA-A495-76284E6205ED}" destId="{AB2335E9-BD86-4E44-8C32-5103764EF0EC}" srcOrd="2" destOrd="0" presId="urn:microsoft.com/office/officeart/2005/8/layout/hierarchy3"/>
    <dgm:cxn modelId="{6225070A-74BD-4346-84C6-9089EDD5B1B9}" type="presParOf" srcId="{E059DB32-88F7-43AA-A495-76284E6205ED}" destId="{1D5420CF-87C2-4E1F-8BD8-50202A30EACC}" srcOrd="3" destOrd="0" presId="urn:microsoft.com/office/officeart/2005/8/layout/hierarchy3"/>
    <dgm:cxn modelId="{DF713DD0-CC6B-4B6A-BA2F-2A41F5F0DD7E}" type="presParOf" srcId="{E059DB32-88F7-43AA-A495-76284E6205ED}" destId="{127B03C5-A8D8-441E-962B-FDC6118319AB}" srcOrd="4" destOrd="0" presId="urn:microsoft.com/office/officeart/2005/8/layout/hierarchy3"/>
    <dgm:cxn modelId="{D7E8ABA3-1733-496B-9324-870A09A65878}" type="presParOf" srcId="{E059DB32-88F7-43AA-A495-76284E6205ED}" destId="{C8C3AA9D-B19B-4674-960B-D5CF57DF77C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564062-28F6-4296-8ED6-D8A43DA86A3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303CF690-D335-42E0-B12E-E15917428772}">
      <dgm:prSet phldrT="[Texto]" custT="1"/>
      <dgm:spPr/>
      <dgm:t>
        <a:bodyPr/>
        <a:lstStyle/>
        <a:p>
          <a:r>
            <a:rPr lang="es-MX" sz="2400" dirty="0"/>
            <a:t>ESPACIO</a:t>
          </a:r>
          <a:endParaRPr lang="es-EC" sz="3700" dirty="0"/>
        </a:p>
      </dgm:t>
    </dgm:pt>
    <dgm:pt modelId="{9BD65297-B66E-405C-9B8F-B7FDBA462CE6}" type="parTrans" cxnId="{7D7E0FD0-2A9C-4554-9BD1-F43AC8890CAE}">
      <dgm:prSet/>
      <dgm:spPr/>
      <dgm:t>
        <a:bodyPr/>
        <a:lstStyle/>
        <a:p>
          <a:endParaRPr lang="es-EC"/>
        </a:p>
      </dgm:t>
    </dgm:pt>
    <dgm:pt modelId="{8DCC9B02-DC32-4888-A0B0-AF2935240239}" type="sibTrans" cxnId="{7D7E0FD0-2A9C-4554-9BD1-F43AC8890CAE}">
      <dgm:prSet/>
      <dgm:spPr/>
      <dgm:t>
        <a:bodyPr/>
        <a:lstStyle/>
        <a:p>
          <a:endParaRPr lang="es-EC"/>
        </a:p>
      </dgm:t>
    </dgm:pt>
    <dgm:pt modelId="{87C6358E-22A8-4837-9A52-5696B98720A4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EC" sz="2400" dirty="0"/>
            <a:t>La investigación se realizó en un ambiente de producción controlado ofrecido por la plataforma Fintech “Pay2Meta”</a:t>
          </a:r>
        </a:p>
      </dgm:t>
    </dgm:pt>
    <dgm:pt modelId="{B3AF78AE-9D6C-461A-9617-CBE47CD70173}" type="parTrans" cxnId="{0071B90B-574B-4431-843B-43BB5AB3CD62}">
      <dgm:prSet/>
      <dgm:spPr/>
      <dgm:t>
        <a:bodyPr/>
        <a:lstStyle/>
        <a:p>
          <a:endParaRPr lang="es-EC"/>
        </a:p>
      </dgm:t>
    </dgm:pt>
    <dgm:pt modelId="{C94B375C-1440-4632-8613-FA7BA7A5F86A}" type="sibTrans" cxnId="{0071B90B-574B-4431-843B-43BB5AB3CD62}">
      <dgm:prSet/>
      <dgm:spPr/>
      <dgm:t>
        <a:bodyPr/>
        <a:lstStyle/>
        <a:p>
          <a:endParaRPr lang="es-EC"/>
        </a:p>
      </dgm:t>
    </dgm:pt>
    <dgm:pt modelId="{A1632F33-B76B-4852-AC92-5B57876FEF22}">
      <dgm:prSet phldrT="[Texto]" custT="1"/>
      <dgm:spPr/>
      <dgm:t>
        <a:bodyPr/>
        <a:lstStyle/>
        <a:p>
          <a:r>
            <a:rPr lang="es-MX" sz="2400" dirty="0"/>
            <a:t>TIEMPO</a:t>
          </a:r>
          <a:endParaRPr lang="es-EC" sz="3700" dirty="0"/>
        </a:p>
      </dgm:t>
    </dgm:pt>
    <dgm:pt modelId="{44FCFE38-D680-4826-885D-2417FFE5A70E}" type="parTrans" cxnId="{DFA60309-6C25-4735-9A63-43B88B146CCE}">
      <dgm:prSet/>
      <dgm:spPr/>
      <dgm:t>
        <a:bodyPr/>
        <a:lstStyle/>
        <a:p>
          <a:endParaRPr lang="es-EC"/>
        </a:p>
      </dgm:t>
    </dgm:pt>
    <dgm:pt modelId="{D0661EE6-5373-4696-A6A1-61BF46FC0A93}" type="sibTrans" cxnId="{DFA60309-6C25-4735-9A63-43B88B146CCE}">
      <dgm:prSet/>
      <dgm:spPr/>
      <dgm:t>
        <a:bodyPr/>
        <a:lstStyle/>
        <a:p>
          <a:endParaRPr lang="es-EC"/>
        </a:p>
      </dgm:t>
    </dgm:pt>
    <dgm:pt modelId="{EA16795C-9179-4508-8D12-A22ED2A2558B}">
      <dgm:prSet phldrT="[Texto]" custT="1"/>
      <dgm:spPr/>
      <dgm:t>
        <a:bodyPr/>
        <a:lstStyle/>
        <a:p>
          <a:r>
            <a:rPr lang="es-MX" sz="2400" dirty="0"/>
            <a:t>El tiempo en el que se desarrolló la investigación fueron en los meses de enero, febrero, marzo y abril del año 2022.</a:t>
          </a:r>
          <a:endParaRPr lang="es-EC" sz="2400" dirty="0"/>
        </a:p>
      </dgm:t>
    </dgm:pt>
    <dgm:pt modelId="{0EAF470E-6EF7-4497-B227-479636DDD0E3}" type="parTrans" cxnId="{70CAE283-F2E6-4E12-A67B-F007EC13F1A0}">
      <dgm:prSet/>
      <dgm:spPr/>
      <dgm:t>
        <a:bodyPr/>
        <a:lstStyle/>
        <a:p>
          <a:endParaRPr lang="es-EC"/>
        </a:p>
      </dgm:t>
    </dgm:pt>
    <dgm:pt modelId="{24796FD9-8E6F-4722-9045-8DF3F8B9F94F}" type="sibTrans" cxnId="{70CAE283-F2E6-4E12-A67B-F007EC13F1A0}">
      <dgm:prSet/>
      <dgm:spPr/>
      <dgm:t>
        <a:bodyPr/>
        <a:lstStyle/>
        <a:p>
          <a:endParaRPr lang="es-EC"/>
        </a:p>
      </dgm:t>
    </dgm:pt>
    <dgm:pt modelId="{2D2E6BDB-407C-421F-928F-75BB3FE5922F}">
      <dgm:prSet phldrT="[Texto]" custT="1"/>
      <dgm:spPr/>
      <dgm:t>
        <a:bodyPr/>
        <a:lstStyle/>
        <a:p>
          <a:r>
            <a:rPr lang="es-MX" sz="2400" dirty="0"/>
            <a:t>CONTRIBUCIÓN</a:t>
          </a:r>
          <a:endParaRPr lang="es-EC" sz="3200" dirty="0"/>
        </a:p>
      </dgm:t>
    </dgm:pt>
    <dgm:pt modelId="{786B93A0-89BD-4655-869B-B8FBB96CC39A}" type="parTrans" cxnId="{FD07F7C6-21BF-42E7-BE46-A089E12D88BF}">
      <dgm:prSet/>
      <dgm:spPr/>
      <dgm:t>
        <a:bodyPr/>
        <a:lstStyle/>
        <a:p>
          <a:endParaRPr lang="es-EC"/>
        </a:p>
      </dgm:t>
    </dgm:pt>
    <dgm:pt modelId="{03A512A9-4B8C-4F47-B5D0-1858FC7E02CD}" type="sibTrans" cxnId="{FD07F7C6-21BF-42E7-BE46-A089E12D88BF}">
      <dgm:prSet/>
      <dgm:spPr/>
      <dgm:t>
        <a:bodyPr/>
        <a:lstStyle/>
        <a:p>
          <a:endParaRPr lang="es-EC"/>
        </a:p>
      </dgm:t>
    </dgm:pt>
    <dgm:pt modelId="{9DC4ED7D-D94F-48B7-B67A-B74173DD03A5}">
      <dgm:prSet phldrT="[Texto]" custT="1"/>
      <dgm:spPr/>
      <dgm:t>
        <a:bodyPr/>
        <a:lstStyle/>
        <a:p>
          <a:r>
            <a:rPr lang="es-MX" sz="2400" dirty="0"/>
            <a:t>Hacer uso de los DLT para disminuir casos de fraudes y estafas </a:t>
          </a:r>
          <a:r>
            <a:rPr lang="es-EC" sz="2400" dirty="0"/>
            <a:t>en las funcionalidades de links de cobros, </a:t>
          </a:r>
          <a:r>
            <a:rPr lang="es-EC" sz="2400" dirty="0" err="1"/>
            <a:t>marketplaces</a:t>
          </a:r>
          <a:r>
            <a:rPr lang="es-EC" sz="2400" dirty="0"/>
            <a:t> y recarga de billetera ofrecidas por la plataforma Fintech “Pay2Meta”</a:t>
          </a:r>
        </a:p>
      </dgm:t>
    </dgm:pt>
    <dgm:pt modelId="{5162406F-E6F7-4641-96F9-FC9A29EAD3D1}" type="parTrans" cxnId="{F8626FB9-23FB-4A4C-B6B7-AAC2FA2CFEAC}">
      <dgm:prSet/>
      <dgm:spPr/>
      <dgm:t>
        <a:bodyPr/>
        <a:lstStyle/>
        <a:p>
          <a:endParaRPr lang="es-EC"/>
        </a:p>
      </dgm:t>
    </dgm:pt>
    <dgm:pt modelId="{4BBCC340-6FD3-45B3-BC38-3E748A19072C}" type="sibTrans" cxnId="{F8626FB9-23FB-4A4C-B6B7-AAC2FA2CFEAC}">
      <dgm:prSet/>
      <dgm:spPr/>
      <dgm:t>
        <a:bodyPr/>
        <a:lstStyle/>
        <a:p>
          <a:endParaRPr lang="es-EC"/>
        </a:p>
      </dgm:t>
    </dgm:pt>
    <dgm:pt modelId="{48303EA0-9E14-40D8-89CD-B26D66028363}" type="pres">
      <dgm:prSet presAssocID="{34564062-28F6-4296-8ED6-D8A43DA86A31}" presName="Name0" presStyleCnt="0">
        <dgm:presLayoutVars>
          <dgm:dir/>
          <dgm:animLvl val="lvl"/>
          <dgm:resizeHandles val="exact"/>
        </dgm:presLayoutVars>
      </dgm:prSet>
      <dgm:spPr/>
    </dgm:pt>
    <dgm:pt modelId="{1CA4A375-D32F-49CA-B4C5-9326A9501540}" type="pres">
      <dgm:prSet presAssocID="{303CF690-D335-42E0-B12E-E15917428772}" presName="composite" presStyleCnt="0"/>
      <dgm:spPr/>
    </dgm:pt>
    <dgm:pt modelId="{301D78BA-6052-4921-89F1-8D8D9DC06705}" type="pres">
      <dgm:prSet presAssocID="{303CF690-D335-42E0-B12E-E159174287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AF803E-8901-46FB-B100-0337F82C516E}" type="pres">
      <dgm:prSet presAssocID="{303CF690-D335-42E0-B12E-E15917428772}" presName="desTx" presStyleLbl="alignAccFollowNode1" presStyleIdx="0" presStyleCnt="3">
        <dgm:presLayoutVars>
          <dgm:bulletEnabled val="1"/>
        </dgm:presLayoutVars>
      </dgm:prSet>
      <dgm:spPr/>
    </dgm:pt>
    <dgm:pt modelId="{A3C44CCE-C4A5-4524-8A85-638CE5E03D02}" type="pres">
      <dgm:prSet presAssocID="{8DCC9B02-DC32-4888-A0B0-AF2935240239}" presName="space" presStyleCnt="0"/>
      <dgm:spPr/>
    </dgm:pt>
    <dgm:pt modelId="{21E0E00E-7060-4CE2-9A90-0EC36B4C7010}" type="pres">
      <dgm:prSet presAssocID="{A1632F33-B76B-4852-AC92-5B57876FEF22}" presName="composite" presStyleCnt="0"/>
      <dgm:spPr/>
    </dgm:pt>
    <dgm:pt modelId="{759D152A-A035-4C2A-86ED-E9069CD30894}" type="pres">
      <dgm:prSet presAssocID="{A1632F33-B76B-4852-AC92-5B57876FEF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8001EB2-ADAF-4119-B426-814F4B6BE287}" type="pres">
      <dgm:prSet presAssocID="{A1632F33-B76B-4852-AC92-5B57876FEF22}" presName="desTx" presStyleLbl="alignAccFollowNode1" presStyleIdx="1" presStyleCnt="3">
        <dgm:presLayoutVars>
          <dgm:bulletEnabled val="1"/>
        </dgm:presLayoutVars>
      </dgm:prSet>
      <dgm:spPr/>
    </dgm:pt>
    <dgm:pt modelId="{5F8C8290-B9E1-4FA8-93D9-2AFD1F285A85}" type="pres">
      <dgm:prSet presAssocID="{D0661EE6-5373-4696-A6A1-61BF46FC0A93}" presName="space" presStyleCnt="0"/>
      <dgm:spPr/>
    </dgm:pt>
    <dgm:pt modelId="{9B063E38-180A-4173-B10F-E2B0B8410F32}" type="pres">
      <dgm:prSet presAssocID="{2D2E6BDB-407C-421F-928F-75BB3FE5922F}" presName="composite" presStyleCnt="0"/>
      <dgm:spPr/>
    </dgm:pt>
    <dgm:pt modelId="{39AD44ED-0A3E-49C7-B3EA-BCFC173F2014}" type="pres">
      <dgm:prSet presAssocID="{2D2E6BDB-407C-421F-928F-75BB3FE5922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C571F49-8EC0-4C88-B59A-EA5C0C510D6E}" type="pres">
      <dgm:prSet presAssocID="{2D2E6BDB-407C-421F-928F-75BB3FE5922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FA60309-6C25-4735-9A63-43B88B146CCE}" srcId="{34564062-28F6-4296-8ED6-D8A43DA86A31}" destId="{A1632F33-B76B-4852-AC92-5B57876FEF22}" srcOrd="1" destOrd="0" parTransId="{44FCFE38-D680-4826-885D-2417FFE5A70E}" sibTransId="{D0661EE6-5373-4696-A6A1-61BF46FC0A93}"/>
    <dgm:cxn modelId="{0071B90B-574B-4431-843B-43BB5AB3CD62}" srcId="{303CF690-D335-42E0-B12E-E15917428772}" destId="{87C6358E-22A8-4837-9A52-5696B98720A4}" srcOrd="0" destOrd="0" parTransId="{B3AF78AE-9D6C-461A-9617-CBE47CD70173}" sibTransId="{C94B375C-1440-4632-8613-FA7BA7A5F86A}"/>
    <dgm:cxn modelId="{DDB3B02D-E471-4BB5-B481-7B8B59B8AEA7}" type="presOf" srcId="{A1632F33-B76B-4852-AC92-5B57876FEF22}" destId="{759D152A-A035-4C2A-86ED-E9069CD30894}" srcOrd="0" destOrd="0" presId="urn:microsoft.com/office/officeart/2005/8/layout/hList1"/>
    <dgm:cxn modelId="{B1851E60-C152-4BCC-BA34-CAD08C1318A7}" type="presOf" srcId="{303CF690-D335-42E0-B12E-E15917428772}" destId="{301D78BA-6052-4921-89F1-8D8D9DC06705}" srcOrd="0" destOrd="0" presId="urn:microsoft.com/office/officeart/2005/8/layout/hList1"/>
    <dgm:cxn modelId="{70CAE283-F2E6-4E12-A67B-F007EC13F1A0}" srcId="{A1632F33-B76B-4852-AC92-5B57876FEF22}" destId="{EA16795C-9179-4508-8D12-A22ED2A2558B}" srcOrd="0" destOrd="0" parTransId="{0EAF470E-6EF7-4497-B227-479636DDD0E3}" sibTransId="{24796FD9-8E6F-4722-9045-8DF3F8B9F94F}"/>
    <dgm:cxn modelId="{1CFA37A3-99DE-4FB6-9C83-591A4D4759E7}" type="presOf" srcId="{2D2E6BDB-407C-421F-928F-75BB3FE5922F}" destId="{39AD44ED-0A3E-49C7-B3EA-BCFC173F2014}" srcOrd="0" destOrd="0" presId="urn:microsoft.com/office/officeart/2005/8/layout/hList1"/>
    <dgm:cxn modelId="{F8626FB9-23FB-4A4C-B6B7-AAC2FA2CFEAC}" srcId="{2D2E6BDB-407C-421F-928F-75BB3FE5922F}" destId="{9DC4ED7D-D94F-48B7-B67A-B74173DD03A5}" srcOrd="0" destOrd="0" parTransId="{5162406F-E6F7-4641-96F9-FC9A29EAD3D1}" sibTransId="{4BBCC340-6FD3-45B3-BC38-3E748A19072C}"/>
    <dgm:cxn modelId="{714521C2-14C3-4681-AD08-9C7FA25BAE5A}" type="presOf" srcId="{9DC4ED7D-D94F-48B7-B67A-B74173DD03A5}" destId="{CC571F49-8EC0-4C88-B59A-EA5C0C510D6E}" srcOrd="0" destOrd="0" presId="urn:microsoft.com/office/officeart/2005/8/layout/hList1"/>
    <dgm:cxn modelId="{0FDB8AC3-B06A-4932-9C9F-BBF6E7E05EB9}" type="presOf" srcId="{34564062-28F6-4296-8ED6-D8A43DA86A31}" destId="{48303EA0-9E14-40D8-89CD-B26D66028363}" srcOrd="0" destOrd="0" presId="urn:microsoft.com/office/officeart/2005/8/layout/hList1"/>
    <dgm:cxn modelId="{FD07F7C6-21BF-42E7-BE46-A089E12D88BF}" srcId="{34564062-28F6-4296-8ED6-D8A43DA86A31}" destId="{2D2E6BDB-407C-421F-928F-75BB3FE5922F}" srcOrd="2" destOrd="0" parTransId="{786B93A0-89BD-4655-869B-B8FBB96CC39A}" sibTransId="{03A512A9-4B8C-4F47-B5D0-1858FC7E02CD}"/>
    <dgm:cxn modelId="{7D7E0FD0-2A9C-4554-9BD1-F43AC8890CAE}" srcId="{34564062-28F6-4296-8ED6-D8A43DA86A31}" destId="{303CF690-D335-42E0-B12E-E15917428772}" srcOrd="0" destOrd="0" parTransId="{9BD65297-B66E-405C-9B8F-B7FDBA462CE6}" sibTransId="{8DCC9B02-DC32-4888-A0B0-AF2935240239}"/>
    <dgm:cxn modelId="{A23AB6EE-51B1-4AE4-86C0-8FB9026BFF51}" type="presOf" srcId="{EA16795C-9179-4508-8D12-A22ED2A2558B}" destId="{A8001EB2-ADAF-4119-B426-814F4B6BE287}" srcOrd="0" destOrd="0" presId="urn:microsoft.com/office/officeart/2005/8/layout/hList1"/>
    <dgm:cxn modelId="{E45FCEFB-BD39-42CC-AE9B-6D438B0E3F7E}" type="presOf" srcId="{87C6358E-22A8-4837-9A52-5696B98720A4}" destId="{82AF803E-8901-46FB-B100-0337F82C516E}" srcOrd="0" destOrd="0" presId="urn:microsoft.com/office/officeart/2005/8/layout/hList1"/>
    <dgm:cxn modelId="{94E20618-D840-4888-869E-E870F9C19E67}" type="presParOf" srcId="{48303EA0-9E14-40D8-89CD-B26D66028363}" destId="{1CA4A375-D32F-49CA-B4C5-9326A9501540}" srcOrd="0" destOrd="0" presId="urn:microsoft.com/office/officeart/2005/8/layout/hList1"/>
    <dgm:cxn modelId="{D8083EA5-0198-4D80-9BAF-6991C827F5E0}" type="presParOf" srcId="{1CA4A375-D32F-49CA-B4C5-9326A9501540}" destId="{301D78BA-6052-4921-89F1-8D8D9DC06705}" srcOrd="0" destOrd="0" presId="urn:microsoft.com/office/officeart/2005/8/layout/hList1"/>
    <dgm:cxn modelId="{B0488618-FE1E-4DF0-A252-96C65720519E}" type="presParOf" srcId="{1CA4A375-D32F-49CA-B4C5-9326A9501540}" destId="{82AF803E-8901-46FB-B100-0337F82C516E}" srcOrd="1" destOrd="0" presId="urn:microsoft.com/office/officeart/2005/8/layout/hList1"/>
    <dgm:cxn modelId="{692E4AD8-6991-40E8-BDA2-ABBD7709294A}" type="presParOf" srcId="{48303EA0-9E14-40D8-89CD-B26D66028363}" destId="{A3C44CCE-C4A5-4524-8A85-638CE5E03D02}" srcOrd="1" destOrd="0" presId="urn:microsoft.com/office/officeart/2005/8/layout/hList1"/>
    <dgm:cxn modelId="{A18B6461-DEBB-41CC-890E-BFD47B071E43}" type="presParOf" srcId="{48303EA0-9E14-40D8-89CD-B26D66028363}" destId="{21E0E00E-7060-4CE2-9A90-0EC36B4C7010}" srcOrd="2" destOrd="0" presId="urn:microsoft.com/office/officeart/2005/8/layout/hList1"/>
    <dgm:cxn modelId="{F7364076-DED8-4E0C-B9FD-FA5C8EDF1ACF}" type="presParOf" srcId="{21E0E00E-7060-4CE2-9A90-0EC36B4C7010}" destId="{759D152A-A035-4C2A-86ED-E9069CD30894}" srcOrd="0" destOrd="0" presId="urn:microsoft.com/office/officeart/2005/8/layout/hList1"/>
    <dgm:cxn modelId="{05C227C4-06CE-4C33-BA75-65374204804D}" type="presParOf" srcId="{21E0E00E-7060-4CE2-9A90-0EC36B4C7010}" destId="{A8001EB2-ADAF-4119-B426-814F4B6BE287}" srcOrd="1" destOrd="0" presId="urn:microsoft.com/office/officeart/2005/8/layout/hList1"/>
    <dgm:cxn modelId="{4F1958B3-45BC-46EB-A610-AF6868EE449F}" type="presParOf" srcId="{48303EA0-9E14-40D8-89CD-B26D66028363}" destId="{5F8C8290-B9E1-4FA8-93D9-2AFD1F285A85}" srcOrd="3" destOrd="0" presId="urn:microsoft.com/office/officeart/2005/8/layout/hList1"/>
    <dgm:cxn modelId="{53CC7463-84AB-4F39-99AD-0E00E218B026}" type="presParOf" srcId="{48303EA0-9E14-40D8-89CD-B26D66028363}" destId="{9B063E38-180A-4173-B10F-E2B0B8410F32}" srcOrd="4" destOrd="0" presId="urn:microsoft.com/office/officeart/2005/8/layout/hList1"/>
    <dgm:cxn modelId="{366948A8-AC7B-4FD2-AC5B-29E4436C4528}" type="presParOf" srcId="{9B063E38-180A-4173-B10F-E2B0B8410F32}" destId="{39AD44ED-0A3E-49C7-B3EA-BCFC173F2014}" srcOrd="0" destOrd="0" presId="urn:microsoft.com/office/officeart/2005/8/layout/hList1"/>
    <dgm:cxn modelId="{822039BA-3CF1-4258-B16C-1D6FCF2897CF}" type="presParOf" srcId="{9B063E38-180A-4173-B10F-E2B0B8410F32}" destId="{CC571F49-8EC0-4C88-B59A-EA5C0C510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64062-28F6-4296-8ED6-D8A43DA86A3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303CF690-D335-42E0-B12E-E15917428772}">
      <dgm:prSet phldrT="[Texto]"/>
      <dgm:spPr/>
      <dgm:t>
        <a:bodyPr/>
        <a:lstStyle/>
        <a:p>
          <a:r>
            <a:rPr lang="es-MX" dirty="0"/>
            <a:t>Tipo de estudio y enfoque</a:t>
          </a:r>
          <a:endParaRPr lang="es-EC" dirty="0"/>
        </a:p>
      </dgm:t>
    </dgm:pt>
    <dgm:pt modelId="{9BD65297-B66E-405C-9B8F-B7FDBA462CE6}" type="parTrans" cxnId="{7D7E0FD0-2A9C-4554-9BD1-F43AC8890CAE}">
      <dgm:prSet/>
      <dgm:spPr/>
      <dgm:t>
        <a:bodyPr/>
        <a:lstStyle/>
        <a:p>
          <a:endParaRPr lang="es-EC"/>
        </a:p>
      </dgm:t>
    </dgm:pt>
    <dgm:pt modelId="{8DCC9B02-DC32-4888-A0B0-AF2935240239}" type="sibTrans" cxnId="{7D7E0FD0-2A9C-4554-9BD1-F43AC8890CAE}">
      <dgm:prSet/>
      <dgm:spPr/>
      <dgm:t>
        <a:bodyPr/>
        <a:lstStyle/>
        <a:p>
          <a:endParaRPr lang="es-EC"/>
        </a:p>
      </dgm:t>
    </dgm:pt>
    <dgm:pt modelId="{87C6358E-22A8-4837-9A52-5696B98720A4}">
      <dgm:prSet phldrT="[Texto]"/>
      <dgm:spPr/>
      <dgm:t>
        <a:bodyPr/>
        <a:lstStyle/>
        <a:p>
          <a:r>
            <a:rPr lang="es-MX" b="1" dirty="0"/>
            <a:t>Según el nivel de profundidad: </a:t>
          </a:r>
          <a:r>
            <a:rPr lang="es-MX" b="0" dirty="0"/>
            <a:t>Correlacional</a:t>
          </a:r>
          <a:r>
            <a:rPr lang="es-MX" b="1" dirty="0"/>
            <a:t>  </a:t>
          </a:r>
          <a:endParaRPr lang="es-EC" b="1" dirty="0"/>
        </a:p>
      </dgm:t>
    </dgm:pt>
    <dgm:pt modelId="{B3AF78AE-9D6C-461A-9617-CBE47CD70173}" type="parTrans" cxnId="{0071B90B-574B-4431-843B-43BB5AB3CD62}">
      <dgm:prSet/>
      <dgm:spPr/>
      <dgm:t>
        <a:bodyPr/>
        <a:lstStyle/>
        <a:p>
          <a:endParaRPr lang="es-EC"/>
        </a:p>
      </dgm:t>
    </dgm:pt>
    <dgm:pt modelId="{C94B375C-1440-4632-8613-FA7BA7A5F86A}" type="sibTrans" cxnId="{0071B90B-574B-4431-843B-43BB5AB3CD62}">
      <dgm:prSet/>
      <dgm:spPr/>
      <dgm:t>
        <a:bodyPr/>
        <a:lstStyle/>
        <a:p>
          <a:endParaRPr lang="es-EC"/>
        </a:p>
      </dgm:t>
    </dgm:pt>
    <dgm:pt modelId="{64CC1588-F26D-4C62-86AE-07B46B48D4E9}">
      <dgm:prSet phldrT="[Texto]"/>
      <dgm:spPr/>
      <dgm:t>
        <a:bodyPr/>
        <a:lstStyle/>
        <a:p>
          <a:r>
            <a:rPr lang="es-MX" b="1" dirty="0"/>
            <a:t>Según el nivel de medición: </a:t>
          </a:r>
          <a:r>
            <a:rPr lang="es-MX" b="0" dirty="0"/>
            <a:t>Cuantitativa</a:t>
          </a:r>
          <a:endParaRPr lang="es-EC" b="1" dirty="0"/>
        </a:p>
      </dgm:t>
    </dgm:pt>
    <dgm:pt modelId="{C57D0A77-2A5F-4F49-BAA8-A77A55F5EAB2}" type="parTrans" cxnId="{EBDD6874-2AAE-4DE7-B4F7-D8EC849F3E5A}">
      <dgm:prSet/>
      <dgm:spPr/>
      <dgm:t>
        <a:bodyPr/>
        <a:lstStyle/>
        <a:p>
          <a:endParaRPr lang="es-EC"/>
        </a:p>
      </dgm:t>
    </dgm:pt>
    <dgm:pt modelId="{596E5BD1-B21C-44AB-8FCC-33F53AB5594F}" type="sibTrans" cxnId="{EBDD6874-2AAE-4DE7-B4F7-D8EC849F3E5A}">
      <dgm:prSet/>
      <dgm:spPr/>
      <dgm:t>
        <a:bodyPr/>
        <a:lstStyle/>
        <a:p>
          <a:endParaRPr lang="es-EC"/>
        </a:p>
      </dgm:t>
    </dgm:pt>
    <dgm:pt modelId="{2D2E6BDB-407C-421F-928F-75BB3FE5922F}">
      <dgm:prSet phldrT="[Texto]"/>
      <dgm:spPr/>
      <dgm:t>
        <a:bodyPr/>
        <a:lstStyle/>
        <a:p>
          <a:r>
            <a:rPr lang="es-MX" dirty="0"/>
            <a:t>Población y muestra</a:t>
          </a:r>
          <a:endParaRPr lang="es-EC" dirty="0"/>
        </a:p>
      </dgm:t>
    </dgm:pt>
    <dgm:pt modelId="{786B93A0-89BD-4655-869B-B8FBB96CC39A}" type="parTrans" cxnId="{FD07F7C6-21BF-42E7-BE46-A089E12D88BF}">
      <dgm:prSet/>
      <dgm:spPr/>
      <dgm:t>
        <a:bodyPr/>
        <a:lstStyle/>
        <a:p>
          <a:endParaRPr lang="es-EC"/>
        </a:p>
      </dgm:t>
    </dgm:pt>
    <dgm:pt modelId="{03A512A9-4B8C-4F47-B5D0-1858FC7E02CD}" type="sibTrans" cxnId="{FD07F7C6-21BF-42E7-BE46-A089E12D88BF}">
      <dgm:prSet/>
      <dgm:spPr/>
      <dgm:t>
        <a:bodyPr/>
        <a:lstStyle/>
        <a:p>
          <a:endParaRPr lang="es-EC"/>
        </a:p>
      </dgm:t>
    </dgm:pt>
    <dgm:pt modelId="{9DC4ED7D-D94F-48B7-B67A-B74173DD03A5}">
      <dgm:prSet phldrT="[Texto]"/>
      <dgm:spPr/>
      <dgm:t>
        <a:bodyPr/>
        <a:lstStyle/>
        <a:p>
          <a:r>
            <a:rPr lang="es-MX" b="1" dirty="0"/>
            <a:t>Población: </a:t>
          </a:r>
          <a:r>
            <a:rPr lang="es-MX" b="0" dirty="0"/>
            <a:t>población finita que consta de 202 transacciones </a:t>
          </a:r>
          <a:r>
            <a:rPr lang="es-EC" dirty="0"/>
            <a:t>detectadas como potencialmente fraudulentas o estafas </a:t>
          </a:r>
          <a:r>
            <a:rPr lang="es-MX" b="0" dirty="0"/>
            <a:t> realizadas en los meses de enero, febrero y marzo del 2022.</a:t>
          </a:r>
          <a:endParaRPr lang="es-EC" b="1" dirty="0"/>
        </a:p>
      </dgm:t>
    </dgm:pt>
    <dgm:pt modelId="{5162406F-E6F7-4641-96F9-FC9A29EAD3D1}" type="parTrans" cxnId="{F8626FB9-23FB-4A4C-B6B7-AAC2FA2CFEAC}">
      <dgm:prSet/>
      <dgm:spPr/>
      <dgm:t>
        <a:bodyPr/>
        <a:lstStyle/>
        <a:p>
          <a:endParaRPr lang="es-EC"/>
        </a:p>
      </dgm:t>
    </dgm:pt>
    <dgm:pt modelId="{4BBCC340-6FD3-45B3-BC38-3E748A19072C}" type="sibTrans" cxnId="{F8626FB9-23FB-4A4C-B6B7-AAC2FA2CFEAC}">
      <dgm:prSet/>
      <dgm:spPr/>
      <dgm:t>
        <a:bodyPr/>
        <a:lstStyle/>
        <a:p>
          <a:endParaRPr lang="es-EC"/>
        </a:p>
      </dgm:t>
    </dgm:pt>
    <dgm:pt modelId="{2943B766-223B-4A4A-8740-C410D00F0DFB}">
      <dgm:prSet phldrT="[Texto]"/>
      <dgm:spPr/>
      <dgm:t>
        <a:bodyPr/>
        <a:lstStyle/>
        <a:p>
          <a:r>
            <a:rPr lang="es-MX" b="1" dirty="0"/>
            <a:t>Muestra: </a:t>
          </a:r>
          <a:r>
            <a:rPr lang="es-EC" dirty="0"/>
            <a:t>probabilístico simple – 182 transacciones </a:t>
          </a:r>
          <a:endParaRPr lang="es-EC" b="1" dirty="0"/>
        </a:p>
      </dgm:t>
    </dgm:pt>
    <dgm:pt modelId="{D1395D7C-1C2F-4F7E-9A10-66E7BD1FA993}" type="parTrans" cxnId="{A73DE099-0AA3-42B0-A274-FA594C297831}">
      <dgm:prSet/>
      <dgm:spPr/>
      <dgm:t>
        <a:bodyPr/>
        <a:lstStyle/>
        <a:p>
          <a:endParaRPr lang="es-EC"/>
        </a:p>
      </dgm:t>
    </dgm:pt>
    <dgm:pt modelId="{A5970A10-5DEC-42FD-AD2D-F25B7E2305F3}" type="sibTrans" cxnId="{A73DE099-0AA3-42B0-A274-FA594C297831}">
      <dgm:prSet/>
      <dgm:spPr/>
      <dgm:t>
        <a:bodyPr/>
        <a:lstStyle/>
        <a:p>
          <a:endParaRPr lang="es-EC"/>
        </a:p>
      </dgm:t>
    </dgm:pt>
    <dgm:pt modelId="{A79DF1FF-C108-447C-ABE9-C3462306E89E}">
      <dgm:prSet phldrT="[Texto]"/>
      <dgm:spPr/>
      <dgm:t>
        <a:bodyPr/>
        <a:lstStyle/>
        <a:p>
          <a:r>
            <a:rPr lang="es-MX" dirty="0"/>
            <a:t>Métodos teóricos</a:t>
          </a:r>
          <a:endParaRPr lang="es-EC" dirty="0"/>
        </a:p>
      </dgm:t>
    </dgm:pt>
    <dgm:pt modelId="{7264DB55-8C2F-419E-A0ED-51D835545077}" type="parTrans" cxnId="{97B7D9DE-4DE1-4DA3-AD5E-FCC7D6DB3AF0}">
      <dgm:prSet/>
      <dgm:spPr/>
      <dgm:t>
        <a:bodyPr/>
        <a:lstStyle/>
        <a:p>
          <a:endParaRPr lang="es-EC"/>
        </a:p>
      </dgm:t>
    </dgm:pt>
    <dgm:pt modelId="{E4EC09C3-1312-4F02-9075-74FFA723E27E}" type="sibTrans" cxnId="{97B7D9DE-4DE1-4DA3-AD5E-FCC7D6DB3AF0}">
      <dgm:prSet/>
      <dgm:spPr/>
      <dgm:t>
        <a:bodyPr/>
        <a:lstStyle/>
        <a:p>
          <a:endParaRPr lang="es-EC"/>
        </a:p>
      </dgm:t>
    </dgm:pt>
    <dgm:pt modelId="{DE30C421-B411-45D8-8557-6D9C2CC507A8}">
      <dgm:prSet phldrT="[Texto]"/>
      <dgm:spPr/>
      <dgm:t>
        <a:bodyPr/>
        <a:lstStyle/>
        <a:p>
          <a:r>
            <a:rPr lang="es-MX" dirty="0"/>
            <a:t>Métodos empíricos</a:t>
          </a:r>
          <a:endParaRPr lang="es-EC" dirty="0"/>
        </a:p>
      </dgm:t>
    </dgm:pt>
    <dgm:pt modelId="{4501A63D-B2D7-4BEF-B1A7-9FEB39317364}" type="parTrans" cxnId="{13E3BEE5-D497-4195-9461-31D271E53FD1}">
      <dgm:prSet/>
      <dgm:spPr/>
      <dgm:t>
        <a:bodyPr/>
        <a:lstStyle/>
        <a:p>
          <a:endParaRPr lang="es-EC"/>
        </a:p>
      </dgm:t>
    </dgm:pt>
    <dgm:pt modelId="{738B1D33-418F-423C-9AE5-49EF5CFDF5AB}" type="sibTrans" cxnId="{13E3BEE5-D497-4195-9461-31D271E53FD1}">
      <dgm:prSet/>
      <dgm:spPr/>
      <dgm:t>
        <a:bodyPr/>
        <a:lstStyle/>
        <a:p>
          <a:endParaRPr lang="es-EC"/>
        </a:p>
      </dgm:t>
    </dgm:pt>
    <dgm:pt modelId="{98AB5B74-C52D-4696-9202-BBD5B14FA2B0}">
      <dgm:prSet phldrT="[Texto]"/>
      <dgm:spPr/>
      <dgm:t>
        <a:bodyPr/>
        <a:lstStyle/>
        <a:p>
          <a:r>
            <a:rPr lang="es-MX" dirty="0"/>
            <a:t>Técnicas estadísticas</a:t>
          </a:r>
          <a:endParaRPr lang="es-EC" dirty="0"/>
        </a:p>
      </dgm:t>
    </dgm:pt>
    <dgm:pt modelId="{E2051E5A-3648-4472-A607-85D2894B1AFE}" type="parTrans" cxnId="{5E505364-7723-44F8-ABEB-DBA96142054D}">
      <dgm:prSet/>
      <dgm:spPr/>
      <dgm:t>
        <a:bodyPr/>
        <a:lstStyle/>
        <a:p>
          <a:endParaRPr lang="es-EC"/>
        </a:p>
      </dgm:t>
    </dgm:pt>
    <dgm:pt modelId="{378164F6-427D-431D-89CC-A5B2074FD378}" type="sibTrans" cxnId="{5E505364-7723-44F8-ABEB-DBA96142054D}">
      <dgm:prSet/>
      <dgm:spPr/>
      <dgm:t>
        <a:bodyPr/>
        <a:lstStyle/>
        <a:p>
          <a:endParaRPr lang="es-EC"/>
        </a:p>
      </dgm:t>
    </dgm:pt>
    <dgm:pt modelId="{3D2DCDC1-8EBD-4EDF-8510-8CD8842DB436}">
      <dgm:prSet phldrT="[Texto]"/>
      <dgm:spPr/>
      <dgm:t>
        <a:bodyPr/>
        <a:lstStyle/>
        <a:p>
          <a:r>
            <a:rPr lang="es-MX" b="1" dirty="0"/>
            <a:t>Según el grado de uso de variable: </a:t>
          </a:r>
          <a:r>
            <a:rPr lang="es-MX" b="0" dirty="0"/>
            <a:t>cuasiexperimental</a:t>
          </a:r>
          <a:endParaRPr lang="es-EC" b="1" dirty="0"/>
        </a:p>
      </dgm:t>
    </dgm:pt>
    <dgm:pt modelId="{948D5CDB-10F5-4134-BEDE-1FB56A8FC66C}" type="parTrans" cxnId="{2571CED1-FB59-4A25-B1B2-D2063960C59A}">
      <dgm:prSet/>
      <dgm:spPr/>
      <dgm:t>
        <a:bodyPr/>
        <a:lstStyle/>
        <a:p>
          <a:endParaRPr lang="es-EC"/>
        </a:p>
      </dgm:t>
    </dgm:pt>
    <dgm:pt modelId="{9722FD74-A478-4C4A-B15F-3F60AB0DEEE1}" type="sibTrans" cxnId="{2571CED1-FB59-4A25-B1B2-D2063960C59A}">
      <dgm:prSet/>
      <dgm:spPr/>
      <dgm:t>
        <a:bodyPr/>
        <a:lstStyle/>
        <a:p>
          <a:endParaRPr lang="es-EC"/>
        </a:p>
      </dgm:t>
    </dgm:pt>
    <dgm:pt modelId="{88451B54-0D92-482A-88C4-200DB3C53208}">
      <dgm:prSet phldrT="[Texto]"/>
      <dgm:spPr/>
      <dgm:t>
        <a:bodyPr/>
        <a:lstStyle/>
        <a:p>
          <a:endParaRPr lang="es-EC" b="1" dirty="0"/>
        </a:p>
      </dgm:t>
    </dgm:pt>
    <dgm:pt modelId="{B2713875-C73E-4339-9237-9ADCAC0B4535}" type="parTrans" cxnId="{C3CDFDD9-A831-426B-9E2A-639DDC61C812}">
      <dgm:prSet/>
      <dgm:spPr/>
      <dgm:t>
        <a:bodyPr/>
        <a:lstStyle/>
        <a:p>
          <a:endParaRPr lang="es-EC"/>
        </a:p>
      </dgm:t>
    </dgm:pt>
    <dgm:pt modelId="{AFB5C729-1CF4-46DB-BCAE-0FB8D7900779}" type="sibTrans" cxnId="{C3CDFDD9-A831-426B-9E2A-639DDC61C812}">
      <dgm:prSet/>
      <dgm:spPr/>
      <dgm:t>
        <a:bodyPr/>
        <a:lstStyle/>
        <a:p>
          <a:endParaRPr lang="es-EC"/>
        </a:p>
      </dgm:t>
    </dgm:pt>
    <dgm:pt modelId="{0EFC95A8-EA30-4D29-BC41-D634C5D00D09}">
      <dgm:prSet phldrT="[Texto]"/>
      <dgm:spPr/>
      <dgm:t>
        <a:bodyPr/>
        <a:lstStyle/>
        <a:p>
          <a:endParaRPr lang="es-EC" b="1" dirty="0"/>
        </a:p>
      </dgm:t>
    </dgm:pt>
    <dgm:pt modelId="{3D6BBAD1-ADEC-4DDF-9DDD-C17317E0F924}" type="parTrans" cxnId="{02868102-BBBF-4C0F-86F2-C7F8B99BF402}">
      <dgm:prSet/>
      <dgm:spPr/>
      <dgm:t>
        <a:bodyPr/>
        <a:lstStyle/>
        <a:p>
          <a:endParaRPr lang="es-EC"/>
        </a:p>
      </dgm:t>
    </dgm:pt>
    <dgm:pt modelId="{0D06EBA9-2D38-4D68-96FE-D3A711210244}" type="sibTrans" cxnId="{02868102-BBBF-4C0F-86F2-C7F8B99BF402}">
      <dgm:prSet/>
      <dgm:spPr/>
      <dgm:t>
        <a:bodyPr/>
        <a:lstStyle/>
        <a:p>
          <a:endParaRPr lang="es-EC"/>
        </a:p>
      </dgm:t>
    </dgm:pt>
    <dgm:pt modelId="{7F08FF54-F3E7-4314-9856-9B0BB637D97D}">
      <dgm:prSet phldrT="[Texto]"/>
      <dgm:spPr/>
      <dgm:t>
        <a:bodyPr/>
        <a:lstStyle/>
        <a:p>
          <a:r>
            <a:rPr lang="es-MX" dirty="0"/>
            <a:t>El método teórico utilizado fue el hipotético – deductivo.</a:t>
          </a:r>
          <a:endParaRPr lang="es-EC" dirty="0"/>
        </a:p>
      </dgm:t>
    </dgm:pt>
    <dgm:pt modelId="{901BF353-8C63-48DC-9BAE-8524F237AB1A}" type="parTrans" cxnId="{E6E09C94-C4F2-40A0-ACEF-3BC18693F80A}">
      <dgm:prSet/>
      <dgm:spPr/>
      <dgm:t>
        <a:bodyPr/>
        <a:lstStyle/>
        <a:p>
          <a:endParaRPr lang="es-EC"/>
        </a:p>
      </dgm:t>
    </dgm:pt>
    <dgm:pt modelId="{14BE716A-DCFD-41B5-B74D-8CE790A87180}" type="sibTrans" cxnId="{E6E09C94-C4F2-40A0-ACEF-3BC18693F80A}">
      <dgm:prSet/>
      <dgm:spPr/>
      <dgm:t>
        <a:bodyPr/>
        <a:lstStyle/>
        <a:p>
          <a:endParaRPr lang="es-EC"/>
        </a:p>
      </dgm:t>
    </dgm:pt>
    <dgm:pt modelId="{76F1938A-3C5A-4812-91D7-4CE7322C973D}">
      <dgm:prSet phldrT="[Texto]"/>
      <dgm:spPr/>
      <dgm:t>
        <a:bodyPr/>
        <a:lstStyle/>
        <a:p>
          <a:r>
            <a:rPr lang="es-MX" dirty="0"/>
            <a:t>Observación</a:t>
          </a:r>
          <a:endParaRPr lang="es-EC" dirty="0"/>
        </a:p>
      </dgm:t>
    </dgm:pt>
    <dgm:pt modelId="{7D8EEE6C-5A26-4FDD-BDE1-A10C3ED8BD13}" type="parTrans" cxnId="{CF6F158A-581B-48E0-BE0B-9E5DB26B95EB}">
      <dgm:prSet/>
      <dgm:spPr/>
      <dgm:t>
        <a:bodyPr/>
        <a:lstStyle/>
        <a:p>
          <a:endParaRPr lang="es-EC"/>
        </a:p>
      </dgm:t>
    </dgm:pt>
    <dgm:pt modelId="{DDDB1C1D-4C7B-4A9D-B404-D41800496F70}" type="sibTrans" cxnId="{CF6F158A-581B-48E0-BE0B-9E5DB26B95EB}">
      <dgm:prSet/>
      <dgm:spPr/>
      <dgm:t>
        <a:bodyPr/>
        <a:lstStyle/>
        <a:p>
          <a:endParaRPr lang="es-EC"/>
        </a:p>
      </dgm:t>
    </dgm:pt>
    <dgm:pt modelId="{6208442B-5F7C-4903-9B9A-9932401E9ECD}">
      <dgm:prSet phldrT="[Texto]"/>
      <dgm:spPr/>
      <dgm:t>
        <a:bodyPr/>
        <a:lstStyle/>
        <a:p>
          <a:r>
            <a:rPr lang="es-MX" dirty="0"/>
            <a:t>Pruebas</a:t>
          </a:r>
          <a:endParaRPr lang="es-EC" dirty="0"/>
        </a:p>
      </dgm:t>
    </dgm:pt>
    <dgm:pt modelId="{996902CB-E17B-42D8-BA50-1005007DD897}" type="parTrans" cxnId="{1DA8735E-3A55-4342-AB68-CB04C2019C4A}">
      <dgm:prSet/>
      <dgm:spPr/>
      <dgm:t>
        <a:bodyPr/>
        <a:lstStyle/>
        <a:p>
          <a:endParaRPr lang="es-EC"/>
        </a:p>
      </dgm:t>
    </dgm:pt>
    <dgm:pt modelId="{98DB4F96-08DB-4340-A5BE-884EC22A9D4B}" type="sibTrans" cxnId="{1DA8735E-3A55-4342-AB68-CB04C2019C4A}">
      <dgm:prSet/>
      <dgm:spPr/>
      <dgm:t>
        <a:bodyPr/>
        <a:lstStyle/>
        <a:p>
          <a:endParaRPr lang="es-EC"/>
        </a:p>
      </dgm:t>
    </dgm:pt>
    <dgm:pt modelId="{535C1D70-9C35-4A4A-8B9A-AB1A47C637D8}">
      <dgm:prSet phldrT="[Texto]"/>
      <dgm:spPr/>
      <dgm:t>
        <a:bodyPr/>
        <a:lstStyle/>
        <a:p>
          <a:r>
            <a:rPr lang="es-MX" dirty="0"/>
            <a:t>Encuestas</a:t>
          </a:r>
          <a:endParaRPr lang="es-EC" dirty="0"/>
        </a:p>
      </dgm:t>
    </dgm:pt>
    <dgm:pt modelId="{6BBDBAE1-6B66-4F82-9289-E963FC1B54A5}" type="parTrans" cxnId="{2F7D7F76-30A0-4275-A510-953E9D0FFDB7}">
      <dgm:prSet/>
      <dgm:spPr/>
      <dgm:t>
        <a:bodyPr/>
        <a:lstStyle/>
        <a:p>
          <a:endParaRPr lang="es-EC"/>
        </a:p>
      </dgm:t>
    </dgm:pt>
    <dgm:pt modelId="{62485A75-EB81-49B6-B426-448F1E90F3EA}" type="sibTrans" cxnId="{2F7D7F76-30A0-4275-A510-953E9D0FFDB7}">
      <dgm:prSet/>
      <dgm:spPr/>
      <dgm:t>
        <a:bodyPr/>
        <a:lstStyle/>
        <a:p>
          <a:endParaRPr lang="es-EC"/>
        </a:p>
      </dgm:t>
    </dgm:pt>
    <dgm:pt modelId="{08D17785-892E-44A4-B78C-E193406B8BCE}">
      <dgm:prSet phldrT="[Texto]"/>
      <dgm:spPr/>
      <dgm:t>
        <a:bodyPr/>
        <a:lstStyle/>
        <a:p>
          <a:endParaRPr lang="es-EC" b="1" dirty="0"/>
        </a:p>
      </dgm:t>
    </dgm:pt>
    <dgm:pt modelId="{A5CC58CD-7A2F-4BE2-8D38-186150D1DEC7}" type="parTrans" cxnId="{5F98C21C-5B22-4579-8018-C07D022AB8F3}">
      <dgm:prSet/>
      <dgm:spPr/>
      <dgm:t>
        <a:bodyPr/>
        <a:lstStyle/>
        <a:p>
          <a:endParaRPr lang="es-EC"/>
        </a:p>
      </dgm:t>
    </dgm:pt>
    <dgm:pt modelId="{A51A4166-46F5-49F3-8D68-DF1592776A61}" type="sibTrans" cxnId="{5F98C21C-5B22-4579-8018-C07D022AB8F3}">
      <dgm:prSet/>
      <dgm:spPr/>
      <dgm:t>
        <a:bodyPr/>
        <a:lstStyle/>
        <a:p>
          <a:endParaRPr lang="es-EC"/>
        </a:p>
      </dgm:t>
    </dgm:pt>
    <dgm:pt modelId="{A13C134A-A861-4955-AC8D-0692E1E2D7A5}">
      <dgm:prSet phldrT="[Texto]"/>
      <dgm:spPr/>
      <dgm:t>
        <a:bodyPr/>
        <a:lstStyle/>
        <a:p>
          <a:r>
            <a:rPr lang="es-MX" dirty="0"/>
            <a:t>Experimentos</a:t>
          </a:r>
          <a:endParaRPr lang="es-EC" dirty="0"/>
        </a:p>
      </dgm:t>
    </dgm:pt>
    <dgm:pt modelId="{068D1119-FD0B-4675-B253-F2CB728BD5F2}" type="parTrans" cxnId="{53ED51A5-7FC5-450C-AD20-3380D20B260F}">
      <dgm:prSet/>
      <dgm:spPr/>
      <dgm:t>
        <a:bodyPr/>
        <a:lstStyle/>
        <a:p>
          <a:endParaRPr lang="es-EC"/>
        </a:p>
      </dgm:t>
    </dgm:pt>
    <dgm:pt modelId="{4AA51B61-A115-4935-9F60-CF00910105B6}" type="sibTrans" cxnId="{53ED51A5-7FC5-450C-AD20-3380D20B260F}">
      <dgm:prSet/>
      <dgm:spPr/>
      <dgm:t>
        <a:bodyPr/>
        <a:lstStyle/>
        <a:p>
          <a:endParaRPr lang="es-EC"/>
        </a:p>
      </dgm:t>
    </dgm:pt>
    <dgm:pt modelId="{9FF15562-5865-4AFA-BE8C-B7A7429994CF}">
      <dgm:prSet phldrT="[Texto]"/>
      <dgm:spPr/>
      <dgm:t>
        <a:bodyPr/>
        <a:lstStyle/>
        <a:p>
          <a:r>
            <a:rPr lang="es-MX" dirty="0"/>
            <a:t>Artefactos</a:t>
          </a:r>
          <a:endParaRPr lang="es-EC" dirty="0"/>
        </a:p>
      </dgm:t>
    </dgm:pt>
    <dgm:pt modelId="{120F92DE-8AA5-4D57-9284-6A3ED6BC832B}" type="parTrans" cxnId="{C9128A9C-FEEE-400E-B370-3E33E630F2C2}">
      <dgm:prSet/>
      <dgm:spPr/>
      <dgm:t>
        <a:bodyPr/>
        <a:lstStyle/>
        <a:p>
          <a:endParaRPr lang="es-EC"/>
        </a:p>
      </dgm:t>
    </dgm:pt>
    <dgm:pt modelId="{1A273FCC-7019-40DD-893A-C10D5F1DC5BA}" type="sibTrans" cxnId="{C9128A9C-FEEE-400E-B370-3E33E630F2C2}">
      <dgm:prSet/>
      <dgm:spPr/>
      <dgm:t>
        <a:bodyPr/>
        <a:lstStyle/>
        <a:p>
          <a:endParaRPr lang="es-EC"/>
        </a:p>
      </dgm:t>
    </dgm:pt>
    <dgm:pt modelId="{FA82BD71-B964-4F80-B2B1-CE78CD9F74D0}">
      <dgm:prSet phldrT="[Texto]"/>
      <dgm:spPr/>
      <dgm:t>
        <a:bodyPr/>
        <a:lstStyle/>
        <a:p>
          <a:r>
            <a:rPr lang="es-MX" dirty="0"/>
            <a:t>SLR</a:t>
          </a:r>
          <a:endParaRPr lang="es-EC" dirty="0"/>
        </a:p>
      </dgm:t>
    </dgm:pt>
    <dgm:pt modelId="{FE26C79B-903A-4B71-AE24-819631215841}" type="parTrans" cxnId="{A549FD77-A442-435E-9F59-76488D44E7C9}">
      <dgm:prSet/>
      <dgm:spPr/>
      <dgm:t>
        <a:bodyPr/>
        <a:lstStyle/>
        <a:p>
          <a:endParaRPr lang="es-EC"/>
        </a:p>
      </dgm:t>
    </dgm:pt>
    <dgm:pt modelId="{830C0F54-15E7-4CCA-B722-2B1B05FB792B}" type="sibTrans" cxnId="{A549FD77-A442-435E-9F59-76488D44E7C9}">
      <dgm:prSet/>
      <dgm:spPr/>
      <dgm:t>
        <a:bodyPr/>
        <a:lstStyle/>
        <a:p>
          <a:endParaRPr lang="es-EC"/>
        </a:p>
      </dgm:t>
    </dgm:pt>
    <dgm:pt modelId="{BE54CC38-DCFD-4F7B-9199-E938B41978BA}">
      <dgm:prSet/>
      <dgm:spPr/>
      <dgm:t>
        <a:bodyPr/>
        <a:lstStyle/>
        <a:p>
          <a:r>
            <a:rPr lang="es-EC" dirty="0"/>
            <a:t>Método U Mann-Whitney </a:t>
          </a:r>
        </a:p>
      </dgm:t>
    </dgm:pt>
    <dgm:pt modelId="{ADE75BF5-1882-4C1B-8FDE-CA1F39FF9D12}" type="parTrans" cxnId="{8451619C-49D4-4A28-B2B7-316BDBFD2B0F}">
      <dgm:prSet/>
      <dgm:spPr/>
      <dgm:t>
        <a:bodyPr/>
        <a:lstStyle/>
        <a:p>
          <a:endParaRPr lang="es-EC"/>
        </a:p>
      </dgm:t>
    </dgm:pt>
    <dgm:pt modelId="{EC1079EF-8544-4982-9FEE-76C1B95EDF91}" type="sibTrans" cxnId="{8451619C-49D4-4A28-B2B7-316BDBFD2B0F}">
      <dgm:prSet/>
      <dgm:spPr/>
      <dgm:t>
        <a:bodyPr/>
        <a:lstStyle/>
        <a:p>
          <a:endParaRPr lang="es-EC"/>
        </a:p>
      </dgm:t>
    </dgm:pt>
    <dgm:pt modelId="{8C50A472-7E3B-4B44-A230-007E523A984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/>
            <a:t>Se hará uso de la estadística inferencial.</a:t>
          </a:r>
          <a:endParaRPr lang="es-EC" dirty="0"/>
        </a:p>
      </dgm:t>
    </dgm:pt>
    <dgm:pt modelId="{A1E47F01-C6DB-4172-90D2-C4338F432DF9}" type="parTrans" cxnId="{F1064300-35BA-4A91-A12D-BA4F164B4F60}">
      <dgm:prSet/>
      <dgm:spPr/>
      <dgm:t>
        <a:bodyPr/>
        <a:lstStyle/>
        <a:p>
          <a:endParaRPr lang="es-EC"/>
        </a:p>
      </dgm:t>
    </dgm:pt>
    <dgm:pt modelId="{2A1049FF-D591-4B29-A35B-7D23AD1557B5}" type="sibTrans" cxnId="{F1064300-35BA-4A91-A12D-BA4F164B4F60}">
      <dgm:prSet/>
      <dgm:spPr/>
      <dgm:t>
        <a:bodyPr/>
        <a:lstStyle/>
        <a:p>
          <a:endParaRPr lang="es-EC"/>
        </a:p>
      </dgm:t>
    </dgm:pt>
    <dgm:pt modelId="{BE8C9CA7-8C5F-424E-A290-B410EF4813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dirty="0"/>
            <a:t>Coeficiente de correlación de Spearman.</a:t>
          </a:r>
        </a:p>
      </dgm:t>
    </dgm:pt>
    <dgm:pt modelId="{FF6A9A49-9041-4C69-A1B8-AC1899F4DE29}" type="parTrans" cxnId="{098FBF4B-54DB-45F1-8BB9-91B5E48B8AA7}">
      <dgm:prSet/>
      <dgm:spPr/>
      <dgm:t>
        <a:bodyPr/>
        <a:lstStyle/>
        <a:p>
          <a:endParaRPr lang="es-EC"/>
        </a:p>
      </dgm:t>
    </dgm:pt>
    <dgm:pt modelId="{CCE340A0-E300-4EAF-AA7B-81EE7306E265}" type="sibTrans" cxnId="{098FBF4B-54DB-45F1-8BB9-91B5E48B8AA7}">
      <dgm:prSet/>
      <dgm:spPr/>
      <dgm:t>
        <a:bodyPr/>
        <a:lstStyle/>
        <a:p>
          <a:endParaRPr lang="es-EC"/>
        </a:p>
      </dgm:t>
    </dgm:pt>
    <dgm:pt modelId="{48303EA0-9E14-40D8-89CD-B26D66028363}" type="pres">
      <dgm:prSet presAssocID="{34564062-28F6-4296-8ED6-D8A43DA86A31}" presName="Name0" presStyleCnt="0">
        <dgm:presLayoutVars>
          <dgm:dir/>
          <dgm:animLvl val="lvl"/>
          <dgm:resizeHandles val="exact"/>
        </dgm:presLayoutVars>
      </dgm:prSet>
      <dgm:spPr/>
    </dgm:pt>
    <dgm:pt modelId="{1CA4A375-D32F-49CA-B4C5-9326A9501540}" type="pres">
      <dgm:prSet presAssocID="{303CF690-D335-42E0-B12E-E15917428772}" presName="composite" presStyleCnt="0"/>
      <dgm:spPr/>
    </dgm:pt>
    <dgm:pt modelId="{301D78BA-6052-4921-89F1-8D8D9DC06705}" type="pres">
      <dgm:prSet presAssocID="{303CF690-D335-42E0-B12E-E15917428772}" presName="parTx" presStyleLbl="alignNode1" presStyleIdx="0" presStyleCnt="5" custScaleY="106000">
        <dgm:presLayoutVars>
          <dgm:chMax val="0"/>
          <dgm:chPref val="0"/>
          <dgm:bulletEnabled val="1"/>
        </dgm:presLayoutVars>
      </dgm:prSet>
      <dgm:spPr/>
    </dgm:pt>
    <dgm:pt modelId="{82AF803E-8901-46FB-B100-0337F82C516E}" type="pres">
      <dgm:prSet presAssocID="{303CF690-D335-42E0-B12E-E15917428772}" presName="desTx" presStyleLbl="alignAccFollowNode1" presStyleIdx="0" presStyleCnt="5" custScaleY="98243">
        <dgm:presLayoutVars>
          <dgm:bulletEnabled val="1"/>
        </dgm:presLayoutVars>
      </dgm:prSet>
      <dgm:spPr/>
    </dgm:pt>
    <dgm:pt modelId="{A3C44CCE-C4A5-4524-8A85-638CE5E03D02}" type="pres">
      <dgm:prSet presAssocID="{8DCC9B02-DC32-4888-A0B0-AF2935240239}" presName="space" presStyleCnt="0"/>
      <dgm:spPr/>
    </dgm:pt>
    <dgm:pt modelId="{9B063E38-180A-4173-B10F-E2B0B8410F32}" type="pres">
      <dgm:prSet presAssocID="{2D2E6BDB-407C-421F-928F-75BB3FE5922F}" presName="composite" presStyleCnt="0"/>
      <dgm:spPr/>
    </dgm:pt>
    <dgm:pt modelId="{39AD44ED-0A3E-49C7-B3EA-BCFC173F2014}" type="pres">
      <dgm:prSet presAssocID="{2D2E6BDB-407C-421F-928F-75BB3FE592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CC571F49-8EC0-4C88-B59A-EA5C0C510D6E}" type="pres">
      <dgm:prSet presAssocID="{2D2E6BDB-407C-421F-928F-75BB3FE5922F}" presName="desTx" presStyleLbl="alignAccFollowNode1" presStyleIdx="1" presStyleCnt="5">
        <dgm:presLayoutVars>
          <dgm:bulletEnabled val="1"/>
        </dgm:presLayoutVars>
      </dgm:prSet>
      <dgm:spPr/>
    </dgm:pt>
    <dgm:pt modelId="{E629CD05-B5DF-49C6-BE3C-C2A061A38D07}" type="pres">
      <dgm:prSet presAssocID="{03A512A9-4B8C-4F47-B5D0-1858FC7E02CD}" presName="space" presStyleCnt="0"/>
      <dgm:spPr/>
    </dgm:pt>
    <dgm:pt modelId="{97D9780D-30BC-438C-884F-C2C0C12B8AEF}" type="pres">
      <dgm:prSet presAssocID="{A79DF1FF-C108-447C-ABE9-C3462306E89E}" presName="composite" presStyleCnt="0"/>
      <dgm:spPr/>
    </dgm:pt>
    <dgm:pt modelId="{E39ACB0E-40F2-4761-B77C-03FC6B4EAF57}" type="pres">
      <dgm:prSet presAssocID="{A79DF1FF-C108-447C-ABE9-C3462306E89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26EFF3A-6C01-4C1E-ADA3-4767A7DE5180}" type="pres">
      <dgm:prSet presAssocID="{A79DF1FF-C108-447C-ABE9-C3462306E89E}" presName="desTx" presStyleLbl="alignAccFollowNode1" presStyleIdx="2" presStyleCnt="5">
        <dgm:presLayoutVars>
          <dgm:bulletEnabled val="1"/>
        </dgm:presLayoutVars>
      </dgm:prSet>
      <dgm:spPr/>
    </dgm:pt>
    <dgm:pt modelId="{32466552-4CBA-4633-AB0E-41DF14749ABD}" type="pres">
      <dgm:prSet presAssocID="{E4EC09C3-1312-4F02-9075-74FFA723E27E}" presName="space" presStyleCnt="0"/>
      <dgm:spPr/>
    </dgm:pt>
    <dgm:pt modelId="{359F5871-C13F-4590-A842-2BB33C9C6FE5}" type="pres">
      <dgm:prSet presAssocID="{DE30C421-B411-45D8-8557-6D9C2CC507A8}" presName="composite" presStyleCnt="0"/>
      <dgm:spPr/>
    </dgm:pt>
    <dgm:pt modelId="{58CB6652-E67B-467D-A87F-E10F67885D2F}" type="pres">
      <dgm:prSet presAssocID="{DE30C421-B411-45D8-8557-6D9C2CC507A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B0EBC4D-400E-4F2B-8F95-C837B5C40312}" type="pres">
      <dgm:prSet presAssocID="{DE30C421-B411-45D8-8557-6D9C2CC507A8}" presName="desTx" presStyleLbl="alignAccFollowNode1" presStyleIdx="3" presStyleCnt="5">
        <dgm:presLayoutVars>
          <dgm:bulletEnabled val="1"/>
        </dgm:presLayoutVars>
      </dgm:prSet>
      <dgm:spPr/>
    </dgm:pt>
    <dgm:pt modelId="{04383C63-F0A3-4015-9750-2F2342CB9B48}" type="pres">
      <dgm:prSet presAssocID="{738B1D33-418F-423C-9AE5-49EF5CFDF5AB}" presName="space" presStyleCnt="0"/>
      <dgm:spPr/>
    </dgm:pt>
    <dgm:pt modelId="{D550D16D-05A2-4527-844A-E517C08307BE}" type="pres">
      <dgm:prSet presAssocID="{98AB5B74-C52D-4696-9202-BBD5B14FA2B0}" presName="composite" presStyleCnt="0"/>
      <dgm:spPr/>
    </dgm:pt>
    <dgm:pt modelId="{15F7AE42-BE3F-4189-A68D-1F97478E6E73}" type="pres">
      <dgm:prSet presAssocID="{98AB5B74-C52D-4696-9202-BBD5B14FA2B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51CF8BE-8544-4B43-9E88-DB7D2DD75312}" type="pres">
      <dgm:prSet presAssocID="{98AB5B74-C52D-4696-9202-BBD5B14FA2B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1064300-35BA-4A91-A12D-BA4F164B4F60}" srcId="{98AB5B74-C52D-4696-9202-BBD5B14FA2B0}" destId="{8C50A472-7E3B-4B44-A230-007E523A984F}" srcOrd="0" destOrd="0" parTransId="{A1E47F01-C6DB-4172-90D2-C4338F432DF9}" sibTransId="{2A1049FF-D591-4B29-A35B-7D23AD1557B5}"/>
    <dgm:cxn modelId="{02868102-BBBF-4C0F-86F2-C7F8B99BF402}" srcId="{303CF690-D335-42E0-B12E-E15917428772}" destId="{0EFC95A8-EA30-4D29-BC41-D634C5D00D09}" srcOrd="1" destOrd="0" parTransId="{3D6BBAD1-ADEC-4DDF-9DDD-C17317E0F924}" sibTransId="{0D06EBA9-2D38-4D68-96FE-D3A711210244}"/>
    <dgm:cxn modelId="{0071B90B-574B-4431-843B-43BB5AB3CD62}" srcId="{303CF690-D335-42E0-B12E-E15917428772}" destId="{87C6358E-22A8-4837-9A52-5696B98720A4}" srcOrd="0" destOrd="0" parTransId="{B3AF78AE-9D6C-461A-9617-CBE47CD70173}" sibTransId="{C94B375C-1440-4632-8613-FA7BA7A5F86A}"/>
    <dgm:cxn modelId="{0212D60C-0BE3-4F2E-98A4-00F89B795864}" type="presOf" srcId="{7F08FF54-F3E7-4314-9856-9B0BB637D97D}" destId="{F26EFF3A-6C01-4C1E-ADA3-4767A7DE5180}" srcOrd="0" destOrd="0" presId="urn:microsoft.com/office/officeart/2005/8/layout/hList1"/>
    <dgm:cxn modelId="{CC99BF1C-7DE3-4991-B8DB-AC32E12926D3}" type="presOf" srcId="{BE54CC38-DCFD-4F7B-9199-E938B41978BA}" destId="{B51CF8BE-8544-4B43-9E88-DB7D2DD75312}" srcOrd="0" destOrd="2" presId="urn:microsoft.com/office/officeart/2005/8/layout/hList1"/>
    <dgm:cxn modelId="{5F98C21C-5B22-4579-8018-C07D022AB8F3}" srcId="{2D2E6BDB-407C-421F-928F-75BB3FE5922F}" destId="{08D17785-892E-44A4-B78C-E193406B8BCE}" srcOrd="1" destOrd="0" parTransId="{A5CC58CD-7A2F-4BE2-8D38-186150D1DEC7}" sibTransId="{A51A4166-46F5-49F3-8D68-DF1592776A61}"/>
    <dgm:cxn modelId="{0AEF312A-AF50-4861-AB08-770879B68244}" type="presOf" srcId="{9FF15562-5865-4AFA-BE8C-B7A7429994CF}" destId="{6B0EBC4D-400E-4F2B-8F95-C837B5C40312}" srcOrd="0" destOrd="1" presId="urn:microsoft.com/office/officeart/2005/8/layout/hList1"/>
    <dgm:cxn modelId="{9C6DA635-C911-4DAE-86DB-6811FAC5E9CF}" type="presOf" srcId="{A13C134A-A861-4955-AC8D-0692E1E2D7A5}" destId="{6B0EBC4D-400E-4F2B-8F95-C837B5C40312}" srcOrd="0" destOrd="0" presId="urn:microsoft.com/office/officeart/2005/8/layout/hList1"/>
    <dgm:cxn modelId="{1DA8735E-3A55-4342-AB68-CB04C2019C4A}" srcId="{A79DF1FF-C108-447C-ABE9-C3462306E89E}" destId="{6208442B-5F7C-4903-9B9A-9932401E9ECD}" srcOrd="2" destOrd="0" parTransId="{996902CB-E17B-42D8-BA50-1005007DD897}" sibTransId="{98DB4F96-08DB-4340-A5BE-884EC22A9D4B}"/>
    <dgm:cxn modelId="{B1851E60-C152-4BCC-BA34-CAD08C1318A7}" type="presOf" srcId="{303CF690-D335-42E0-B12E-E15917428772}" destId="{301D78BA-6052-4921-89F1-8D8D9DC06705}" srcOrd="0" destOrd="0" presId="urn:microsoft.com/office/officeart/2005/8/layout/hList1"/>
    <dgm:cxn modelId="{5E505364-7723-44F8-ABEB-DBA96142054D}" srcId="{34564062-28F6-4296-8ED6-D8A43DA86A31}" destId="{98AB5B74-C52D-4696-9202-BBD5B14FA2B0}" srcOrd="4" destOrd="0" parTransId="{E2051E5A-3648-4472-A607-85D2894B1AFE}" sibTransId="{378164F6-427D-431D-89CC-A5B2074FD378}"/>
    <dgm:cxn modelId="{579AD344-FF9B-4F21-89C0-0378A3824C50}" type="presOf" srcId="{FA82BD71-B964-4F80-B2B1-CE78CD9F74D0}" destId="{6B0EBC4D-400E-4F2B-8F95-C837B5C40312}" srcOrd="0" destOrd="2" presId="urn:microsoft.com/office/officeart/2005/8/layout/hList1"/>
    <dgm:cxn modelId="{06A19746-1E91-455D-B06F-02C8F76846A8}" type="presOf" srcId="{2943B766-223B-4A4A-8740-C410D00F0DFB}" destId="{CC571F49-8EC0-4C88-B59A-EA5C0C510D6E}" srcOrd="0" destOrd="2" presId="urn:microsoft.com/office/officeart/2005/8/layout/hList1"/>
    <dgm:cxn modelId="{098FBF4B-54DB-45F1-8BB9-91B5E48B8AA7}" srcId="{98AB5B74-C52D-4696-9202-BBD5B14FA2B0}" destId="{BE8C9CA7-8C5F-424E-A290-B410EF4813D7}" srcOrd="1" destOrd="0" parTransId="{FF6A9A49-9041-4C69-A1B8-AC1899F4DE29}" sibTransId="{CCE340A0-E300-4EAF-AA7B-81EE7306E265}"/>
    <dgm:cxn modelId="{EBDD6874-2AAE-4DE7-B4F7-D8EC849F3E5A}" srcId="{303CF690-D335-42E0-B12E-E15917428772}" destId="{64CC1588-F26D-4C62-86AE-07B46B48D4E9}" srcOrd="2" destOrd="0" parTransId="{C57D0A77-2A5F-4F49-BAA8-A77A55F5EAB2}" sibTransId="{596E5BD1-B21C-44AB-8FCC-33F53AB5594F}"/>
    <dgm:cxn modelId="{8699EF75-E444-43EC-A421-CEC92F0A2209}" type="presOf" srcId="{0EFC95A8-EA30-4D29-BC41-D634C5D00D09}" destId="{82AF803E-8901-46FB-B100-0337F82C516E}" srcOrd="0" destOrd="1" presId="urn:microsoft.com/office/officeart/2005/8/layout/hList1"/>
    <dgm:cxn modelId="{A9382776-1065-40C0-AE69-2E3EF983627F}" type="presOf" srcId="{88451B54-0D92-482A-88C4-200DB3C53208}" destId="{82AF803E-8901-46FB-B100-0337F82C516E}" srcOrd="0" destOrd="3" presId="urn:microsoft.com/office/officeart/2005/8/layout/hList1"/>
    <dgm:cxn modelId="{2F7D7F76-30A0-4275-A510-953E9D0FFDB7}" srcId="{A79DF1FF-C108-447C-ABE9-C3462306E89E}" destId="{535C1D70-9C35-4A4A-8B9A-AB1A47C637D8}" srcOrd="3" destOrd="0" parTransId="{6BBDBAE1-6B66-4F82-9289-E963FC1B54A5}" sibTransId="{62485A75-EB81-49B6-B426-448F1E90F3EA}"/>
    <dgm:cxn modelId="{A549FD77-A442-435E-9F59-76488D44E7C9}" srcId="{DE30C421-B411-45D8-8557-6D9C2CC507A8}" destId="{FA82BD71-B964-4F80-B2B1-CE78CD9F74D0}" srcOrd="2" destOrd="0" parTransId="{FE26C79B-903A-4B71-AE24-819631215841}" sibTransId="{830C0F54-15E7-4CCA-B722-2B1B05FB792B}"/>
    <dgm:cxn modelId="{9914BE5A-D4C1-4420-994A-8F0E6DF0D799}" type="presOf" srcId="{98AB5B74-C52D-4696-9202-BBD5B14FA2B0}" destId="{15F7AE42-BE3F-4189-A68D-1F97478E6E73}" srcOrd="0" destOrd="0" presId="urn:microsoft.com/office/officeart/2005/8/layout/hList1"/>
    <dgm:cxn modelId="{29046281-6A33-4FB8-9694-829E83F5632F}" type="presOf" srcId="{64CC1588-F26D-4C62-86AE-07B46B48D4E9}" destId="{82AF803E-8901-46FB-B100-0337F82C516E}" srcOrd="0" destOrd="2" presId="urn:microsoft.com/office/officeart/2005/8/layout/hList1"/>
    <dgm:cxn modelId="{37F35485-7F5E-4184-997F-46608D06F578}" type="presOf" srcId="{3D2DCDC1-8EBD-4EDF-8510-8CD8842DB436}" destId="{82AF803E-8901-46FB-B100-0337F82C516E}" srcOrd="0" destOrd="4" presId="urn:microsoft.com/office/officeart/2005/8/layout/hList1"/>
    <dgm:cxn modelId="{CF6F158A-581B-48E0-BE0B-9E5DB26B95EB}" srcId="{A79DF1FF-C108-447C-ABE9-C3462306E89E}" destId="{76F1938A-3C5A-4812-91D7-4CE7322C973D}" srcOrd="1" destOrd="0" parTransId="{7D8EEE6C-5A26-4FDD-BDE1-A10C3ED8BD13}" sibTransId="{DDDB1C1D-4C7B-4A9D-B404-D41800496F70}"/>
    <dgm:cxn modelId="{E6E09C94-C4F2-40A0-ACEF-3BC18693F80A}" srcId="{A79DF1FF-C108-447C-ABE9-C3462306E89E}" destId="{7F08FF54-F3E7-4314-9856-9B0BB637D97D}" srcOrd="0" destOrd="0" parTransId="{901BF353-8C63-48DC-9BAE-8524F237AB1A}" sibTransId="{14BE716A-DCFD-41B5-B74D-8CE790A87180}"/>
    <dgm:cxn modelId="{A73DE099-0AA3-42B0-A274-FA594C297831}" srcId="{2D2E6BDB-407C-421F-928F-75BB3FE5922F}" destId="{2943B766-223B-4A4A-8740-C410D00F0DFB}" srcOrd="2" destOrd="0" parTransId="{D1395D7C-1C2F-4F7E-9A10-66E7BD1FA993}" sibTransId="{A5970A10-5DEC-42FD-AD2D-F25B7E2305F3}"/>
    <dgm:cxn modelId="{8451619C-49D4-4A28-B2B7-316BDBFD2B0F}" srcId="{98AB5B74-C52D-4696-9202-BBD5B14FA2B0}" destId="{BE54CC38-DCFD-4F7B-9199-E938B41978BA}" srcOrd="2" destOrd="0" parTransId="{ADE75BF5-1882-4C1B-8FDE-CA1F39FF9D12}" sibTransId="{EC1079EF-8544-4982-9FEE-76C1B95EDF91}"/>
    <dgm:cxn modelId="{C9128A9C-FEEE-400E-B370-3E33E630F2C2}" srcId="{DE30C421-B411-45D8-8557-6D9C2CC507A8}" destId="{9FF15562-5865-4AFA-BE8C-B7A7429994CF}" srcOrd="1" destOrd="0" parTransId="{120F92DE-8AA5-4D57-9284-6A3ED6BC832B}" sibTransId="{1A273FCC-7019-40DD-893A-C10D5F1DC5BA}"/>
    <dgm:cxn modelId="{1CFA37A3-99DE-4FB6-9C83-591A4D4759E7}" type="presOf" srcId="{2D2E6BDB-407C-421F-928F-75BB3FE5922F}" destId="{39AD44ED-0A3E-49C7-B3EA-BCFC173F2014}" srcOrd="0" destOrd="0" presId="urn:microsoft.com/office/officeart/2005/8/layout/hList1"/>
    <dgm:cxn modelId="{53ED51A5-7FC5-450C-AD20-3380D20B260F}" srcId="{DE30C421-B411-45D8-8557-6D9C2CC507A8}" destId="{A13C134A-A861-4955-AC8D-0692E1E2D7A5}" srcOrd="0" destOrd="0" parTransId="{068D1119-FD0B-4675-B253-F2CB728BD5F2}" sibTransId="{4AA51B61-A115-4935-9F60-CF00910105B6}"/>
    <dgm:cxn modelId="{E367E4B2-1E2E-416C-B007-57FA089EB1FC}" type="presOf" srcId="{08D17785-892E-44A4-B78C-E193406B8BCE}" destId="{CC571F49-8EC0-4C88-B59A-EA5C0C510D6E}" srcOrd="0" destOrd="1" presId="urn:microsoft.com/office/officeart/2005/8/layout/hList1"/>
    <dgm:cxn modelId="{D383B1B6-7C8A-487D-AC76-3CFB169EB2D7}" type="presOf" srcId="{8C50A472-7E3B-4B44-A230-007E523A984F}" destId="{B51CF8BE-8544-4B43-9E88-DB7D2DD75312}" srcOrd="0" destOrd="0" presId="urn:microsoft.com/office/officeart/2005/8/layout/hList1"/>
    <dgm:cxn modelId="{F8626FB9-23FB-4A4C-B6B7-AAC2FA2CFEAC}" srcId="{2D2E6BDB-407C-421F-928F-75BB3FE5922F}" destId="{9DC4ED7D-D94F-48B7-B67A-B74173DD03A5}" srcOrd="0" destOrd="0" parTransId="{5162406F-E6F7-4641-96F9-FC9A29EAD3D1}" sibTransId="{4BBCC340-6FD3-45B3-BC38-3E748A19072C}"/>
    <dgm:cxn modelId="{25DB86C1-1A39-4217-A31F-35ABDADC9DD5}" type="presOf" srcId="{6208442B-5F7C-4903-9B9A-9932401E9ECD}" destId="{F26EFF3A-6C01-4C1E-ADA3-4767A7DE5180}" srcOrd="0" destOrd="2" presId="urn:microsoft.com/office/officeart/2005/8/layout/hList1"/>
    <dgm:cxn modelId="{610D14C2-85C9-4D1C-BBD8-FFCF46390747}" type="presOf" srcId="{DE30C421-B411-45D8-8557-6D9C2CC507A8}" destId="{58CB6652-E67B-467D-A87F-E10F67885D2F}" srcOrd="0" destOrd="0" presId="urn:microsoft.com/office/officeart/2005/8/layout/hList1"/>
    <dgm:cxn modelId="{714521C2-14C3-4681-AD08-9C7FA25BAE5A}" type="presOf" srcId="{9DC4ED7D-D94F-48B7-B67A-B74173DD03A5}" destId="{CC571F49-8EC0-4C88-B59A-EA5C0C510D6E}" srcOrd="0" destOrd="0" presId="urn:microsoft.com/office/officeart/2005/8/layout/hList1"/>
    <dgm:cxn modelId="{0FDB8AC3-B06A-4932-9C9F-BBF6E7E05EB9}" type="presOf" srcId="{34564062-28F6-4296-8ED6-D8A43DA86A31}" destId="{48303EA0-9E14-40D8-89CD-B26D66028363}" srcOrd="0" destOrd="0" presId="urn:microsoft.com/office/officeart/2005/8/layout/hList1"/>
    <dgm:cxn modelId="{FD07F7C6-21BF-42E7-BE46-A089E12D88BF}" srcId="{34564062-28F6-4296-8ED6-D8A43DA86A31}" destId="{2D2E6BDB-407C-421F-928F-75BB3FE5922F}" srcOrd="1" destOrd="0" parTransId="{786B93A0-89BD-4655-869B-B8FBB96CC39A}" sibTransId="{03A512A9-4B8C-4F47-B5D0-1858FC7E02CD}"/>
    <dgm:cxn modelId="{7D7E0FD0-2A9C-4554-9BD1-F43AC8890CAE}" srcId="{34564062-28F6-4296-8ED6-D8A43DA86A31}" destId="{303CF690-D335-42E0-B12E-E15917428772}" srcOrd="0" destOrd="0" parTransId="{9BD65297-B66E-405C-9B8F-B7FDBA462CE6}" sibTransId="{8DCC9B02-DC32-4888-A0B0-AF2935240239}"/>
    <dgm:cxn modelId="{2571CED1-FB59-4A25-B1B2-D2063960C59A}" srcId="{303CF690-D335-42E0-B12E-E15917428772}" destId="{3D2DCDC1-8EBD-4EDF-8510-8CD8842DB436}" srcOrd="4" destOrd="0" parTransId="{948D5CDB-10F5-4134-BEDE-1FB56A8FC66C}" sibTransId="{9722FD74-A478-4C4A-B15F-3F60AB0DEEE1}"/>
    <dgm:cxn modelId="{E22A60D6-05EC-4F35-B284-7010865DC540}" type="presOf" srcId="{BE8C9CA7-8C5F-424E-A290-B410EF4813D7}" destId="{B51CF8BE-8544-4B43-9E88-DB7D2DD75312}" srcOrd="0" destOrd="1" presId="urn:microsoft.com/office/officeart/2005/8/layout/hList1"/>
    <dgm:cxn modelId="{C3CDFDD9-A831-426B-9E2A-639DDC61C812}" srcId="{303CF690-D335-42E0-B12E-E15917428772}" destId="{88451B54-0D92-482A-88C4-200DB3C53208}" srcOrd="3" destOrd="0" parTransId="{B2713875-C73E-4339-9237-9ADCAC0B4535}" sibTransId="{AFB5C729-1CF4-46DB-BCAE-0FB8D7900779}"/>
    <dgm:cxn modelId="{BD1455DB-6E6E-4A1A-B485-7C4E32425EFC}" type="presOf" srcId="{A79DF1FF-C108-447C-ABE9-C3462306E89E}" destId="{E39ACB0E-40F2-4761-B77C-03FC6B4EAF57}" srcOrd="0" destOrd="0" presId="urn:microsoft.com/office/officeart/2005/8/layout/hList1"/>
    <dgm:cxn modelId="{97B7D9DE-4DE1-4DA3-AD5E-FCC7D6DB3AF0}" srcId="{34564062-28F6-4296-8ED6-D8A43DA86A31}" destId="{A79DF1FF-C108-447C-ABE9-C3462306E89E}" srcOrd="2" destOrd="0" parTransId="{7264DB55-8C2F-419E-A0ED-51D835545077}" sibTransId="{E4EC09C3-1312-4F02-9075-74FFA723E27E}"/>
    <dgm:cxn modelId="{13E3BEE5-D497-4195-9461-31D271E53FD1}" srcId="{34564062-28F6-4296-8ED6-D8A43DA86A31}" destId="{DE30C421-B411-45D8-8557-6D9C2CC507A8}" srcOrd="3" destOrd="0" parTransId="{4501A63D-B2D7-4BEF-B1A7-9FEB39317364}" sibTransId="{738B1D33-418F-423C-9AE5-49EF5CFDF5AB}"/>
    <dgm:cxn modelId="{818ECCE6-E2D2-446C-974C-BD62FE1F7BC3}" type="presOf" srcId="{76F1938A-3C5A-4812-91D7-4CE7322C973D}" destId="{F26EFF3A-6C01-4C1E-ADA3-4767A7DE5180}" srcOrd="0" destOrd="1" presId="urn:microsoft.com/office/officeart/2005/8/layout/hList1"/>
    <dgm:cxn modelId="{467858F6-D8EA-4762-8D13-2A603AEE4A82}" type="presOf" srcId="{535C1D70-9C35-4A4A-8B9A-AB1A47C637D8}" destId="{F26EFF3A-6C01-4C1E-ADA3-4767A7DE5180}" srcOrd="0" destOrd="3" presId="urn:microsoft.com/office/officeart/2005/8/layout/hList1"/>
    <dgm:cxn modelId="{E45FCEFB-BD39-42CC-AE9B-6D438B0E3F7E}" type="presOf" srcId="{87C6358E-22A8-4837-9A52-5696B98720A4}" destId="{82AF803E-8901-46FB-B100-0337F82C516E}" srcOrd="0" destOrd="0" presId="urn:microsoft.com/office/officeart/2005/8/layout/hList1"/>
    <dgm:cxn modelId="{94E20618-D840-4888-869E-E870F9C19E67}" type="presParOf" srcId="{48303EA0-9E14-40D8-89CD-B26D66028363}" destId="{1CA4A375-D32F-49CA-B4C5-9326A9501540}" srcOrd="0" destOrd="0" presId="urn:microsoft.com/office/officeart/2005/8/layout/hList1"/>
    <dgm:cxn modelId="{D8083EA5-0198-4D80-9BAF-6991C827F5E0}" type="presParOf" srcId="{1CA4A375-D32F-49CA-B4C5-9326A9501540}" destId="{301D78BA-6052-4921-89F1-8D8D9DC06705}" srcOrd="0" destOrd="0" presId="urn:microsoft.com/office/officeart/2005/8/layout/hList1"/>
    <dgm:cxn modelId="{B0488618-FE1E-4DF0-A252-96C65720519E}" type="presParOf" srcId="{1CA4A375-D32F-49CA-B4C5-9326A9501540}" destId="{82AF803E-8901-46FB-B100-0337F82C516E}" srcOrd="1" destOrd="0" presId="urn:microsoft.com/office/officeart/2005/8/layout/hList1"/>
    <dgm:cxn modelId="{692E4AD8-6991-40E8-BDA2-ABBD7709294A}" type="presParOf" srcId="{48303EA0-9E14-40D8-89CD-B26D66028363}" destId="{A3C44CCE-C4A5-4524-8A85-638CE5E03D02}" srcOrd="1" destOrd="0" presId="urn:microsoft.com/office/officeart/2005/8/layout/hList1"/>
    <dgm:cxn modelId="{53CC7463-84AB-4F39-99AD-0E00E218B026}" type="presParOf" srcId="{48303EA0-9E14-40D8-89CD-B26D66028363}" destId="{9B063E38-180A-4173-B10F-E2B0B8410F32}" srcOrd="2" destOrd="0" presId="urn:microsoft.com/office/officeart/2005/8/layout/hList1"/>
    <dgm:cxn modelId="{366948A8-AC7B-4FD2-AC5B-29E4436C4528}" type="presParOf" srcId="{9B063E38-180A-4173-B10F-E2B0B8410F32}" destId="{39AD44ED-0A3E-49C7-B3EA-BCFC173F2014}" srcOrd="0" destOrd="0" presId="urn:microsoft.com/office/officeart/2005/8/layout/hList1"/>
    <dgm:cxn modelId="{822039BA-3CF1-4258-B16C-1D6FCF2897CF}" type="presParOf" srcId="{9B063E38-180A-4173-B10F-E2B0B8410F32}" destId="{CC571F49-8EC0-4C88-B59A-EA5C0C510D6E}" srcOrd="1" destOrd="0" presId="urn:microsoft.com/office/officeart/2005/8/layout/hList1"/>
    <dgm:cxn modelId="{C6D3C674-60EB-4250-A2F4-5C5484B623E3}" type="presParOf" srcId="{48303EA0-9E14-40D8-89CD-B26D66028363}" destId="{E629CD05-B5DF-49C6-BE3C-C2A061A38D07}" srcOrd="3" destOrd="0" presId="urn:microsoft.com/office/officeart/2005/8/layout/hList1"/>
    <dgm:cxn modelId="{D0EE14C2-0C65-4FBE-8B32-AD4FB389BCBC}" type="presParOf" srcId="{48303EA0-9E14-40D8-89CD-B26D66028363}" destId="{97D9780D-30BC-438C-884F-C2C0C12B8AEF}" srcOrd="4" destOrd="0" presId="urn:microsoft.com/office/officeart/2005/8/layout/hList1"/>
    <dgm:cxn modelId="{89525BD3-2CF1-4A61-BE95-BA63B766768A}" type="presParOf" srcId="{97D9780D-30BC-438C-884F-C2C0C12B8AEF}" destId="{E39ACB0E-40F2-4761-B77C-03FC6B4EAF57}" srcOrd="0" destOrd="0" presId="urn:microsoft.com/office/officeart/2005/8/layout/hList1"/>
    <dgm:cxn modelId="{2B0766CF-6857-4261-A168-A1254972540A}" type="presParOf" srcId="{97D9780D-30BC-438C-884F-C2C0C12B8AEF}" destId="{F26EFF3A-6C01-4C1E-ADA3-4767A7DE5180}" srcOrd="1" destOrd="0" presId="urn:microsoft.com/office/officeart/2005/8/layout/hList1"/>
    <dgm:cxn modelId="{EEEAA6BD-6168-49B8-AC98-4BDC945BF97E}" type="presParOf" srcId="{48303EA0-9E14-40D8-89CD-B26D66028363}" destId="{32466552-4CBA-4633-AB0E-41DF14749ABD}" srcOrd="5" destOrd="0" presId="urn:microsoft.com/office/officeart/2005/8/layout/hList1"/>
    <dgm:cxn modelId="{1E773DEE-EB64-44C3-A5B4-A3C2B1529695}" type="presParOf" srcId="{48303EA0-9E14-40D8-89CD-B26D66028363}" destId="{359F5871-C13F-4590-A842-2BB33C9C6FE5}" srcOrd="6" destOrd="0" presId="urn:microsoft.com/office/officeart/2005/8/layout/hList1"/>
    <dgm:cxn modelId="{F072E7A2-3E15-4A9F-9453-F70D88098982}" type="presParOf" srcId="{359F5871-C13F-4590-A842-2BB33C9C6FE5}" destId="{58CB6652-E67B-467D-A87F-E10F67885D2F}" srcOrd="0" destOrd="0" presId="urn:microsoft.com/office/officeart/2005/8/layout/hList1"/>
    <dgm:cxn modelId="{CDE04044-BEA1-4237-A413-6535213CF7E8}" type="presParOf" srcId="{359F5871-C13F-4590-A842-2BB33C9C6FE5}" destId="{6B0EBC4D-400E-4F2B-8F95-C837B5C40312}" srcOrd="1" destOrd="0" presId="urn:microsoft.com/office/officeart/2005/8/layout/hList1"/>
    <dgm:cxn modelId="{D0AFB050-039B-4F5C-9AEB-6BE8175206BB}" type="presParOf" srcId="{48303EA0-9E14-40D8-89CD-B26D66028363}" destId="{04383C63-F0A3-4015-9750-2F2342CB9B48}" srcOrd="7" destOrd="0" presId="urn:microsoft.com/office/officeart/2005/8/layout/hList1"/>
    <dgm:cxn modelId="{6E846B97-9434-4F41-A9AA-26F25D3AEF27}" type="presParOf" srcId="{48303EA0-9E14-40D8-89CD-B26D66028363}" destId="{D550D16D-05A2-4527-844A-E517C08307BE}" srcOrd="8" destOrd="0" presId="urn:microsoft.com/office/officeart/2005/8/layout/hList1"/>
    <dgm:cxn modelId="{3FC28730-E8FE-421B-8A04-E5B2A5C8D3C1}" type="presParOf" srcId="{D550D16D-05A2-4527-844A-E517C08307BE}" destId="{15F7AE42-BE3F-4189-A68D-1F97478E6E73}" srcOrd="0" destOrd="0" presId="urn:microsoft.com/office/officeart/2005/8/layout/hList1"/>
    <dgm:cxn modelId="{CB94F747-C970-41EC-8935-C0E235B178B6}" type="presParOf" srcId="{D550D16D-05A2-4527-844A-E517C08307BE}" destId="{B51CF8BE-8544-4B43-9E88-DB7D2DD753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5247E-1C5C-4472-95A3-1342D69F258B}">
      <dsp:nvSpPr>
        <dsp:cNvPr id="0" name=""/>
        <dsp:cNvSpPr/>
      </dsp:nvSpPr>
      <dsp:spPr>
        <a:xfrm rot="5400000">
          <a:off x="1070669" y="674429"/>
          <a:ext cx="587203" cy="66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5A435-7A53-43F7-85D3-06830F11EF6F}">
      <dsp:nvSpPr>
        <dsp:cNvPr id="0" name=""/>
        <dsp:cNvSpPr/>
      </dsp:nvSpPr>
      <dsp:spPr>
        <a:xfrm>
          <a:off x="915096" y="23502"/>
          <a:ext cx="988504" cy="691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631</a:t>
          </a:r>
        </a:p>
      </dsp:txBody>
      <dsp:txXfrm>
        <a:off x="948879" y="57285"/>
        <a:ext cx="920938" cy="624355"/>
      </dsp:txXfrm>
    </dsp:sp>
    <dsp:sp modelId="{1748A6D9-0E10-4ACE-A8AE-F389258BAF83}">
      <dsp:nvSpPr>
        <dsp:cNvPr id="0" name=""/>
        <dsp:cNvSpPr/>
      </dsp:nvSpPr>
      <dsp:spPr>
        <a:xfrm>
          <a:off x="1944077" y="67296"/>
          <a:ext cx="1264320" cy="55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b="1" kern="1200" dirty="0">
              <a:latin typeface="Arial" panose="020B0604020202020204" pitchFamily="34" charset="0"/>
              <a:cs typeface="Arial" panose="020B0604020202020204" pitchFamily="34" charset="0"/>
            </a:rPr>
            <a:t>Total de artículos</a:t>
          </a:r>
        </a:p>
      </dsp:txBody>
      <dsp:txXfrm>
        <a:off x="1944077" y="67296"/>
        <a:ext cx="1264320" cy="559241"/>
      </dsp:txXfrm>
    </dsp:sp>
    <dsp:sp modelId="{82A4FDD2-09DC-4FC0-8876-B1E941CCC142}">
      <dsp:nvSpPr>
        <dsp:cNvPr id="0" name=""/>
        <dsp:cNvSpPr/>
      </dsp:nvSpPr>
      <dsp:spPr>
        <a:xfrm rot="5400000">
          <a:off x="2021135" y="1451685"/>
          <a:ext cx="587203" cy="66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CEC38-847C-4CC5-A995-80F9D5E27A81}">
      <dsp:nvSpPr>
        <dsp:cNvPr id="0" name=""/>
        <dsp:cNvSpPr/>
      </dsp:nvSpPr>
      <dsp:spPr>
        <a:xfrm>
          <a:off x="1865562" y="800758"/>
          <a:ext cx="988504" cy="691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578</a:t>
          </a:r>
        </a:p>
      </dsp:txBody>
      <dsp:txXfrm>
        <a:off x="1899345" y="834541"/>
        <a:ext cx="920938" cy="624355"/>
      </dsp:txXfrm>
    </dsp:sp>
    <dsp:sp modelId="{CE960597-A123-460B-A07C-B2EC7F5F2914}">
      <dsp:nvSpPr>
        <dsp:cNvPr id="0" name=""/>
        <dsp:cNvSpPr/>
      </dsp:nvSpPr>
      <dsp:spPr>
        <a:xfrm>
          <a:off x="2825021" y="824274"/>
          <a:ext cx="1332879" cy="55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b="1" kern="1200" dirty="0"/>
            <a:t>Remover duplicados</a:t>
          </a:r>
        </a:p>
      </dsp:txBody>
      <dsp:txXfrm>
        <a:off x="2825021" y="824274"/>
        <a:ext cx="1332879" cy="559241"/>
      </dsp:txXfrm>
    </dsp:sp>
    <dsp:sp modelId="{542CBD6D-9833-467F-9447-FE12AEDA5ABD}">
      <dsp:nvSpPr>
        <dsp:cNvPr id="0" name=""/>
        <dsp:cNvSpPr/>
      </dsp:nvSpPr>
      <dsp:spPr>
        <a:xfrm rot="5400000">
          <a:off x="2971601" y="2228941"/>
          <a:ext cx="587203" cy="66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F42CE-7A10-490C-A716-3F9B550D4F63}">
      <dsp:nvSpPr>
        <dsp:cNvPr id="0" name=""/>
        <dsp:cNvSpPr/>
      </dsp:nvSpPr>
      <dsp:spPr>
        <a:xfrm>
          <a:off x="2816028" y="1578014"/>
          <a:ext cx="988504" cy="691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244</a:t>
          </a:r>
        </a:p>
      </dsp:txBody>
      <dsp:txXfrm>
        <a:off x="2849811" y="1611797"/>
        <a:ext cx="920938" cy="624355"/>
      </dsp:txXfrm>
    </dsp:sp>
    <dsp:sp modelId="{7BC16310-08D1-42D4-846A-428522D60C17}">
      <dsp:nvSpPr>
        <dsp:cNvPr id="0" name=""/>
        <dsp:cNvSpPr/>
      </dsp:nvSpPr>
      <dsp:spPr>
        <a:xfrm>
          <a:off x="3819044" y="1676653"/>
          <a:ext cx="1392041" cy="55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b="1" kern="1200" dirty="0"/>
            <a:t>Leer </a:t>
          </a:r>
          <a:r>
            <a:rPr lang="es-EC" sz="1400" b="1" kern="1200" dirty="0" err="1"/>
            <a:t>abstracts</a:t>
          </a:r>
          <a:r>
            <a:rPr lang="es-EC" sz="1400" b="1" kern="1200" dirty="0"/>
            <a:t> y títulos</a:t>
          </a:r>
        </a:p>
      </dsp:txBody>
      <dsp:txXfrm>
        <a:off x="3819044" y="1676653"/>
        <a:ext cx="1392041" cy="559241"/>
      </dsp:txXfrm>
    </dsp:sp>
    <dsp:sp modelId="{7E60E67F-1CF5-41E3-BD25-2A904088B56D}">
      <dsp:nvSpPr>
        <dsp:cNvPr id="0" name=""/>
        <dsp:cNvSpPr/>
      </dsp:nvSpPr>
      <dsp:spPr>
        <a:xfrm rot="5400000">
          <a:off x="3922067" y="3006197"/>
          <a:ext cx="587203" cy="66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AE43C-3418-4CB4-9B83-454914AE268B}">
      <dsp:nvSpPr>
        <dsp:cNvPr id="0" name=""/>
        <dsp:cNvSpPr/>
      </dsp:nvSpPr>
      <dsp:spPr>
        <a:xfrm>
          <a:off x="3766494" y="2355270"/>
          <a:ext cx="988504" cy="691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128</a:t>
          </a:r>
        </a:p>
      </dsp:txBody>
      <dsp:txXfrm>
        <a:off x="3800277" y="2389053"/>
        <a:ext cx="920938" cy="624355"/>
      </dsp:txXfrm>
    </dsp:sp>
    <dsp:sp modelId="{B48DFA78-F6AF-4AB8-AFE1-94BC0CBB5571}">
      <dsp:nvSpPr>
        <dsp:cNvPr id="0" name=""/>
        <dsp:cNvSpPr/>
      </dsp:nvSpPr>
      <dsp:spPr>
        <a:xfrm>
          <a:off x="4783825" y="2333493"/>
          <a:ext cx="1890010" cy="55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b="1" kern="1200" dirty="0"/>
            <a:t>Aplicar criterios de inclusión y exclusión</a:t>
          </a:r>
        </a:p>
      </dsp:txBody>
      <dsp:txXfrm>
        <a:off x="4783825" y="2333493"/>
        <a:ext cx="1890010" cy="559241"/>
      </dsp:txXfrm>
    </dsp:sp>
    <dsp:sp modelId="{36E89E0C-38AC-40D0-AEC6-0FE833C750DF}">
      <dsp:nvSpPr>
        <dsp:cNvPr id="0" name=""/>
        <dsp:cNvSpPr/>
      </dsp:nvSpPr>
      <dsp:spPr>
        <a:xfrm>
          <a:off x="4716960" y="3180881"/>
          <a:ext cx="988504" cy="691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98</a:t>
          </a:r>
        </a:p>
      </dsp:txBody>
      <dsp:txXfrm>
        <a:off x="4750743" y="3214664"/>
        <a:ext cx="920938" cy="624355"/>
      </dsp:txXfrm>
    </dsp:sp>
    <dsp:sp modelId="{4C32DCAE-6747-4252-A6BA-CD36F2D41C13}">
      <dsp:nvSpPr>
        <dsp:cNvPr id="0" name=""/>
        <dsp:cNvSpPr/>
      </dsp:nvSpPr>
      <dsp:spPr>
        <a:xfrm>
          <a:off x="5769742" y="3156029"/>
          <a:ext cx="1130029" cy="787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b="1" kern="1200" dirty="0"/>
            <a:t>Leer texto completo</a:t>
          </a:r>
        </a:p>
      </dsp:txBody>
      <dsp:txXfrm>
        <a:off x="5769742" y="3156029"/>
        <a:ext cx="1130029" cy="78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F43E0-E251-4A09-844F-6FF5FC96A9FC}">
      <dsp:nvSpPr>
        <dsp:cNvPr id="0" name=""/>
        <dsp:cNvSpPr/>
      </dsp:nvSpPr>
      <dsp:spPr>
        <a:xfrm>
          <a:off x="63729" y="0"/>
          <a:ext cx="1552473" cy="283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DLT</a:t>
          </a:r>
          <a:endParaRPr lang="es-EC" sz="1600" b="1" kern="1200" dirty="0"/>
        </a:p>
      </dsp:txBody>
      <dsp:txXfrm>
        <a:off x="72019" y="8290"/>
        <a:ext cx="1535893" cy="266458"/>
      </dsp:txXfrm>
    </dsp:sp>
    <dsp:sp modelId="{266C72EA-C679-4DB5-BE58-6407AE6E99BA}">
      <dsp:nvSpPr>
        <dsp:cNvPr id="0" name=""/>
        <dsp:cNvSpPr/>
      </dsp:nvSpPr>
      <dsp:spPr>
        <a:xfrm>
          <a:off x="218977" y="283038"/>
          <a:ext cx="245731" cy="353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02"/>
              </a:lnTo>
              <a:lnTo>
                <a:pt x="245731" y="35310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11103-AB6B-441D-B3A4-13B461AB95B9}">
      <dsp:nvSpPr>
        <dsp:cNvPr id="0" name=""/>
        <dsp:cNvSpPr/>
      </dsp:nvSpPr>
      <dsp:spPr>
        <a:xfrm>
          <a:off x="464708" y="458105"/>
          <a:ext cx="1431729" cy="35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Concepto</a:t>
          </a:r>
          <a:endParaRPr lang="es-EC" sz="1600" b="1" kern="1200" dirty="0"/>
        </a:p>
      </dsp:txBody>
      <dsp:txXfrm>
        <a:off x="475137" y="468534"/>
        <a:ext cx="1410871" cy="335211"/>
      </dsp:txXfrm>
    </dsp:sp>
    <dsp:sp modelId="{253FDFDB-885E-44EE-ABE0-A426DB527668}">
      <dsp:nvSpPr>
        <dsp:cNvPr id="0" name=""/>
        <dsp:cNvSpPr/>
      </dsp:nvSpPr>
      <dsp:spPr>
        <a:xfrm>
          <a:off x="218977" y="283038"/>
          <a:ext cx="230654" cy="199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092"/>
              </a:lnTo>
              <a:lnTo>
                <a:pt x="230654" y="199009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D7EBA-B9E7-4DD0-B741-FFF7B7CCEB08}">
      <dsp:nvSpPr>
        <dsp:cNvPr id="0" name=""/>
        <dsp:cNvSpPr/>
      </dsp:nvSpPr>
      <dsp:spPr>
        <a:xfrm>
          <a:off x="449631" y="943950"/>
          <a:ext cx="1459581" cy="2658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Clasificación</a:t>
          </a:r>
          <a:endParaRPr lang="es-EC" sz="1500" b="1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 err="1"/>
            <a:t>Blockchain</a:t>
          </a:r>
          <a:r>
            <a:rPr lang="es-MX" sz="1600" kern="1200" dirty="0"/>
            <a:t> (Bitcoin)</a:t>
          </a:r>
          <a:endParaRPr lang="es-EC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 err="1"/>
            <a:t>Tangle</a:t>
          </a:r>
          <a:r>
            <a:rPr lang="es-MX" sz="1600" kern="1200" dirty="0"/>
            <a:t> (IOTA)</a:t>
          </a:r>
          <a:endParaRPr lang="es-EC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Tempo (</a:t>
          </a:r>
          <a:r>
            <a:rPr lang="es-MX" sz="1600" kern="1200" dirty="0" err="1"/>
            <a:t>RadixDLT</a:t>
          </a:r>
          <a:r>
            <a:rPr lang="es-MX" sz="1600" kern="1200" dirty="0"/>
            <a:t>)</a:t>
          </a:r>
          <a:endParaRPr lang="es-EC" sz="1600" kern="1200" dirty="0"/>
        </a:p>
      </dsp:txBody>
      <dsp:txXfrm>
        <a:off x="492381" y="986700"/>
        <a:ext cx="1374081" cy="2572861"/>
      </dsp:txXfrm>
    </dsp:sp>
    <dsp:sp modelId="{2E56C1F5-11A6-4CA0-882E-E3046B8B5FD1}">
      <dsp:nvSpPr>
        <dsp:cNvPr id="0" name=""/>
        <dsp:cNvSpPr/>
      </dsp:nvSpPr>
      <dsp:spPr>
        <a:xfrm>
          <a:off x="2356878" y="805"/>
          <a:ext cx="2572564" cy="26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Metodología ABCDE </a:t>
          </a:r>
          <a:r>
            <a:rPr lang="es-MX" sz="1200" b="1" kern="1200" dirty="0"/>
            <a:t>(1)</a:t>
          </a:r>
          <a:endParaRPr lang="es-EC" sz="1600" b="1" kern="1200" dirty="0"/>
        </a:p>
      </dsp:txBody>
      <dsp:txXfrm>
        <a:off x="2364728" y="8655"/>
        <a:ext cx="2556864" cy="252305"/>
      </dsp:txXfrm>
    </dsp:sp>
    <dsp:sp modelId="{31B7AC97-2672-44FD-A868-A5BDBE507559}">
      <dsp:nvSpPr>
        <dsp:cNvPr id="0" name=""/>
        <dsp:cNvSpPr/>
      </dsp:nvSpPr>
      <dsp:spPr>
        <a:xfrm>
          <a:off x="2614135" y="268811"/>
          <a:ext cx="257256" cy="335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051"/>
              </a:lnTo>
              <a:lnTo>
                <a:pt x="257256" y="33505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3E418-71A5-4B15-A98F-944FBEB27FB5}">
      <dsp:nvSpPr>
        <dsp:cNvPr id="0" name=""/>
        <dsp:cNvSpPr/>
      </dsp:nvSpPr>
      <dsp:spPr>
        <a:xfrm>
          <a:off x="2871391" y="427989"/>
          <a:ext cx="1694911" cy="351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Concepto</a:t>
          </a:r>
          <a:endParaRPr lang="es-EC" sz="1300" b="1" kern="1200" dirty="0"/>
        </a:p>
      </dsp:txBody>
      <dsp:txXfrm>
        <a:off x="2881693" y="438291"/>
        <a:ext cx="1674307" cy="331142"/>
      </dsp:txXfrm>
    </dsp:sp>
    <dsp:sp modelId="{DC2CA204-DAF6-4F85-B068-95EDEA971F0A}">
      <dsp:nvSpPr>
        <dsp:cNvPr id="0" name=""/>
        <dsp:cNvSpPr/>
      </dsp:nvSpPr>
      <dsp:spPr>
        <a:xfrm>
          <a:off x="2614135" y="268811"/>
          <a:ext cx="257256" cy="821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672"/>
              </a:lnTo>
              <a:lnTo>
                <a:pt x="257256" y="82167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D06F9-70B4-4F62-8962-89709F042869}">
      <dsp:nvSpPr>
        <dsp:cNvPr id="0" name=""/>
        <dsp:cNvSpPr/>
      </dsp:nvSpPr>
      <dsp:spPr>
        <a:xfrm>
          <a:off x="2871391" y="938913"/>
          <a:ext cx="1645919" cy="303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 err="1"/>
            <a:t>Dapps</a:t>
          </a:r>
          <a:endParaRPr lang="es-EC" sz="1300" b="1" kern="1200" dirty="0"/>
        </a:p>
      </dsp:txBody>
      <dsp:txXfrm>
        <a:off x="2880270" y="947792"/>
        <a:ext cx="1628161" cy="285381"/>
      </dsp:txXfrm>
    </dsp:sp>
    <dsp:sp modelId="{18C6806D-2A7D-4764-BC82-0C2D17019F1C}">
      <dsp:nvSpPr>
        <dsp:cNvPr id="0" name=""/>
        <dsp:cNvSpPr/>
      </dsp:nvSpPr>
      <dsp:spPr>
        <a:xfrm>
          <a:off x="2614135" y="268811"/>
          <a:ext cx="257256" cy="2187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432"/>
              </a:lnTo>
              <a:lnTo>
                <a:pt x="257256" y="218743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0DC10-0B49-4795-ACDC-DF666D43FC7B}">
      <dsp:nvSpPr>
        <dsp:cNvPr id="0" name=""/>
        <dsp:cNvSpPr/>
      </dsp:nvSpPr>
      <dsp:spPr>
        <a:xfrm>
          <a:off x="2871391" y="1401231"/>
          <a:ext cx="1645929" cy="2110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Utiliza dos flujos</a:t>
          </a:r>
          <a:endParaRPr lang="es-EC" sz="1600" b="1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Desarrollo apps</a:t>
          </a:r>
          <a:endParaRPr lang="es-EC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Desarrollo de </a:t>
          </a:r>
          <a:r>
            <a:rPr lang="es-MX" sz="1600" kern="1200" dirty="0" err="1"/>
            <a:t>smart</a:t>
          </a:r>
          <a:r>
            <a:rPr lang="es-MX" sz="1600" kern="1200" dirty="0"/>
            <a:t> </a:t>
          </a:r>
          <a:r>
            <a:rPr lang="es-MX" sz="1600" kern="1200" dirty="0" err="1"/>
            <a:t>contracts</a:t>
          </a:r>
          <a:endParaRPr lang="es-EC" sz="1600" kern="1200" dirty="0"/>
        </a:p>
      </dsp:txBody>
      <dsp:txXfrm>
        <a:off x="2919599" y="1449439"/>
        <a:ext cx="1549513" cy="2013608"/>
      </dsp:txXfrm>
    </dsp:sp>
    <dsp:sp modelId="{DDDF0DD2-7786-4C75-8170-1B45FF0A51CB}">
      <dsp:nvSpPr>
        <dsp:cNvPr id="0" name=""/>
        <dsp:cNvSpPr/>
      </dsp:nvSpPr>
      <dsp:spPr>
        <a:xfrm>
          <a:off x="5247800" y="805"/>
          <a:ext cx="2769996" cy="28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Tecnologías utilizadas</a:t>
          </a:r>
          <a:endParaRPr lang="es-EC" sz="1600" b="1" kern="1200" dirty="0"/>
        </a:p>
      </dsp:txBody>
      <dsp:txXfrm>
        <a:off x="5256198" y="9203"/>
        <a:ext cx="2753200" cy="269935"/>
      </dsp:txXfrm>
    </dsp:sp>
    <dsp:sp modelId="{12AEA8DA-CCC1-4D35-9FBC-FA3E427E2ECF}">
      <dsp:nvSpPr>
        <dsp:cNvPr id="0" name=""/>
        <dsp:cNvSpPr/>
      </dsp:nvSpPr>
      <dsp:spPr>
        <a:xfrm>
          <a:off x="5524799" y="287536"/>
          <a:ext cx="276999" cy="37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672"/>
              </a:lnTo>
              <a:lnTo>
                <a:pt x="276999" y="37967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62C9D-4B14-41DD-94A7-940B25D3692A}">
      <dsp:nvSpPr>
        <dsp:cNvPr id="0" name=""/>
        <dsp:cNvSpPr/>
      </dsp:nvSpPr>
      <dsp:spPr>
        <a:xfrm>
          <a:off x="5801799" y="446715"/>
          <a:ext cx="2188124" cy="440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Microservicios Cloud</a:t>
          </a:r>
          <a:endParaRPr lang="es-EC" sz="1600" b="1" kern="1200" dirty="0"/>
        </a:p>
      </dsp:txBody>
      <dsp:txXfrm>
        <a:off x="5814715" y="459631"/>
        <a:ext cx="2162292" cy="415155"/>
      </dsp:txXfrm>
    </dsp:sp>
    <dsp:sp modelId="{F29DC030-A53D-4DA0-AAFD-FB7F79617DE9}">
      <dsp:nvSpPr>
        <dsp:cNvPr id="0" name=""/>
        <dsp:cNvSpPr/>
      </dsp:nvSpPr>
      <dsp:spPr>
        <a:xfrm>
          <a:off x="5524799" y="287536"/>
          <a:ext cx="276999" cy="126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509"/>
              </a:lnTo>
              <a:lnTo>
                <a:pt x="276999" y="126650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160F5-0D55-47D3-B773-FEE6D4EDCF0B}">
      <dsp:nvSpPr>
        <dsp:cNvPr id="0" name=""/>
        <dsp:cNvSpPr/>
      </dsp:nvSpPr>
      <dsp:spPr>
        <a:xfrm>
          <a:off x="5801799" y="1046881"/>
          <a:ext cx="2163715" cy="1014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Smart </a:t>
          </a:r>
          <a:r>
            <a:rPr lang="es-MX" sz="1600" b="1" kern="1200" dirty="0" err="1"/>
            <a:t>contracts</a:t>
          </a:r>
          <a:endParaRPr lang="es-EC" sz="1600" b="1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ERC-20</a:t>
          </a:r>
          <a:endParaRPr lang="es-EC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ERC-721</a:t>
          </a:r>
          <a:endParaRPr lang="es-EC" sz="1600" kern="1200" dirty="0"/>
        </a:p>
      </dsp:txBody>
      <dsp:txXfrm>
        <a:off x="5831508" y="1076590"/>
        <a:ext cx="2104297" cy="954911"/>
      </dsp:txXfrm>
    </dsp:sp>
    <dsp:sp modelId="{9D35FC9B-7AD7-42F8-B9C7-1B895CDD2DB9}">
      <dsp:nvSpPr>
        <dsp:cNvPr id="0" name=""/>
        <dsp:cNvSpPr/>
      </dsp:nvSpPr>
      <dsp:spPr>
        <a:xfrm>
          <a:off x="5524799" y="287536"/>
          <a:ext cx="276999" cy="212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305"/>
              </a:lnTo>
              <a:lnTo>
                <a:pt x="276999" y="212530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8FE74-9097-4223-A3FE-6142ED8DF692}">
      <dsp:nvSpPr>
        <dsp:cNvPr id="0" name=""/>
        <dsp:cNvSpPr/>
      </dsp:nvSpPr>
      <dsp:spPr>
        <a:xfrm>
          <a:off x="5801799" y="2220388"/>
          <a:ext cx="2163053" cy="38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Solidity</a:t>
          </a:r>
          <a:endParaRPr lang="es-EC" sz="1800" b="1" kern="1200" dirty="0"/>
        </a:p>
      </dsp:txBody>
      <dsp:txXfrm>
        <a:off x="5813073" y="2231662"/>
        <a:ext cx="2140505" cy="362358"/>
      </dsp:txXfrm>
    </dsp:sp>
    <dsp:sp modelId="{D3B0DB80-02E8-4786-9716-422278D19E89}">
      <dsp:nvSpPr>
        <dsp:cNvPr id="0" name=""/>
        <dsp:cNvSpPr/>
      </dsp:nvSpPr>
      <dsp:spPr>
        <a:xfrm>
          <a:off x="5524799" y="287536"/>
          <a:ext cx="276999" cy="2664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4891"/>
              </a:lnTo>
              <a:lnTo>
                <a:pt x="276999" y="26648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08980-04BF-4213-BDE4-CAFE87330FE7}">
      <dsp:nvSpPr>
        <dsp:cNvPr id="0" name=""/>
        <dsp:cNvSpPr/>
      </dsp:nvSpPr>
      <dsp:spPr>
        <a:xfrm>
          <a:off x="5801799" y="2764473"/>
          <a:ext cx="2133642" cy="37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 err="1"/>
            <a:t>NFT’s</a:t>
          </a:r>
          <a:endParaRPr lang="es-EC" sz="1800" b="1" kern="1200" dirty="0"/>
        </a:p>
      </dsp:txBody>
      <dsp:txXfrm>
        <a:off x="5812809" y="2775483"/>
        <a:ext cx="2111622" cy="353889"/>
      </dsp:txXfrm>
    </dsp:sp>
    <dsp:sp modelId="{10DFCA35-C386-42DA-B361-D68472AC76FB}">
      <dsp:nvSpPr>
        <dsp:cNvPr id="0" name=""/>
        <dsp:cNvSpPr/>
      </dsp:nvSpPr>
      <dsp:spPr>
        <a:xfrm>
          <a:off x="5524799" y="287536"/>
          <a:ext cx="276999" cy="318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2822"/>
              </a:lnTo>
              <a:lnTo>
                <a:pt x="276999" y="31828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2C2E8-B05D-41FC-8D48-AEE866525BE5}">
      <dsp:nvSpPr>
        <dsp:cNvPr id="0" name=""/>
        <dsp:cNvSpPr/>
      </dsp:nvSpPr>
      <dsp:spPr>
        <a:xfrm>
          <a:off x="5801799" y="3299561"/>
          <a:ext cx="2173892" cy="341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AES – RSA</a:t>
          </a:r>
          <a:endParaRPr lang="es-EC" sz="1800" b="1" kern="1200" dirty="0"/>
        </a:p>
      </dsp:txBody>
      <dsp:txXfrm>
        <a:off x="5811804" y="3309566"/>
        <a:ext cx="2153882" cy="321586"/>
      </dsp:txXfrm>
    </dsp:sp>
    <dsp:sp modelId="{D82D334A-15AC-4C2F-95E4-B80392F91C09}">
      <dsp:nvSpPr>
        <dsp:cNvPr id="0" name=""/>
        <dsp:cNvSpPr/>
      </dsp:nvSpPr>
      <dsp:spPr>
        <a:xfrm>
          <a:off x="5524799" y="287536"/>
          <a:ext cx="276999" cy="369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634"/>
              </a:lnTo>
              <a:lnTo>
                <a:pt x="276999" y="369663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08F69-9A81-4873-B4A1-F2F9142DB330}">
      <dsp:nvSpPr>
        <dsp:cNvPr id="0" name=""/>
        <dsp:cNvSpPr/>
      </dsp:nvSpPr>
      <dsp:spPr>
        <a:xfrm>
          <a:off x="5801799" y="3800336"/>
          <a:ext cx="2175288" cy="367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IOTA </a:t>
          </a:r>
          <a:r>
            <a:rPr lang="es-MX" sz="1800" b="1" kern="1200" dirty="0" err="1"/>
            <a:t>Stronghold</a:t>
          </a:r>
          <a:endParaRPr lang="es-EC" sz="1800" b="1" kern="1200" dirty="0"/>
        </a:p>
      </dsp:txBody>
      <dsp:txXfrm>
        <a:off x="5812568" y="3811105"/>
        <a:ext cx="2153750" cy="346132"/>
      </dsp:txXfrm>
    </dsp:sp>
    <dsp:sp modelId="{0470CCB7-EF1F-408D-B94A-5FE75D28CA5B}">
      <dsp:nvSpPr>
        <dsp:cNvPr id="0" name=""/>
        <dsp:cNvSpPr/>
      </dsp:nvSpPr>
      <dsp:spPr>
        <a:xfrm>
          <a:off x="8336153" y="805"/>
          <a:ext cx="1899189" cy="307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DLT utilizadas</a:t>
          </a:r>
          <a:endParaRPr lang="es-EC" sz="1600" b="1" kern="1200" dirty="0"/>
        </a:p>
      </dsp:txBody>
      <dsp:txXfrm>
        <a:off x="8345150" y="9802"/>
        <a:ext cx="1881195" cy="289194"/>
      </dsp:txXfrm>
    </dsp:sp>
    <dsp:sp modelId="{5887C443-5AA8-4CEF-8B40-BB1AF5F4CBDA}">
      <dsp:nvSpPr>
        <dsp:cNvPr id="0" name=""/>
        <dsp:cNvSpPr/>
      </dsp:nvSpPr>
      <dsp:spPr>
        <a:xfrm>
          <a:off x="8526072" y="307994"/>
          <a:ext cx="189918" cy="477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35"/>
              </a:lnTo>
              <a:lnTo>
                <a:pt x="189918" y="47753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54AE5-D6C2-46B7-B973-57824A57A14E}">
      <dsp:nvSpPr>
        <dsp:cNvPr id="0" name=""/>
        <dsp:cNvSpPr/>
      </dsp:nvSpPr>
      <dsp:spPr>
        <a:xfrm>
          <a:off x="8715991" y="467172"/>
          <a:ext cx="1488126" cy="636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IOTA</a:t>
          </a:r>
          <a:r>
            <a:rPr lang="es-MX" sz="1600" kern="1200" dirty="0"/>
            <a:t> (</a:t>
          </a:r>
          <a:r>
            <a:rPr lang="es-MX" sz="1600" kern="1200" dirty="0" err="1"/>
            <a:t>Tangle</a:t>
          </a:r>
          <a:r>
            <a:rPr lang="es-MX" sz="1600" kern="1200" dirty="0"/>
            <a:t>)</a:t>
          </a:r>
          <a:endParaRPr lang="es-EC" sz="1600" kern="1200" dirty="0"/>
        </a:p>
      </dsp:txBody>
      <dsp:txXfrm>
        <a:off x="8734640" y="485821"/>
        <a:ext cx="1450828" cy="599415"/>
      </dsp:txXfrm>
    </dsp:sp>
    <dsp:sp modelId="{AB2335E9-BD86-4E44-8C32-5103764EF0EC}">
      <dsp:nvSpPr>
        <dsp:cNvPr id="0" name=""/>
        <dsp:cNvSpPr/>
      </dsp:nvSpPr>
      <dsp:spPr>
        <a:xfrm>
          <a:off x="8526072" y="307994"/>
          <a:ext cx="189918" cy="1273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427"/>
              </a:lnTo>
              <a:lnTo>
                <a:pt x="189918" y="12734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420CF-87C2-4E1F-8BD8-50202A30EACC}">
      <dsp:nvSpPr>
        <dsp:cNvPr id="0" name=""/>
        <dsp:cNvSpPr/>
      </dsp:nvSpPr>
      <dsp:spPr>
        <a:xfrm>
          <a:off x="8715991" y="1263064"/>
          <a:ext cx="1466498" cy="636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Tatum</a:t>
          </a:r>
          <a:r>
            <a:rPr lang="es-MX" sz="1600" kern="1200" dirty="0"/>
            <a:t> (</a:t>
          </a:r>
          <a:r>
            <a:rPr lang="es-MX" sz="1600" kern="1200" dirty="0" err="1"/>
            <a:t>blockchain</a:t>
          </a:r>
          <a:r>
            <a:rPr lang="es-MX" sz="1600" kern="1200" dirty="0"/>
            <a:t>)</a:t>
          </a:r>
          <a:endParaRPr lang="es-EC" sz="1600" kern="1200" dirty="0"/>
        </a:p>
      </dsp:txBody>
      <dsp:txXfrm>
        <a:off x="8734640" y="1281713"/>
        <a:ext cx="1429200" cy="599415"/>
      </dsp:txXfrm>
    </dsp:sp>
    <dsp:sp modelId="{127B03C5-A8D8-441E-962B-FDC6118319AB}">
      <dsp:nvSpPr>
        <dsp:cNvPr id="0" name=""/>
        <dsp:cNvSpPr/>
      </dsp:nvSpPr>
      <dsp:spPr>
        <a:xfrm>
          <a:off x="8526072" y="307994"/>
          <a:ext cx="189918" cy="206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318"/>
              </a:lnTo>
              <a:lnTo>
                <a:pt x="189918" y="206931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3AA9D-B19B-4674-960B-D5CF57DF77CF}">
      <dsp:nvSpPr>
        <dsp:cNvPr id="0" name=""/>
        <dsp:cNvSpPr/>
      </dsp:nvSpPr>
      <dsp:spPr>
        <a:xfrm>
          <a:off x="8715991" y="2058956"/>
          <a:ext cx="1428245" cy="636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IOTEX</a:t>
          </a:r>
          <a:r>
            <a:rPr lang="es-MX" sz="1600" kern="1200" dirty="0"/>
            <a:t> (hibrido)</a:t>
          </a:r>
          <a:endParaRPr lang="es-EC" sz="1600" kern="1200" dirty="0"/>
        </a:p>
      </dsp:txBody>
      <dsp:txXfrm>
        <a:off x="8734640" y="2077605"/>
        <a:ext cx="1390947" cy="599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78BA-6052-4921-89F1-8D8D9DC06705}">
      <dsp:nvSpPr>
        <dsp:cNvPr id="0" name=""/>
        <dsp:cNvSpPr/>
      </dsp:nvSpPr>
      <dsp:spPr>
        <a:xfrm>
          <a:off x="3675" y="12135"/>
          <a:ext cx="3583805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ESPACIO</a:t>
          </a:r>
          <a:endParaRPr lang="es-EC" sz="3700" kern="1200" dirty="0"/>
        </a:p>
      </dsp:txBody>
      <dsp:txXfrm>
        <a:off x="3675" y="12135"/>
        <a:ext cx="3583805" cy="1065600"/>
      </dsp:txXfrm>
    </dsp:sp>
    <dsp:sp modelId="{82AF803E-8901-46FB-B100-0337F82C516E}">
      <dsp:nvSpPr>
        <dsp:cNvPr id="0" name=""/>
        <dsp:cNvSpPr/>
      </dsp:nvSpPr>
      <dsp:spPr>
        <a:xfrm>
          <a:off x="3675" y="1077735"/>
          <a:ext cx="3583805" cy="32119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C" sz="2400" kern="1200" dirty="0"/>
            <a:t>La investigación se realizó en un ambiente de producción controlado ofrecido por la plataforma Fintech “Pay2Meta”</a:t>
          </a:r>
        </a:p>
      </dsp:txBody>
      <dsp:txXfrm>
        <a:off x="3675" y="1077735"/>
        <a:ext cx="3583805" cy="3211993"/>
      </dsp:txXfrm>
    </dsp:sp>
    <dsp:sp modelId="{759D152A-A035-4C2A-86ED-E9069CD30894}">
      <dsp:nvSpPr>
        <dsp:cNvPr id="0" name=""/>
        <dsp:cNvSpPr/>
      </dsp:nvSpPr>
      <dsp:spPr>
        <a:xfrm>
          <a:off x="4089214" y="12135"/>
          <a:ext cx="3583805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TIEMPO</a:t>
          </a:r>
          <a:endParaRPr lang="es-EC" sz="3700" kern="1200" dirty="0"/>
        </a:p>
      </dsp:txBody>
      <dsp:txXfrm>
        <a:off x="4089214" y="12135"/>
        <a:ext cx="3583805" cy="1065600"/>
      </dsp:txXfrm>
    </dsp:sp>
    <dsp:sp modelId="{A8001EB2-ADAF-4119-B426-814F4B6BE287}">
      <dsp:nvSpPr>
        <dsp:cNvPr id="0" name=""/>
        <dsp:cNvSpPr/>
      </dsp:nvSpPr>
      <dsp:spPr>
        <a:xfrm>
          <a:off x="4089214" y="1077735"/>
          <a:ext cx="3583805" cy="32119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El tiempo en el que se desarrolló la investigación fueron en los meses de enero, febrero, marzo y abril del año 2022.</a:t>
          </a:r>
          <a:endParaRPr lang="es-EC" sz="2400" kern="1200" dirty="0"/>
        </a:p>
      </dsp:txBody>
      <dsp:txXfrm>
        <a:off x="4089214" y="1077735"/>
        <a:ext cx="3583805" cy="3211993"/>
      </dsp:txXfrm>
    </dsp:sp>
    <dsp:sp modelId="{39AD44ED-0A3E-49C7-B3EA-BCFC173F2014}">
      <dsp:nvSpPr>
        <dsp:cNvPr id="0" name=""/>
        <dsp:cNvSpPr/>
      </dsp:nvSpPr>
      <dsp:spPr>
        <a:xfrm>
          <a:off x="8174752" y="12135"/>
          <a:ext cx="3583805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CONTRIBUCIÓN</a:t>
          </a:r>
          <a:endParaRPr lang="es-EC" sz="3200" kern="1200" dirty="0"/>
        </a:p>
      </dsp:txBody>
      <dsp:txXfrm>
        <a:off x="8174752" y="12135"/>
        <a:ext cx="3583805" cy="1065600"/>
      </dsp:txXfrm>
    </dsp:sp>
    <dsp:sp modelId="{CC571F49-8EC0-4C88-B59A-EA5C0C510D6E}">
      <dsp:nvSpPr>
        <dsp:cNvPr id="0" name=""/>
        <dsp:cNvSpPr/>
      </dsp:nvSpPr>
      <dsp:spPr>
        <a:xfrm>
          <a:off x="8174752" y="1077735"/>
          <a:ext cx="3583805" cy="32119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Hacer uso de los DLT para disminuir casos de fraudes y estafas </a:t>
          </a:r>
          <a:r>
            <a:rPr lang="es-EC" sz="2400" kern="1200" dirty="0"/>
            <a:t>en las funcionalidades de links de cobros, </a:t>
          </a:r>
          <a:r>
            <a:rPr lang="es-EC" sz="2400" kern="1200" dirty="0" err="1"/>
            <a:t>marketplaces</a:t>
          </a:r>
          <a:r>
            <a:rPr lang="es-EC" sz="2400" kern="1200" dirty="0"/>
            <a:t> y recarga de billetera ofrecidas por la plataforma Fintech “Pay2Meta”</a:t>
          </a:r>
        </a:p>
      </dsp:txBody>
      <dsp:txXfrm>
        <a:off x="8174752" y="1077735"/>
        <a:ext cx="3583805" cy="32119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78BA-6052-4921-89F1-8D8D9DC06705}">
      <dsp:nvSpPr>
        <dsp:cNvPr id="0" name=""/>
        <dsp:cNvSpPr/>
      </dsp:nvSpPr>
      <dsp:spPr>
        <a:xfrm>
          <a:off x="5513" y="180008"/>
          <a:ext cx="2113526" cy="668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Tipo de estudio y enfoque</a:t>
          </a:r>
          <a:endParaRPr lang="es-EC" sz="1800" kern="1200" dirty="0"/>
        </a:p>
      </dsp:txBody>
      <dsp:txXfrm>
        <a:off x="5513" y="180008"/>
        <a:ext cx="2113526" cy="668658"/>
      </dsp:txXfrm>
    </dsp:sp>
    <dsp:sp modelId="{82AF803E-8901-46FB-B100-0337F82C516E}">
      <dsp:nvSpPr>
        <dsp:cNvPr id="0" name=""/>
        <dsp:cNvSpPr/>
      </dsp:nvSpPr>
      <dsp:spPr>
        <a:xfrm>
          <a:off x="5513" y="866366"/>
          <a:ext cx="2113526" cy="4095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 dirty="0"/>
            <a:t>Según el nivel de profundidad: </a:t>
          </a:r>
          <a:r>
            <a:rPr lang="es-MX" sz="1800" b="0" kern="1200" dirty="0"/>
            <a:t>Correlacional</a:t>
          </a:r>
          <a:r>
            <a:rPr lang="es-MX" sz="1800" b="1" kern="1200" dirty="0"/>
            <a:t>  </a:t>
          </a:r>
          <a:endParaRPr lang="es-EC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C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 dirty="0"/>
            <a:t>Según el nivel de medición: </a:t>
          </a:r>
          <a:r>
            <a:rPr lang="es-MX" sz="1800" b="0" kern="1200" dirty="0"/>
            <a:t>Cuantitativa</a:t>
          </a:r>
          <a:endParaRPr lang="es-EC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C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 dirty="0"/>
            <a:t>Según el grado de uso de variable: </a:t>
          </a:r>
          <a:r>
            <a:rPr lang="es-MX" sz="1800" b="0" kern="1200" dirty="0"/>
            <a:t>cuasiexperimental</a:t>
          </a:r>
          <a:endParaRPr lang="es-EC" sz="1800" b="1" kern="1200" dirty="0"/>
        </a:p>
      </dsp:txBody>
      <dsp:txXfrm>
        <a:off x="5513" y="866366"/>
        <a:ext cx="2113526" cy="4095668"/>
      </dsp:txXfrm>
    </dsp:sp>
    <dsp:sp modelId="{39AD44ED-0A3E-49C7-B3EA-BCFC173F2014}">
      <dsp:nvSpPr>
        <dsp:cNvPr id="0" name=""/>
        <dsp:cNvSpPr/>
      </dsp:nvSpPr>
      <dsp:spPr>
        <a:xfrm>
          <a:off x="2414933" y="171158"/>
          <a:ext cx="2113526" cy="630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Población y muestra</a:t>
          </a:r>
          <a:endParaRPr lang="es-EC" sz="1800" kern="1200" dirty="0"/>
        </a:p>
      </dsp:txBody>
      <dsp:txXfrm>
        <a:off x="2414933" y="171158"/>
        <a:ext cx="2113526" cy="630809"/>
      </dsp:txXfrm>
    </dsp:sp>
    <dsp:sp modelId="{CC571F49-8EC0-4C88-B59A-EA5C0C510D6E}">
      <dsp:nvSpPr>
        <dsp:cNvPr id="0" name=""/>
        <dsp:cNvSpPr/>
      </dsp:nvSpPr>
      <dsp:spPr>
        <a:xfrm>
          <a:off x="2414933" y="801968"/>
          <a:ext cx="2113526" cy="41689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 dirty="0"/>
            <a:t>Población: </a:t>
          </a:r>
          <a:r>
            <a:rPr lang="es-MX" sz="1800" b="0" kern="1200" dirty="0"/>
            <a:t>población finita que consta de 202 transacciones </a:t>
          </a:r>
          <a:r>
            <a:rPr lang="es-EC" sz="1800" kern="1200" dirty="0"/>
            <a:t>detectadas como potencialmente fraudulentas o estafas </a:t>
          </a:r>
          <a:r>
            <a:rPr lang="es-MX" sz="1800" b="0" kern="1200" dirty="0"/>
            <a:t> realizadas en los meses de enero, febrero y marzo del 2022.</a:t>
          </a:r>
          <a:endParaRPr lang="es-EC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C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 dirty="0"/>
            <a:t>Muestra: </a:t>
          </a:r>
          <a:r>
            <a:rPr lang="es-EC" sz="1800" kern="1200" dirty="0"/>
            <a:t>probabilístico simple – 182 transacciones </a:t>
          </a:r>
          <a:endParaRPr lang="es-EC" sz="1800" b="1" kern="1200" dirty="0"/>
        </a:p>
      </dsp:txBody>
      <dsp:txXfrm>
        <a:off x="2414933" y="801968"/>
        <a:ext cx="2113526" cy="4168916"/>
      </dsp:txXfrm>
    </dsp:sp>
    <dsp:sp modelId="{E39ACB0E-40F2-4761-B77C-03FC6B4EAF57}">
      <dsp:nvSpPr>
        <dsp:cNvPr id="0" name=""/>
        <dsp:cNvSpPr/>
      </dsp:nvSpPr>
      <dsp:spPr>
        <a:xfrm>
          <a:off x="4824353" y="171158"/>
          <a:ext cx="2113526" cy="630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Métodos teóricos</a:t>
          </a:r>
          <a:endParaRPr lang="es-EC" sz="1800" kern="1200" dirty="0"/>
        </a:p>
      </dsp:txBody>
      <dsp:txXfrm>
        <a:off x="4824353" y="171158"/>
        <a:ext cx="2113526" cy="630809"/>
      </dsp:txXfrm>
    </dsp:sp>
    <dsp:sp modelId="{F26EFF3A-6C01-4C1E-ADA3-4767A7DE5180}">
      <dsp:nvSpPr>
        <dsp:cNvPr id="0" name=""/>
        <dsp:cNvSpPr/>
      </dsp:nvSpPr>
      <dsp:spPr>
        <a:xfrm>
          <a:off x="4824353" y="801968"/>
          <a:ext cx="2113526" cy="41689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El método teórico utilizado fue el hipotético – deductivo.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Observación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Pruebas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Encuestas</a:t>
          </a:r>
          <a:endParaRPr lang="es-EC" sz="1800" kern="1200" dirty="0"/>
        </a:p>
      </dsp:txBody>
      <dsp:txXfrm>
        <a:off x="4824353" y="801968"/>
        <a:ext cx="2113526" cy="4168916"/>
      </dsp:txXfrm>
    </dsp:sp>
    <dsp:sp modelId="{58CB6652-E67B-467D-A87F-E10F67885D2F}">
      <dsp:nvSpPr>
        <dsp:cNvPr id="0" name=""/>
        <dsp:cNvSpPr/>
      </dsp:nvSpPr>
      <dsp:spPr>
        <a:xfrm>
          <a:off x="7233773" y="171158"/>
          <a:ext cx="2113526" cy="630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Métodos empíricos</a:t>
          </a:r>
          <a:endParaRPr lang="es-EC" sz="1800" kern="1200" dirty="0"/>
        </a:p>
      </dsp:txBody>
      <dsp:txXfrm>
        <a:off x="7233773" y="171158"/>
        <a:ext cx="2113526" cy="630809"/>
      </dsp:txXfrm>
    </dsp:sp>
    <dsp:sp modelId="{6B0EBC4D-400E-4F2B-8F95-C837B5C40312}">
      <dsp:nvSpPr>
        <dsp:cNvPr id="0" name=""/>
        <dsp:cNvSpPr/>
      </dsp:nvSpPr>
      <dsp:spPr>
        <a:xfrm>
          <a:off x="7233773" y="801968"/>
          <a:ext cx="2113526" cy="41689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Experimentos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Artefactos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SLR</a:t>
          </a:r>
          <a:endParaRPr lang="es-EC" sz="1800" kern="1200" dirty="0"/>
        </a:p>
      </dsp:txBody>
      <dsp:txXfrm>
        <a:off x="7233773" y="801968"/>
        <a:ext cx="2113526" cy="4168916"/>
      </dsp:txXfrm>
    </dsp:sp>
    <dsp:sp modelId="{15F7AE42-BE3F-4189-A68D-1F97478E6E73}">
      <dsp:nvSpPr>
        <dsp:cNvPr id="0" name=""/>
        <dsp:cNvSpPr/>
      </dsp:nvSpPr>
      <dsp:spPr>
        <a:xfrm>
          <a:off x="9643194" y="171158"/>
          <a:ext cx="2113526" cy="630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Técnicas estadísticas</a:t>
          </a:r>
          <a:endParaRPr lang="es-EC" sz="1800" kern="1200" dirty="0"/>
        </a:p>
      </dsp:txBody>
      <dsp:txXfrm>
        <a:off x="9643194" y="171158"/>
        <a:ext cx="2113526" cy="630809"/>
      </dsp:txXfrm>
    </dsp:sp>
    <dsp:sp modelId="{B51CF8BE-8544-4B43-9E88-DB7D2DD75312}">
      <dsp:nvSpPr>
        <dsp:cNvPr id="0" name=""/>
        <dsp:cNvSpPr/>
      </dsp:nvSpPr>
      <dsp:spPr>
        <a:xfrm>
          <a:off x="9643194" y="801968"/>
          <a:ext cx="2113526" cy="41689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800" kern="1200" dirty="0"/>
            <a:t>Se hará uso de la estadística inferencial.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C" sz="1800" kern="1200" dirty="0"/>
            <a:t>Coeficiente de correlación de Spearman.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Método U Mann-Whitney </a:t>
          </a:r>
        </a:p>
      </dsp:txBody>
      <dsp:txXfrm>
        <a:off x="9643194" y="801968"/>
        <a:ext cx="2113526" cy="4168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98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41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148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535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83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98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048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04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67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8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98D9A3-6EC8-4506-947B-36F768C57890}" type="datetimeFigureOut">
              <a:rPr lang="es-EC" smtClean="0"/>
              <a:t>10/3/2022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217AC4-B790-41D0-B635-7DE22BE6C54C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4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EC5F-77A9-4CEA-83B9-F72BD6B0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51" y="1040567"/>
            <a:ext cx="11654298" cy="1011836"/>
          </a:xfrm>
        </p:spPr>
        <p:txBody>
          <a:bodyPr>
            <a:normAutofit/>
          </a:bodyPr>
          <a:lstStyle/>
          <a:p>
            <a:pPr algn="ctr"/>
            <a:r>
              <a:rPr lang="es-EC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IMPLEMENTACIÓN DE DLT PARA EL ALMACENAMIENTO SEGURO DE TRANSACCIONES FINANCIERAS EN APLICACIONES FINTECH </a:t>
            </a:r>
            <a:endParaRPr lang="es-EC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A6406-A302-41EA-8913-94E710170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321" y="4009157"/>
            <a:ext cx="7517011" cy="1330636"/>
          </a:xfrm>
        </p:spPr>
        <p:txBody>
          <a:bodyPr>
            <a:normAutofit/>
          </a:bodyPr>
          <a:lstStyle/>
          <a:p>
            <a:pPr algn="l"/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Maestrante:  </a:t>
            </a:r>
            <a:r>
              <a:rPr lang="es-MX" sz="2000" dirty="0">
                <a:solidFill>
                  <a:schemeClr val="bg1"/>
                </a:solidFill>
              </a:rPr>
              <a:t>Ing. Fernando Castillo</a:t>
            </a:r>
            <a:endParaRPr lang="es-MX" sz="2000" b="1" dirty="0">
              <a:solidFill>
                <a:schemeClr val="bg1"/>
              </a:solidFill>
            </a:endParaRPr>
          </a:p>
          <a:p>
            <a:pPr algn="l"/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Tutor:  </a:t>
            </a:r>
            <a:r>
              <a:rPr lang="es-MX" sz="2000" b="1" dirty="0">
                <a:solidFill>
                  <a:schemeClr val="bg1"/>
                </a:solidFill>
              </a:rPr>
              <a:t>		   </a:t>
            </a:r>
            <a:r>
              <a:rPr lang="es-EC" sz="2000" dirty="0">
                <a:solidFill>
                  <a:schemeClr val="bg1"/>
                </a:solidFill>
              </a:rPr>
              <a:t>Ing. </a:t>
            </a:r>
            <a:r>
              <a:rPr lang="es-EC" sz="2000" dirty="0" err="1">
                <a:solidFill>
                  <a:schemeClr val="bg1"/>
                </a:solidFill>
              </a:rPr>
              <a:t>Dixys</a:t>
            </a:r>
            <a:r>
              <a:rPr lang="es-EC" sz="2000" dirty="0">
                <a:solidFill>
                  <a:schemeClr val="bg1"/>
                </a:solidFill>
              </a:rPr>
              <a:t> Hernández, </a:t>
            </a:r>
            <a:r>
              <a:rPr lang="es-EC" sz="2000" dirty="0" err="1">
                <a:solidFill>
                  <a:schemeClr val="bg1"/>
                </a:solidFill>
              </a:rPr>
              <a:t>Ph.D</a:t>
            </a:r>
            <a:r>
              <a:rPr lang="es-EC" sz="2000" dirty="0">
                <a:solidFill>
                  <a:schemeClr val="bg1"/>
                </a:solidFill>
              </a:rPr>
              <a:t>.</a:t>
            </a:r>
            <a:endParaRPr lang="es-MX" sz="2000" dirty="0">
              <a:solidFill>
                <a:schemeClr val="bg1"/>
              </a:solidFill>
            </a:endParaRPr>
          </a:p>
          <a:p>
            <a:pPr algn="l"/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Cotutor: </a:t>
            </a:r>
            <a:r>
              <a:rPr lang="es-MX" sz="2000" b="1" dirty="0">
                <a:solidFill>
                  <a:schemeClr val="bg1"/>
                </a:solidFill>
              </a:rPr>
              <a:t>	   </a:t>
            </a:r>
            <a:r>
              <a:rPr lang="es-EC" sz="2000" dirty="0">
                <a:solidFill>
                  <a:schemeClr val="bg1"/>
                </a:solidFill>
              </a:rPr>
              <a:t>Ing. Félix Fernández, </a:t>
            </a:r>
            <a:r>
              <a:rPr lang="es-EC" sz="2000" dirty="0" err="1">
                <a:solidFill>
                  <a:schemeClr val="bg1"/>
                </a:solidFill>
              </a:rPr>
              <a:t>Ph.D</a:t>
            </a:r>
            <a:r>
              <a:rPr lang="es-EC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299C3-6ED0-497F-8DF4-BB0CFF9F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27" y="3874246"/>
            <a:ext cx="1291965" cy="129196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236E5F-B828-4B80-84D5-31935000A4DB}"/>
              </a:ext>
            </a:extLst>
          </p:cNvPr>
          <p:cNvSpPr txBox="1">
            <a:spLocks/>
          </p:cNvSpPr>
          <p:nvPr/>
        </p:nvSpPr>
        <p:spPr>
          <a:xfrm>
            <a:off x="4875827" y="419725"/>
            <a:ext cx="1888760" cy="7407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</a:t>
            </a:r>
            <a:endParaRPr lang="es-EC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AD3891F-9AB8-4B32-A95E-3AA8E5321174}"/>
              </a:ext>
            </a:extLst>
          </p:cNvPr>
          <p:cNvSpPr txBox="1">
            <a:spLocks/>
          </p:cNvSpPr>
          <p:nvPr/>
        </p:nvSpPr>
        <p:spPr>
          <a:xfrm>
            <a:off x="4810870" y="1870022"/>
            <a:ext cx="2372469" cy="7407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modalidad</a:t>
            </a:r>
            <a:endParaRPr lang="es-EC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0094584-4A29-433B-8DBF-13B3B3035CB5}"/>
              </a:ext>
            </a:extLst>
          </p:cNvPr>
          <p:cNvSpPr txBox="1">
            <a:spLocks/>
          </p:cNvSpPr>
          <p:nvPr/>
        </p:nvSpPr>
        <p:spPr>
          <a:xfrm>
            <a:off x="2887131" y="2518349"/>
            <a:ext cx="5866151" cy="5059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PROYECTO TECNOLÓGICO AVANZADO</a:t>
            </a:r>
            <a:endParaRPr lang="es-EC" sz="3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5713D0F-19CE-46B9-9BA2-A6DB2ADB2FC2}"/>
              </a:ext>
            </a:extLst>
          </p:cNvPr>
          <p:cNvSpPr txBox="1">
            <a:spLocks/>
          </p:cNvSpPr>
          <p:nvPr/>
        </p:nvSpPr>
        <p:spPr>
          <a:xfrm>
            <a:off x="8086540" y="5214476"/>
            <a:ext cx="3212338" cy="40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bg1"/>
                </a:solidFill>
              </a:rPr>
              <a:t>MAESTRÍA EN SOFTWARE</a:t>
            </a:r>
            <a:endParaRPr lang="es-MX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MARCO TEÓRICO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514711" y="1849321"/>
            <a:ext cx="11162578" cy="50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200" dirty="0">
                <a:solidFill>
                  <a:schemeClr val="tx1"/>
                </a:solidFill>
              </a:rPr>
              <a:t>Antecedentes contextuales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2921B68-76C8-4E97-9C9F-799518314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583313"/>
              </p:ext>
            </p:extLst>
          </p:nvPr>
        </p:nvGraphicFramePr>
        <p:xfrm>
          <a:off x="229897" y="2353456"/>
          <a:ext cx="11762234" cy="430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5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MATERIALES Y MÉTODOS</a:t>
            </a:r>
            <a:endParaRPr lang="es-EC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9530ABC-7B72-4614-BADE-48601209C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660687"/>
              </p:ext>
            </p:extLst>
          </p:nvPr>
        </p:nvGraphicFramePr>
        <p:xfrm>
          <a:off x="229897" y="1715956"/>
          <a:ext cx="11762234" cy="514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9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MATERIALES Y MÉTODOS</a:t>
            </a:r>
            <a:endParaRPr lang="es-EC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F79FCF-D77C-403B-92EF-24E0E043A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9594" r="3773" b="6651"/>
          <a:stretch/>
        </p:blipFill>
        <p:spPr>
          <a:xfrm>
            <a:off x="810274" y="1873771"/>
            <a:ext cx="10571452" cy="407732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C985E78-756A-48D9-B185-BDABB5AD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308" y="6073817"/>
            <a:ext cx="50513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s-EC" altLang="es-EC" sz="16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igura 2: Herramientas utilizadas en la investigación</a:t>
            </a:r>
            <a:r>
              <a:rPr kumimoji="0" lang="es-EC" altLang="es-EC" sz="1600" b="0" i="1" u="none" strike="noStrike" cap="none" normalizeH="0" baseline="0" dirty="0" bmk="_Toc9773360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C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</a:t>
            </a:r>
            <a:r>
              <a:rPr kumimoji="0" lang="en-US" altLang="es-EC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Elaboración</a:t>
            </a:r>
            <a:r>
              <a:rPr kumimoji="0" lang="en-US" altLang="es-EC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s-EC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propia</a:t>
            </a:r>
            <a:endParaRPr kumimoji="0" lang="en-US" altLang="es-EC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8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Evaluación de resultados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91095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CONCLUSIONES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680F0-FA94-464A-BB69-ED03BFBD6940}"/>
              </a:ext>
            </a:extLst>
          </p:cNvPr>
          <p:cNvSpPr txBox="1">
            <a:spLocks/>
          </p:cNvSpPr>
          <p:nvPr/>
        </p:nvSpPr>
        <p:spPr>
          <a:xfrm>
            <a:off x="374754" y="1916619"/>
            <a:ext cx="11369016" cy="494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200" dirty="0">
                <a:solidFill>
                  <a:schemeClr val="tx1"/>
                </a:solidFill>
              </a:rPr>
              <a:t>El trabajo lleva un avance del 80%, faltando elaborar parte de los resultados, la discusión de resultados, conclusiones y recomendaciones.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El uso de los DLT incrementa la seguridad en transacciones financieras online por los protocolos de consenso que utilizan y mitigan casos de estafas y fraudes de primera persona por la utilización de </a:t>
            </a:r>
            <a:r>
              <a:rPr lang="es-MX" sz="2200" dirty="0" err="1">
                <a:solidFill>
                  <a:schemeClr val="tx1"/>
                </a:solidFill>
              </a:rPr>
              <a:t>smarts</a:t>
            </a:r>
            <a:r>
              <a:rPr lang="es-MX" sz="2200" dirty="0">
                <a:solidFill>
                  <a:schemeClr val="tx1"/>
                </a:solidFill>
              </a:rPr>
              <a:t> </a:t>
            </a:r>
            <a:r>
              <a:rPr lang="es-MX" sz="2200" dirty="0" err="1">
                <a:solidFill>
                  <a:schemeClr val="tx1"/>
                </a:solidFill>
              </a:rPr>
              <a:t>contracts</a:t>
            </a:r>
            <a:r>
              <a:rPr lang="es-MX" sz="2200" dirty="0">
                <a:solidFill>
                  <a:schemeClr val="tx1"/>
                </a:solidFill>
              </a:rPr>
              <a:t> e identidad digital con NFT.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La selección de los DLT depende exclusivamente de la naturaleza del proyecto a realizarse.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La metodología ABCDE resultó ser eficaz para el desarrollo del sistema </a:t>
            </a:r>
            <a:r>
              <a:rPr lang="es-MX" sz="2200" dirty="0" err="1">
                <a:solidFill>
                  <a:schemeClr val="tx1"/>
                </a:solidFill>
              </a:rPr>
              <a:t>Dapp</a:t>
            </a:r>
            <a:r>
              <a:rPr lang="es-MX" sz="2200" dirty="0">
                <a:solidFill>
                  <a:schemeClr val="tx1"/>
                </a:solidFill>
              </a:rPr>
              <a:t> en una arquitectura de microservicios </a:t>
            </a:r>
            <a:r>
              <a:rPr lang="es-MX" sz="2200" dirty="0" err="1">
                <a:solidFill>
                  <a:schemeClr val="tx1"/>
                </a:solidFill>
              </a:rPr>
              <a:t>cloud</a:t>
            </a:r>
            <a:r>
              <a:rPr lang="es-MX" sz="2200" dirty="0">
                <a:solidFill>
                  <a:schemeClr val="tx1"/>
                </a:solidFill>
              </a:rPr>
              <a:t> utilizada en esta investigación.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Gracias al coste cero en registros ofrecido por IOTA, las aplicaciones Fintech se verán beneficiadas al no cobrarse comisiones adicionales en cada transacción.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Se obtiene mayor rentabilidad económica al momento de utilizar </a:t>
            </a:r>
            <a:r>
              <a:rPr lang="es-MX" sz="2200" dirty="0" err="1">
                <a:solidFill>
                  <a:schemeClr val="tx1"/>
                </a:solidFill>
              </a:rPr>
              <a:t>smart</a:t>
            </a:r>
            <a:r>
              <a:rPr lang="es-MX" sz="2200" dirty="0">
                <a:solidFill>
                  <a:schemeClr val="tx1"/>
                </a:solidFill>
              </a:rPr>
              <a:t> </a:t>
            </a:r>
            <a:r>
              <a:rPr lang="es-MX" sz="2200" dirty="0" err="1">
                <a:solidFill>
                  <a:schemeClr val="tx1"/>
                </a:solidFill>
              </a:rPr>
              <a:t>contract</a:t>
            </a:r>
            <a:r>
              <a:rPr lang="es-MX" sz="2200" dirty="0">
                <a:solidFill>
                  <a:schemeClr val="tx1"/>
                </a:solidFill>
              </a:rPr>
              <a:t> por las  bajas comisiones ofrecidas por </a:t>
            </a:r>
            <a:r>
              <a:rPr lang="es-MX" sz="2200" dirty="0" err="1">
                <a:solidFill>
                  <a:schemeClr val="tx1"/>
                </a:solidFill>
              </a:rPr>
              <a:t>Iotex</a:t>
            </a:r>
            <a:r>
              <a:rPr lang="es-MX" sz="2200" dirty="0">
                <a:solidFill>
                  <a:schemeClr val="tx1"/>
                </a:solidFill>
              </a:rPr>
              <a:t> </a:t>
            </a:r>
            <a:r>
              <a:rPr lang="es-MX" sz="2200" dirty="0" err="1">
                <a:solidFill>
                  <a:schemeClr val="tx1"/>
                </a:solidFill>
              </a:rPr>
              <a:t>blockchain</a:t>
            </a:r>
            <a:r>
              <a:rPr lang="es-MX" sz="2200" dirty="0">
                <a:solidFill>
                  <a:schemeClr val="tx1"/>
                </a:solidFill>
              </a:rPr>
              <a:t> a comparación con otras tecnologías como Ethereum o Bitcoin.</a:t>
            </a:r>
          </a:p>
          <a:p>
            <a:pPr algn="just"/>
            <a:endParaRPr lang="es-MX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0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Bibliografía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Pawlicka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Choraś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Pawlicki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 R.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Kozik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«A $10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million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question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cybersecurity-related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ethical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dilemmas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amid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COVID-19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pandemic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,» </a:t>
            </a:r>
            <a:r>
              <a:rPr lang="es-E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 </a:t>
            </a:r>
            <a:r>
              <a:rPr lang="es-E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Horizons</a:t>
            </a:r>
            <a:r>
              <a:rPr lang="es-E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2021</a:t>
            </a:r>
          </a:p>
          <a:p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M. </a:t>
            </a:r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«La aceleración de la inclusión financiera durante la pandemia de COVID-19. Oportunidades ocultas que salen a relucir,» 2020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K.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Ozili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«Financial Inclusion and Fintech during COVID-19 Crisis: Policy Solutions,» The Company Lawyer Journal, vol. 8, pp. 1-9, 2020. </a:t>
            </a:r>
          </a:p>
          <a:p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M. Marchesi y R.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Tonelli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«ABCDE - agile Block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Chain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DApp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Engineering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,»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Blockchain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Research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Applications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vol. 1,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nº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1, 2020. </a:t>
            </a:r>
            <a:endParaRPr lang="es-EC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2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3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Contenido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7C821-4E75-40A2-8C42-FCC70DB2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800" dirty="0"/>
              <a:t>Motivación y contexto</a:t>
            </a:r>
          </a:p>
          <a:p>
            <a:r>
              <a:rPr lang="es-MX" sz="2800" dirty="0"/>
              <a:t>Marco teórico</a:t>
            </a:r>
          </a:p>
          <a:p>
            <a:r>
              <a:rPr lang="es-MX" sz="2800" dirty="0"/>
              <a:t>Materiales y métodos</a:t>
            </a:r>
          </a:p>
          <a:p>
            <a:r>
              <a:rPr lang="es-MX" sz="2800" dirty="0"/>
              <a:t>Resultados</a:t>
            </a:r>
          </a:p>
          <a:p>
            <a:r>
              <a:rPr lang="es-MX" sz="2800" dirty="0"/>
              <a:t>Discusión de resultados obtenidos</a:t>
            </a:r>
          </a:p>
          <a:p>
            <a:r>
              <a:rPr lang="es-MX" sz="2800" dirty="0"/>
              <a:t>Conclusiones</a:t>
            </a:r>
          </a:p>
          <a:p>
            <a:r>
              <a:rPr lang="es-MX" sz="2800" dirty="0"/>
              <a:t>Recomendaciones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946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35FB7E7-7400-4840-9075-3B3F8A2B6C32}"/>
              </a:ext>
            </a:extLst>
          </p:cNvPr>
          <p:cNvSpPr txBox="1">
            <a:spLocks/>
          </p:cNvSpPr>
          <p:nvPr/>
        </p:nvSpPr>
        <p:spPr>
          <a:xfrm>
            <a:off x="6883532" y="1599764"/>
            <a:ext cx="4860238" cy="502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Formulación del problema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C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¿Cómo las tecnologías de registros distribuidos ayudarían a disminuir casos de delitos informáticos como estafas y fraudes de primera persona en transacciones financieras online de una aplicación Fintech?</a:t>
            </a:r>
            <a:endParaRPr lang="es-MX" sz="36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1916620"/>
            <a:ext cx="6112425" cy="60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Importancia del tema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E4C877-FFB3-4F2A-899D-E3F3EF5F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" y="2617463"/>
            <a:ext cx="1975417" cy="10617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3A71AF-7886-4413-9F95-E6B2FFF1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85" y="2631285"/>
            <a:ext cx="3359570" cy="136024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036997D-6F90-436F-9B1C-9AFA731925CE}"/>
              </a:ext>
            </a:extLst>
          </p:cNvPr>
          <p:cNvSpPr/>
          <p:nvPr/>
        </p:nvSpPr>
        <p:spPr>
          <a:xfrm>
            <a:off x="2041433" y="3119833"/>
            <a:ext cx="893728" cy="218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6C2DC4-ADDB-4F73-85E2-489990619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85" y="2549466"/>
            <a:ext cx="600727" cy="6027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D689D5-F413-4B93-8C87-EC56DF3162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9"/>
          <a:stretch/>
        </p:blipFill>
        <p:spPr>
          <a:xfrm>
            <a:off x="275659" y="3803087"/>
            <a:ext cx="2208551" cy="1525229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2FCABD0-AB04-4E7C-8428-D533483804C5}"/>
              </a:ext>
            </a:extLst>
          </p:cNvPr>
          <p:cNvSpPr/>
          <p:nvPr/>
        </p:nvSpPr>
        <p:spPr>
          <a:xfrm rot="9231007">
            <a:off x="2469494" y="3831880"/>
            <a:ext cx="608704" cy="26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BF798A9-FA31-4363-937F-9B2A8E1B0858}"/>
              </a:ext>
            </a:extLst>
          </p:cNvPr>
          <p:cNvSpPr/>
          <p:nvPr/>
        </p:nvSpPr>
        <p:spPr>
          <a:xfrm>
            <a:off x="2636061" y="4558255"/>
            <a:ext cx="1130047" cy="29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BC8FCE3-4FFA-4D91-B0D9-18BC4437D4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13836" r="7964" b="11388"/>
          <a:stretch/>
        </p:blipFill>
        <p:spPr>
          <a:xfrm>
            <a:off x="3951786" y="4100276"/>
            <a:ext cx="1818711" cy="11388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90EF98-D56B-46D6-8216-6FD4BE65B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" y="5681216"/>
            <a:ext cx="1887623" cy="10617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0D3B49-5347-43AD-81D7-B092C1E87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06" y="5394678"/>
            <a:ext cx="1558958" cy="1348326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C230311-2E56-41A7-844A-62268382F122}"/>
              </a:ext>
            </a:extLst>
          </p:cNvPr>
          <p:cNvSpPr/>
          <p:nvPr/>
        </p:nvSpPr>
        <p:spPr>
          <a:xfrm>
            <a:off x="1487125" y="5919939"/>
            <a:ext cx="997086" cy="30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836A74C-B60B-4B53-AAB0-C82B4A768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28" y="5521754"/>
            <a:ext cx="1071169" cy="1071169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55F1B2F-FC83-44B6-A426-5DFBB2C86A81}"/>
              </a:ext>
            </a:extLst>
          </p:cNvPr>
          <p:cNvSpPr/>
          <p:nvPr/>
        </p:nvSpPr>
        <p:spPr>
          <a:xfrm>
            <a:off x="3828447" y="5906216"/>
            <a:ext cx="997086" cy="30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: doblada 20">
            <a:extLst>
              <a:ext uri="{FF2B5EF4-FFF2-40B4-BE49-F238E27FC236}">
                <a16:creationId xmlns:a16="http://schemas.microsoft.com/office/drawing/2014/main" id="{EEDFC307-A03D-48B1-8A4E-33C9BB97685B}"/>
              </a:ext>
            </a:extLst>
          </p:cNvPr>
          <p:cNvSpPr/>
          <p:nvPr/>
        </p:nvSpPr>
        <p:spPr>
          <a:xfrm flipH="1">
            <a:off x="5770497" y="4585221"/>
            <a:ext cx="604480" cy="15252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5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35FB7E7-7400-4840-9075-3B3F8A2B6C32}"/>
              </a:ext>
            </a:extLst>
          </p:cNvPr>
          <p:cNvSpPr txBox="1">
            <a:spLocks/>
          </p:cNvSpPr>
          <p:nvPr/>
        </p:nvSpPr>
        <p:spPr>
          <a:xfrm>
            <a:off x="6883532" y="1916619"/>
            <a:ext cx="4860238" cy="494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Objetivo general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Implementar tecnologías de registros distribuidos en una arquitectura de microservicios de Google Cloud utilizando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Tangle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 y la metodología ABCDE para disminuir casos de estafas y fraudes de primera persona realizadas en transacciones financieras online de un sistema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Dapp’s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 Fintech.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5412924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Hipótesis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C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 se implementa las tecnologías de registros distribuidos (DLT) en arquitecturas informáticas entonces se disminuirá casos de estafas y fraudes de primera persona en transacciones financieras online de sistemas </a:t>
            </a:r>
            <a:r>
              <a:rPr lang="es-EC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Dapp’s</a:t>
            </a:r>
            <a:r>
              <a:rPr lang="es-EC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Fintech.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7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Objetivos específicos </a:t>
            </a:r>
          </a:p>
          <a:p>
            <a:pPr algn="just">
              <a:lnSpc>
                <a:spcPct val="150000"/>
              </a:lnSpc>
            </a:pP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Investigar DLT utilizando la guía metodológica de Barbara </a:t>
            </a:r>
            <a:r>
              <a:rPr lang="es-EC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Kitchenham</a:t>
            </a:r>
            <a:r>
              <a:rPr lang="es-EC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Diseñar e implementar una arquitectura de microservicios en Google Cloud basado en la metodología ABCDE para el desarrollo de sistemas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DApps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s-EC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Implementar microservicios para registros transaccionales de coste cero con IOTA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Tangle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e identidad digital mediante verificación biométrica y NFT con Tatum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para incrementar las probabilidades de ganar disputas financieras en casos de fraudes en transacciones financieras online.</a:t>
            </a:r>
          </a:p>
        </p:txBody>
      </p:sp>
    </p:spTree>
    <p:extLst>
      <p:ext uri="{BB962C8B-B14F-4D97-AF65-F5344CB8AC3E}">
        <p14:creationId xmlns:p14="http://schemas.microsoft.com/office/powerpoint/2010/main" val="40431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Motivación   y  contexto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448230" y="2068642"/>
            <a:ext cx="11162578" cy="408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Objetivos específicos 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Implementar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smarts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contracts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en microservicios con IOTEX </a:t>
            </a:r>
            <a:r>
              <a:rPr lang="es-MX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 para disminuir el porcentaje de casos de estafas en transacciones financieras online.</a:t>
            </a:r>
          </a:p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</a:rPr>
              <a:t>Evaluar las implementaciones realizadas en aplicaciones clientes mediante pruebas funcionales de la ingeniería de software.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MARCO TEÓRICO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514711" y="1849321"/>
            <a:ext cx="11162578" cy="80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5800" dirty="0">
                <a:solidFill>
                  <a:schemeClr val="tx1"/>
                </a:solidFill>
              </a:rPr>
              <a:t>Antecedentes históricos</a:t>
            </a:r>
          </a:p>
          <a:p>
            <a:pPr marL="0" indent="0" algn="ctr">
              <a:buNone/>
            </a:pPr>
            <a:r>
              <a:rPr lang="es-MX" sz="3300" dirty="0">
                <a:solidFill>
                  <a:schemeClr val="tx1"/>
                </a:solidFill>
              </a:rPr>
              <a:t>SLR (Revisión Sistemática de Literatura) Por: B. </a:t>
            </a:r>
            <a:r>
              <a:rPr lang="es-MX" sz="3300" dirty="0" err="1">
                <a:solidFill>
                  <a:schemeClr val="tx1"/>
                </a:solidFill>
              </a:rPr>
              <a:t>Kitchenham</a:t>
            </a:r>
            <a:endParaRPr lang="es-MX" sz="33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A737A93-149B-4032-9892-9B4598387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58611"/>
              </p:ext>
            </p:extLst>
          </p:nvPr>
        </p:nvGraphicFramePr>
        <p:xfrm>
          <a:off x="514711" y="3134162"/>
          <a:ext cx="3927902" cy="2891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004">
                  <a:extLst>
                    <a:ext uri="{9D8B030D-6E8A-4147-A177-3AD203B41FA5}">
                      <a16:colId xmlns:a16="http://schemas.microsoft.com/office/drawing/2014/main" val="1439944901"/>
                    </a:ext>
                  </a:extLst>
                </a:gridCol>
                <a:gridCol w="1902898">
                  <a:extLst>
                    <a:ext uri="{9D8B030D-6E8A-4147-A177-3AD203B41FA5}">
                      <a16:colId xmlns:a16="http://schemas.microsoft.com/office/drawing/2014/main" val="3183371916"/>
                    </a:ext>
                  </a:extLst>
                </a:gridCol>
              </a:tblGrid>
              <a:tr h="865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Bases de datos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Total de artículos encontrados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119250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IEEE Xplorer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 dirty="0">
                          <a:effectLst/>
                        </a:rPr>
                        <a:t>354</a:t>
                      </a:r>
                      <a:endParaRPr lang="es-EC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416593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Science Direct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188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735765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pPr marL="449580" indent="-44958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Springer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17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716631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Taylor and Francis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72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916040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>
                          <a:effectLst/>
                        </a:rPr>
                        <a:t>Total</a:t>
                      </a:r>
                      <a:endParaRPr lang="es-EC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600" dirty="0">
                          <a:effectLst/>
                        </a:rPr>
                        <a:t>631</a:t>
                      </a:r>
                      <a:endParaRPr lang="es-EC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423098"/>
                  </a:ext>
                </a:extLst>
              </a:tr>
            </a:tbl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C27F231-5847-4A78-B889-78A4311DA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799126"/>
              </p:ext>
            </p:extLst>
          </p:nvPr>
        </p:nvGraphicFramePr>
        <p:xfrm>
          <a:off x="4646952" y="2786623"/>
          <a:ext cx="7545048" cy="394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9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MARCO TEÓRICO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514711" y="1620721"/>
            <a:ext cx="11162578" cy="80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200" dirty="0">
                <a:solidFill>
                  <a:schemeClr val="tx1"/>
                </a:solidFill>
              </a:rPr>
              <a:t>Antecedentes históricos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2037C8-014F-4F83-B8D4-BF674D7F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62" y="21960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2916BE-05B6-488F-9418-CAD97947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177" y="6256926"/>
            <a:ext cx="68996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s-EC" altLang="es-EC" sz="14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igura </a:t>
            </a:r>
            <a:r>
              <a:rPr kumimoji="0" lang="es-EC" altLang="es-EC" sz="1400" b="0" i="1" u="none" strike="noStrike" cap="none" normalizeH="0" baseline="0" dirty="0" bmk="_Toc9773360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 Organización cronológica de los antecedentes de las </a:t>
            </a:r>
            <a:r>
              <a:rPr kumimoji="0" lang="es-EC" altLang="es-EC" sz="1400" b="0" i="1" u="none" strike="noStrike" cap="none" normalizeH="0" baseline="0" dirty="0" err="1" bmk="_Toc9773360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fintech</a:t>
            </a:r>
            <a:r>
              <a:rPr kumimoji="0" lang="es-EC" altLang="es-EC" sz="1400" b="0" i="1" u="none" strike="noStrike" cap="none" normalizeH="0" baseline="0" dirty="0" bmk="_Toc9773360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kumimoji="0" lang="es-EC" altLang="es-EC" sz="1400" b="0" i="1" u="none" strike="noStrike" cap="none" normalizeH="0" baseline="0" dirty="0" err="1" bmk="_Toc9773360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r>
              <a:rPr kumimoji="0" lang="es-EC" altLang="es-EC" sz="1400" b="0" i="1" u="none" strike="noStrike" cap="none" normalizeH="0" baseline="0" dirty="0" bmk="_Toc9773360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EC" altLang="es-EC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C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</a:t>
            </a:r>
            <a:r>
              <a:rPr kumimoji="0" lang="en-US" altLang="es-EC" sz="1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Elaboración</a:t>
            </a:r>
            <a:r>
              <a:rPr kumimoji="0" lang="en-US" altLang="es-EC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s-EC" sz="1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propia</a:t>
            </a:r>
            <a:endParaRPr kumimoji="0" lang="en-US" altLang="es-EC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347F8-D1DF-4C47-A5C1-58DB176D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6" y="2295805"/>
            <a:ext cx="9413823" cy="37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9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777-4341-4A7E-945B-51130B1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/>
              <a:t>MARCO TEÓRICO</a:t>
            </a:r>
            <a:endParaRPr lang="es-EC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FCEE1C-AAFB-4F9E-81BF-7526EED777BD}"/>
              </a:ext>
            </a:extLst>
          </p:cNvPr>
          <p:cNvSpPr txBox="1">
            <a:spLocks/>
          </p:cNvSpPr>
          <p:nvPr/>
        </p:nvSpPr>
        <p:spPr>
          <a:xfrm>
            <a:off x="514711" y="1849321"/>
            <a:ext cx="11162578" cy="50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200" dirty="0">
                <a:solidFill>
                  <a:schemeClr val="tx1"/>
                </a:solidFill>
              </a:rPr>
              <a:t>Antecedentes conceptuales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EBE474-92BE-4238-BED5-A9A643141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379827"/>
              </p:ext>
            </p:extLst>
          </p:nvPr>
        </p:nvGraphicFramePr>
        <p:xfrm>
          <a:off x="581192" y="2486821"/>
          <a:ext cx="10721392" cy="416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BD2FEB-177D-440A-80F7-628DABA00521}"/>
              </a:ext>
            </a:extLst>
          </p:cNvPr>
          <p:cNvSpPr txBox="1">
            <a:spLocks/>
          </p:cNvSpPr>
          <p:nvPr/>
        </p:nvSpPr>
        <p:spPr>
          <a:xfrm>
            <a:off x="209862" y="6353864"/>
            <a:ext cx="5666282" cy="43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[1] M. Marchesi y R.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Tonelli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, «ABCDE - agile Block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Chain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DApp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Engineering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,»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Blockchain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Research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Applications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, vol. 1,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nº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1, 2020. 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08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817</TotalTime>
  <Words>987</Words>
  <Application>Microsoft Office PowerPoint</Application>
  <PresentationFormat>Panorámica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2</vt:lpstr>
      <vt:lpstr>Dividendo</vt:lpstr>
      <vt:lpstr>IMPLEMENTACIÓN DE DLT PARA EL ALMACENAMIENTO SEGURO DE TRANSACCIONES FINANCIERAS EN APLICACIONES FINTECH </vt:lpstr>
      <vt:lpstr>Contenido</vt:lpstr>
      <vt:lpstr>Motivación   y  contexto</vt:lpstr>
      <vt:lpstr>Motivación   y  contexto</vt:lpstr>
      <vt:lpstr>Motivación   y  contexto</vt:lpstr>
      <vt:lpstr>Motivación   y  contexto</vt:lpstr>
      <vt:lpstr>MARCO TEÓRICO</vt:lpstr>
      <vt:lpstr>MARCO TEÓRICO</vt:lpstr>
      <vt:lpstr>MARCO TEÓRICO</vt:lpstr>
      <vt:lpstr>MARCO TEÓRICO</vt:lpstr>
      <vt:lpstr>MATERIALES Y MÉTODOS</vt:lpstr>
      <vt:lpstr>MATERIALES Y MÉTODOS</vt:lpstr>
      <vt:lpstr>Evaluación de resultados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DLT PARA EL ALMACENAMIENTO SEGURO DE TRANSACCIONES FINANCIERAS EN APLICACIONES FINTECH </dc:title>
  <dc:creator>ASUS</dc:creator>
  <cp:lastModifiedBy>ASUS</cp:lastModifiedBy>
  <cp:revision>103</cp:revision>
  <dcterms:created xsi:type="dcterms:W3CDTF">2022-03-09T18:45:14Z</dcterms:created>
  <dcterms:modified xsi:type="dcterms:W3CDTF">2022-03-11T01:27:20Z</dcterms:modified>
</cp:coreProperties>
</file>