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CFnY2Q+sKK9hrBAYl+gsO9CYI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9bef109ae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e9bef109a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e9bef109ae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98577725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e98577725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e98577725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9bef109a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e9bef109a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e9bef109a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9bef109a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e9bef109a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e9bef109a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9bef109a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9bef109a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e9bef109a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9bef109a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e9bef109a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9bef109ae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bef109ae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e9bef109ae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e9bef109ae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con imagen">
  <p:cSld name="Diapositiva de título con imag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0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2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0" title="Título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 title="Subtítulo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9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9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9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29" title="Título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 title="Subtítulo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9" name="Google Shape;129;p29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0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30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30" title="Título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 title="Subtítulo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7" name="Google Shape;137;p3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0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30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30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0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31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5" name="Google Shape;145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6" name="Google Shape;146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50" name="Google Shape;150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p31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">
  <p:cSld name="Dos contenido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32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8" name="Google Shape;158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9" name="Google Shape;159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6" name="Google Shape;166;p32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2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3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2" name="Google Shape;172;p3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3" name="Google Shape;173;p3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3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3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33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34" title="Título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1" name="Google Shape;191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>
  <p:cSld name="Imagen con leyenda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5" title="Título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5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06" name="Google Shape;206;p3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7" name="Google Shape;207;p3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3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3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16" name="Google Shape;21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7" name="Google Shape;21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9" name="Google Shape;21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con imagen">
  <p:cSld name="Encabezado de sección con image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1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1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1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1" title="Título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 title="Subtítulo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9" name="Google Shape;29;p21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1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21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21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3" name="Google Shape;33;p21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1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del texto 01">
  <p:cSld name="Diseño del texto 0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 title="Viñeta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2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2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22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22" title="Subtítulo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2" title="Título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 con subtítulo">
  <p:cSld name="Comparación con sub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3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" name="Google Shape;48;p2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9" name="Google Shape;49;p2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2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" name="Google Shape;51;p2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3" title="Viñeta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3" title="Viñeta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3" title="Subtítulo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58" name="Google Shape;58;p2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3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Gráfico">
  <p:cSld name="1_Gráfic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4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65" name="Google Shape;65;p2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66" name="Google Shape;66;p2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67;p2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" name="Google Shape;68;p2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2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4" title="Subtítulo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" name="Google Shape;73;p24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4" title="Gráfico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chas gracias">
  <p:cSld name="Muchas gracia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5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5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2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2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25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5" title="Título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de texto 02">
  <p:cSld name="Diseño de texto 0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6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45720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6" title="Viñeta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6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6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6" title="Subtítulo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6" title="Título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2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106" name="Google Shape;106;p2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7" name="Google Shape;107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2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7" title="Subtítulo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27" title="Título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 title="Tabla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ía grande">
  <p:cSld name="Fotografía gran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8" title="Imagen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0" name="Google Shape;120;p28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8" title="Título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" title="Imagen de edificio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ágono sólido de color oscuro en medio de énfasis de imagen" id="232" name="Google Shape;232;p1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s-ES"/>
              <a:t>Caso práctico</a:t>
            </a:r>
            <a:endParaRPr/>
          </a:p>
        </p:txBody>
      </p:sp>
      <p:sp>
        <p:nvSpPr>
          <p:cNvPr id="234" name="Google Shape;234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Sistema de Atención Médica Remota (</a:t>
            </a:r>
            <a:r>
              <a:rPr b="1" lang="es-ES"/>
              <a:t>SAMR</a:t>
            </a:r>
            <a:r>
              <a:rPr lang="es-ES"/>
              <a:t>) </a:t>
            </a:r>
            <a:endParaRPr/>
          </a:p>
        </p:txBody>
      </p:sp>
      <p:pic>
        <p:nvPicPr>
          <p:cNvPr descr="https://lh6.googleusercontent.com/SnYeRh2VmmrfhZO2g87oGCEy8m7eiSTo5AW7rnb2NB0dI4oHzuyEGGDqIPSoTpNZcCMVNZBgsqRW8Ncz7hRyqeatfqMPkCmdtEmHW4UtU3RhFtUgocJwwPphglggox18cvRvOVc" id="235" name="Google Shape;2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0425" y="2606537"/>
            <a:ext cx="2080150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9bef109ae_0_65"/>
          <p:cNvSpPr txBox="1"/>
          <p:nvPr>
            <p:ph type="title"/>
          </p:nvPr>
        </p:nvSpPr>
        <p:spPr>
          <a:xfrm>
            <a:off x="338530" y="1165077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18" name="Google Shape;318;ge9bef109ae_0_65"/>
          <p:cNvSpPr txBox="1"/>
          <p:nvPr>
            <p:ph idx="1" type="body"/>
          </p:nvPr>
        </p:nvSpPr>
        <p:spPr>
          <a:xfrm>
            <a:off x="520493" y="1376932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19" name="Google Shape;319;ge9bef109ae_0_65"/>
          <p:cNvSpPr txBox="1"/>
          <p:nvPr>
            <p:ph idx="2" type="body"/>
          </p:nvPr>
        </p:nvSpPr>
        <p:spPr>
          <a:xfrm>
            <a:off x="531814" y="2005762"/>
            <a:ext cx="52257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Inicio.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la visión del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Identificar a los Master Scrum o ScrumMaster y a los stakeholders.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Formar equipos Scrum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Desarrollar épicas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backlogs o listas de requerimientos priorizando el producto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Planificar el lanzamiento</a:t>
            </a:r>
            <a:endParaRPr/>
          </a:p>
        </p:txBody>
      </p:sp>
      <p:sp>
        <p:nvSpPr>
          <p:cNvPr id="320" name="Google Shape;320;ge9bef109ae_0_65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21" name="Google Shape;321;ge9bef109ae_0_65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2" name="Google Shape;322;ge9bef109ae_0_65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23" name="Google Shape;323;ge9bef109ae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03" y="1755133"/>
            <a:ext cx="5871996" cy="373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31" name="Google Shape;331;p6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Planificación y estimación.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Crear, estimar y comprometer historias de usuario.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Identificar y estimar tareas.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el sprint backlog o iteración de tareas.</a:t>
            </a:r>
            <a:endParaRPr/>
          </a:p>
        </p:txBody>
      </p:sp>
      <p:sp>
        <p:nvSpPr>
          <p:cNvPr id="332" name="Google Shape;332;p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33" name="Google Shape;333;p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4" name="Google Shape;334;p6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35" name="Google Shape;3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25" y="3670075"/>
            <a:ext cx="6646850" cy="26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Implementación.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Crear entregables.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Realizar daily stand-up.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Refinanciamiento del backlog priorizado del producto.</a:t>
            </a:r>
            <a:endParaRPr/>
          </a:p>
        </p:txBody>
      </p:sp>
      <p:sp>
        <p:nvSpPr>
          <p:cNvPr id="344" name="Google Shape;344;p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45" name="Google Shape;345;p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6" name="Google Shape;346;p7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47" name="Google Shape;3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574" y="2996602"/>
            <a:ext cx="6238750" cy="309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55" name="Google Shape;355;p8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Revisión y retrospectiva.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Demostrar y validar el sprint.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Retrospectiva del sprint.</a:t>
            </a:r>
            <a:endParaRPr/>
          </a:p>
        </p:txBody>
      </p:sp>
      <p:sp>
        <p:nvSpPr>
          <p:cNvPr id="356" name="Google Shape;356;p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57" name="Google Shape;357;p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8" name="Google Shape;358;p8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9" name="Google Shape;3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75" y="2916675"/>
            <a:ext cx="7694490" cy="36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type="title"/>
          </p:nvPr>
        </p:nvSpPr>
        <p:spPr>
          <a:xfrm>
            <a:off x="338530" y="1165077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Metodología seleccionada: </a:t>
            </a:r>
            <a:r>
              <a:rPr b="0" lang="es-ES"/>
              <a:t>SCRUM</a:t>
            </a:r>
            <a:br>
              <a:rPr b="0" lang="es-ES"/>
            </a:br>
            <a:br>
              <a:rPr lang="es-ES"/>
            </a:br>
            <a:endParaRPr/>
          </a:p>
        </p:txBody>
      </p:sp>
      <p:sp>
        <p:nvSpPr>
          <p:cNvPr id="366" name="Google Shape;366;p9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FASES</a:t>
            </a:r>
            <a:endParaRPr/>
          </a:p>
        </p:txBody>
      </p:sp>
      <p:sp>
        <p:nvSpPr>
          <p:cNvPr id="367" name="Google Shape;367;p9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Lanzamiento.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Enviar entregables.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/>
              <a:t>Enviar retrospectiva del proyecto.</a:t>
            </a:r>
            <a:endParaRPr/>
          </a:p>
        </p:txBody>
      </p:sp>
      <p:sp>
        <p:nvSpPr>
          <p:cNvPr id="368" name="Google Shape;368;p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69" name="Google Shape;369;p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377" name="Google Shape;377;p10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WEB</a:t>
            </a:r>
            <a:endParaRPr/>
          </a:p>
        </p:txBody>
      </p:sp>
      <p:sp>
        <p:nvSpPr>
          <p:cNvPr id="378" name="Google Shape;378;p10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Tecnología backend: </a:t>
            </a:r>
            <a:r>
              <a:rPr lang="es-ES"/>
              <a:t>Ruby on rail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Tecnología frontend: </a:t>
            </a:r>
            <a:r>
              <a:rPr lang="es-ES"/>
              <a:t>React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/>
              <a:t>Lenguaje de programación para la creación de los endpoints para los microservicios: </a:t>
            </a:r>
            <a:r>
              <a:rPr lang="es-ES"/>
              <a:t>NodeJs</a:t>
            </a:r>
            <a:endParaRPr/>
          </a:p>
        </p:txBody>
      </p:sp>
      <p:sp>
        <p:nvSpPr>
          <p:cNvPr id="379" name="Google Shape;379;p1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80" name="Google Shape;380;p1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1" name="Google Shape;381;p10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388" name="Google Shape;388;p11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BASE DE DATOS CENTRALIZADA</a:t>
            </a:r>
            <a:endParaRPr/>
          </a:p>
        </p:txBody>
      </p:sp>
      <p:sp>
        <p:nvSpPr>
          <p:cNvPr id="389" name="Google Shape;389;p11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Servidores con Mysql DB.</a:t>
            </a:r>
            <a:endParaRPr/>
          </a:p>
        </p:txBody>
      </p:sp>
      <p:sp>
        <p:nvSpPr>
          <p:cNvPr id="390" name="Google Shape;390;p1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91" name="Google Shape;391;p1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2" name="Google Shape;392;p11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399" name="Google Shape;399;p12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BASE DE DATOS EN LA NUBE</a:t>
            </a:r>
            <a:endParaRPr/>
          </a:p>
        </p:txBody>
      </p:sp>
      <p:sp>
        <p:nvSpPr>
          <p:cNvPr id="400" name="Google Shape;400;p12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AMAZON DINAMODB</a:t>
            </a:r>
            <a:endParaRPr/>
          </a:p>
        </p:txBody>
      </p:sp>
      <p:sp>
        <p:nvSpPr>
          <p:cNvPr id="401" name="Google Shape;401;p1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02" name="Google Shape;402;p1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3" name="Google Shape;403;p12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10" name="Google Shape;410;p13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MOVIL</a:t>
            </a:r>
            <a:endParaRPr/>
          </a:p>
        </p:txBody>
      </p:sp>
      <p:sp>
        <p:nvSpPr>
          <p:cNvPr id="411" name="Google Shape;411;p13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Tecnología móvil: </a:t>
            </a:r>
            <a:r>
              <a:rPr lang="es-ES"/>
              <a:t>React Native.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ES"/>
              <a:t>Base de datos offline</a:t>
            </a:r>
            <a:r>
              <a:rPr lang="es-ES"/>
              <a:t>: Redis (cuando el celular este offline, todos los datos se guardará en Redis, cuando se detecte conexión nuevamente a la red, se hace una sincronización con la BD en producción).</a:t>
            </a:r>
            <a:endParaRPr/>
          </a:p>
        </p:txBody>
      </p:sp>
      <p:sp>
        <p:nvSpPr>
          <p:cNvPr id="412" name="Google Shape;412;p1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13" name="Google Shape;413;p1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21" name="Google Shape;421;p14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DEL HOGAR</a:t>
            </a:r>
            <a:endParaRPr/>
          </a:p>
        </p:txBody>
      </p:sp>
      <p:sp>
        <p:nvSpPr>
          <p:cNvPr id="422" name="Google Shape;422;p14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Dispositivos IOT</a:t>
            </a:r>
            <a:endParaRPr/>
          </a:p>
        </p:txBody>
      </p:sp>
      <p:sp>
        <p:nvSpPr>
          <p:cNvPr id="423" name="Google Shape;423;p1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24" name="Google Shape;424;p1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5" name="Google Shape;425;p14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" title="Imagen de edificio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809" r="20809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ágono sólido de color oscuro en medio de énfasis de imagen" id="242" name="Google Shape;242;p2"/>
          <p:cNvSpPr/>
          <p:nvPr/>
        </p:nvSpPr>
        <p:spPr>
          <a:xfrm rot="-5400000">
            <a:off x="2679765" y="2388949"/>
            <a:ext cx="2412900" cy="208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/>
              <a:t>Participantes</a:t>
            </a:r>
            <a:endParaRPr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6283842" y="3792046"/>
            <a:ext cx="4911633" cy="2959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Castillo Fernando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Caraguay Leonardo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Gonzabay Esteban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Miranda Jorge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Ing. Quezada Carlos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s-ES"/>
            </a:br>
            <a:endParaRPr/>
          </a:p>
        </p:txBody>
      </p:sp>
      <p:pic>
        <p:nvPicPr>
          <p:cNvPr descr="https://lh6.googleusercontent.com/SnYeRh2VmmrfhZO2g87oGCEy8m7eiSTo5AW7rnb2NB0dI4oHzuyEGGDqIPSoTpNZcCMVNZBgsqRW8Ncz7hRyqeatfqMPkCmdtEmHW4UtU3RhFtUgocJwwPphglggox18cvRvOVc" id="245" name="Google Shape;24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125" y="2743225"/>
            <a:ext cx="2080150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32" name="Google Shape;432;p15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EN LA NUBE</a:t>
            </a:r>
            <a:endParaRPr/>
          </a:p>
        </p:txBody>
      </p:sp>
      <p:sp>
        <p:nvSpPr>
          <p:cNvPr id="433" name="Google Shape;433;p15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Amazon Web services.</a:t>
            </a:r>
            <a:endParaRPr/>
          </a:p>
        </p:txBody>
      </p:sp>
      <p:sp>
        <p:nvSpPr>
          <p:cNvPr id="434" name="Google Shape;434;p1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35" name="Google Shape;435;p1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6" name="Google Shape;436;p15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43" name="Google Shape;443;p16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DE NOTIFICACIONES PUSH</a:t>
            </a:r>
            <a:endParaRPr/>
          </a:p>
        </p:txBody>
      </p:sp>
      <p:sp>
        <p:nvSpPr>
          <p:cNvPr id="444" name="Google Shape;444;p16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Una instancia de AWS dedicada a las notificaciones push tanto en web como en la app.</a:t>
            </a:r>
            <a:endParaRPr/>
          </a:p>
        </p:txBody>
      </p:sp>
      <p:sp>
        <p:nvSpPr>
          <p:cNvPr id="445" name="Google Shape;445;p1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46" name="Google Shape;446;p1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7" name="Google Shape;447;p16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/>
          <p:nvPr>
            <p:ph type="title"/>
          </p:nvPr>
        </p:nvSpPr>
        <p:spPr>
          <a:xfrm>
            <a:off x="338530" y="228963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54" name="Google Shape;454;p17"/>
          <p:cNvSpPr txBox="1"/>
          <p:nvPr>
            <p:ph idx="1" type="body"/>
          </p:nvPr>
        </p:nvSpPr>
        <p:spPr>
          <a:xfrm>
            <a:off x="586468" y="1950916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ARQUITECTURA DE ENVÍO DE EMAIL</a:t>
            </a:r>
            <a:endParaRPr/>
          </a:p>
        </p:txBody>
      </p:sp>
      <p:sp>
        <p:nvSpPr>
          <p:cNvPr id="455" name="Google Shape;455;p17"/>
          <p:cNvSpPr txBox="1"/>
          <p:nvPr>
            <p:ph idx="2" type="body"/>
          </p:nvPr>
        </p:nvSpPr>
        <p:spPr>
          <a:xfrm>
            <a:off x="689469" y="3133796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Una instancia de AWS dedicada al envio de email tanto en web como en la app.</a:t>
            </a:r>
            <a:endParaRPr/>
          </a:p>
        </p:txBody>
      </p:sp>
      <p:sp>
        <p:nvSpPr>
          <p:cNvPr id="456" name="Google Shape;456;p1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57" name="Google Shape;457;p1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8" name="Google Shape;458;p17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985777259_1_0"/>
          <p:cNvSpPr txBox="1"/>
          <p:nvPr>
            <p:ph type="title"/>
          </p:nvPr>
        </p:nvSpPr>
        <p:spPr>
          <a:xfrm>
            <a:off x="338530" y="228963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Identificación de arquitectura propuesta.</a:t>
            </a:r>
            <a:endParaRPr/>
          </a:p>
        </p:txBody>
      </p:sp>
      <p:sp>
        <p:nvSpPr>
          <p:cNvPr id="465" name="Google Shape;465;ge985777259_1_0"/>
          <p:cNvSpPr txBox="1"/>
          <p:nvPr>
            <p:ph idx="1" type="body"/>
          </p:nvPr>
        </p:nvSpPr>
        <p:spPr>
          <a:xfrm>
            <a:off x="586468" y="1950916"/>
            <a:ext cx="7368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/>
              <a:t>INFRAESTRUCTURA DE DATOS ESPECIALES</a:t>
            </a:r>
            <a:endParaRPr/>
          </a:p>
        </p:txBody>
      </p:sp>
      <p:sp>
        <p:nvSpPr>
          <p:cNvPr id="466" name="Google Shape;466;ge985777259_1_0"/>
          <p:cNvSpPr txBox="1"/>
          <p:nvPr>
            <p:ph idx="2" type="body"/>
          </p:nvPr>
        </p:nvSpPr>
        <p:spPr>
          <a:xfrm>
            <a:off x="689469" y="3133796"/>
            <a:ext cx="52257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GOOGLE MAPS API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Servidor web: Geo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Base de datos geográfica: PostGis</a:t>
            </a:r>
            <a:endParaRPr/>
          </a:p>
        </p:txBody>
      </p:sp>
      <p:sp>
        <p:nvSpPr>
          <p:cNvPr id="467" name="Google Shape;467;ge985777259_1_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468" name="Google Shape;468;ge985777259_1_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9" name="Google Shape;469;ge985777259_1_0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18" title="Imagen de edificio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ágono sólido de color oscuro en medio de énfasis de imagen" id="476" name="Google Shape;476;p18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s-ES"/>
              <a:t>Muchas </a:t>
            </a:r>
            <a:r>
              <a:rPr b="0" lang="es-ES"/>
              <a:t>gracias.</a:t>
            </a:r>
            <a:endParaRPr/>
          </a:p>
        </p:txBody>
      </p:sp>
      <p:pic>
        <p:nvPicPr>
          <p:cNvPr descr="https://lh6.googleusercontent.com/SnYeRh2VmmrfhZO2g87oGCEy8m7eiSTo5AW7rnb2NB0dI4oHzuyEGGDqIPSoTpNZcCMVNZBgsqRW8Ncz7hRyqeatfqMPkCmdtEmHW4UtU3RhFtUgocJwwPphglggox18cvRvOVc" id="478" name="Google Shape;4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115" y="2751746"/>
            <a:ext cx="2080172" cy="135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>
            <p:ph type="title"/>
          </p:nvPr>
        </p:nvSpPr>
        <p:spPr>
          <a:xfrm>
            <a:off x="338530" y="1792479"/>
            <a:ext cx="7342622" cy="12027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/>
              <a:t>Sistema de Atención Médica </a:t>
            </a:r>
            <a:br>
              <a:rPr lang="es-ES" sz="3600"/>
            </a:br>
            <a:r>
              <a:rPr lang="es-ES" sz="3600"/>
              <a:t>Remota (SAMR)</a:t>
            </a:r>
            <a:endParaRPr b="0" sz="3600"/>
          </a:p>
        </p:txBody>
      </p:sp>
      <p:sp>
        <p:nvSpPr>
          <p:cNvPr id="252" name="Google Shape;252;p3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Identificación de módulos.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Identificación de fases.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Identificación de arquitectura propuesta.</a:t>
            </a:r>
            <a:endParaRPr/>
          </a:p>
        </p:txBody>
      </p:sp>
      <p:sp>
        <p:nvSpPr>
          <p:cNvPr id="253" name="Google Shape;253;p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54" name="Google Shape;254;p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13559" l="10166" r="23692" t="-13560"/>
          <a:stretch/>
        </p:blipFill>
        <p:spPr>
          <a:xfrm>
            <a:off x="5943603" y="530225"/>
            <a:ext cx="6085100" cy="614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bef109ae_0_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Identificación de módulos.</a:t>
            </a:r>
            <a:endParaRPr b="0"/>
          </a:p>
        </p:txBody>
      </p:sp>
      <p:sp>
        <p:nvSpPr>
          <p:cNvPr id="262" name="Google Shape;262;ge9bef109ae_0_0"/>
          <p:cNvSpPr txBox="1"/>
          <p:nvPr>
            <p:ph idx="2" type="body"/>
          </p:nvPr>
        </p:nvSpPr>
        <p:spPr>
          <a:xfrm>
            <a:off x="520698" y="1970690"/>
            <a:ext cx="54753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0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administración de usuarios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administración de centros de asistencia de salud.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administración de urgencias médicas</a:t>
            </a:r>
            <a:endParaRPr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Módulo de </a:t>
            </a:r>
            <a:r>
              <a:rPr lang="es-ES"/>
              <a:t>administración</a:t>
            </a:r>
            <a:r>
              <a:rPr lang="es-ES"/>
              <a:t> de monitores médicos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e9bef109ae_0_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Agregar un pie de página</a:t>
            </a:r>
            <a:endParaRPr/>
          </a:p>
        </p:txBody>
      </p:sp>
      <p:sp>
        <p:nvSpPr>
          <p:cNvPr id="264" name="Google Shape;264;ge9bef109ae_0_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9bef109ae_0_0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bef109ae_0_11"/>
          <p:cNvSpPr txBox="1"/>
          <p:nvPr>
            <p:ph type="title"/>
          </p:nvPr>
        </p:nvSpPr>
        <p:spPr>
          <a:xfrm>
            <a:off x="338524" y="810625"/>
            <a:ext cx="34983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/>
              <a:t>Gestión</a:t>
            </a:r>
            <a:r>
              <a:rPr lang="es-ES" sz="3600"/>
              <a:t> de usuarios</a:t>
            </a:r>
            <a:endParaRPr b="0" sz="3600"/>
          </a:p>
        </p:txBody>
      </p:sp>
      <p:sp>
        <p:nvSpPr>
          <p:cNvPr id="272" name="Google Shape;272;ge9bef109ae_0_11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pacientes.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familiares de pacientes.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Pagos por la asistencia médica recibida.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profesionales de salud.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Diagnósticos y tratamientos en línea.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Dashboard de lectura de monitores médicos.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3" name="Google Shape;273;ge9bef109ae_0_1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74" name="Google Shape;274;ge9bef109ae_0_1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bef109ae_0_26"/>
          <p:cNvSpPr txBox="1"/>
          <p:nvPr>
            <p:ph type="title"/>
          </p:nvPr>
        </p:nvSpPr>
        <p:spPr>
          <a:xfrm>
            <a:off x="172350" y="825750"/>
            <a:ext cx="46314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highlight>
                  <a:schemeClr val="lt1"/>
                </a:highlight>
              </a:rPr>
              <a:t>Módulo de administración de centros de asistencia de salud.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81" name="Google Shape;281;ge9bef109ae_0_26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centros de asistencias de salud.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Juicios de tratamiento en situaciones de emergencia (solicitar ambulancias, solicitar teleconsulta con un médico asesor).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Consultar de información del paciente en sistemas externos.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Registro de historial de información.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ofertas de atención médica.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Gestión de ambulancias.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2" name="Google Shape;282;ge9bef109ae_0_2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83" name="Google Shape;283;ge9bef109ae_0_2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9bef109ae_0_36"/>
          <p:cNvSpPr txBox="1"/>
          <p:nvPr>
            <p:ph type="title"/>
          </p:nvPr>
        </p:nvSpPr>
        <p:spPr>
          <a:xfrm>
            <a:off x="172350" y="825750"/>
            <a:ext cx="46314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highlight>
                  <a:schemeClr val="lt1"/>
                </a:highlight>
              </a:rPr>
              <a:t>Módulo de administración de urgencias médicas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90" name="Google Shape;290;ge9bef109ae_0_36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Enviar solicitudes de ayuda al centro de asistencia.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Consultar médicos disponibles.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Notificar</a:t>
            </a:r>
            <a:r>
              <a:rPr b="1" lang="es-ES"/>
              <a:t> a los profesionales de salud disponibles.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Asignar profesional de salud para la emergencia.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ge9bef109ae_0_3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292" name="Google Shape;292;ge9bef109ae_0_3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9bef109ae_0_44"/>
          <p:cNvSpPr txBox="1"/>
          <p:nvPr>
            <p:ph type="title"/>
          </p:nvPr>
        </p:nvSpPr>
        <p:spPr>
          <a:xfrm>
            <a:off x="172350" y="825750"/>
            <a:ext cx="46314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highlight>
                  <a:schemeClr val="lt1"/>
                </a:highlight>
              </a:rPr>
              <a:t>Módulo de administración de monitores médicos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99" name="Google Shape;299;ge9bef109ae_0_44"/>
          <p:cNvSpPr txBox="1"/>
          <p:nvPr>
            <p:ph idx="1" type="body"/>
          </p:nvPr>
        </p:nvSpPr>
        <p:spPr>
          <a:xfrm>
            <a:off x="425649" y="2419575"/>
            <a:ext cx="64323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Gestionar cambios dinámicos en el número y ubicación de los usuarios.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Registro de coordenadas del GPS del móvil.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ES"/>
              <a:t>Enviar datos del paciente como ritmo cardiaco, temperatura, etc.</a:t>
            </a:r>
            <a:endParaRPr b="1"/>
          </a:p>
        </p:txBody>
      </p:sp>
      <p:sp>
        <p:nvSpPr>
          <p:cNvPr id="300" name="Google Shape;300;ge9bef109ae_0_44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Agregar un pie de página</a:t>
            </a:r>
            <a:endParaRPr/>
          </a:p>
        </p:txBody>
      </p:sp>
      <p:sp>
        <p:nvSpPr>
          <p:cNvPr id="301" name="Google Shape;301;ge9bef109ae_0_44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111955" y="77452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 C4.</a:t>
            </a:r>
            <a:endParaRPr/>
          </a:p>
        </p:txBody>
      </p:sp>
      <p:sp>
        <p:nvSpPr>
          <p:cNvPr id="308" name="Google Shape;308;p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Agregue un pie de página</a:t>
            </a:r>
            <a:endParaRPr/>
          </a:p>
        </p:txBody>
      </p:sp>
      <p:sp>
        <p:nvSpPr>
          <p:cNvPr id="309" name="Google Shape;309;p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0" name="Google Shape;310;p5"/>
          <p:cNvSpPr txBox="1"/>
          <p:nvPr/>
        </p:nvSpPr>
        <p:spPr>
          <a:xfrm>
            <a:off x="10656875" y="209025"/>
            <a:ext cx="1479300" cy="6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1" name="Google Shape;3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874" y="331575"/>
            <a:ext cx="7559574" cy="6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2021-08-14T00:08:56Z</dcterms:created>
</cp:coreProperties>
</file>