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ban Gonzabay Jimenez" userId="d92a2ebbf345d614" providerId="LiveId" clId="{DCDB11F6-C004-4ED2-934F-15EF23D2629B}"/>
    <pc:docChg chg="undo custSel addSld modSld">
      <pc:chgData name="Esteban Gonzabay Jimenez" userId="d92a2ebbf345d614" providerId="LiveId" clId="{DCDB11F6-C004-4ED2-934F-15EF23D2629B}" dt="2021-11-09T22:01:00.773" v="36" actId="26606"/>
      <pc:docMkLst>
        <pc:docMk/>
      </pc:docMkLst>
      <pc:sldChg chg="addSp delSp modSp new mod setBg modClrScheme chgLayout">
        <pc:chgData name="Esteban Gonzabay Jimenez" userId="d92a2ebbf345d614" providerId="LiveId" clId="{DCDB11F6-C004-4ED2-934F-15EF23D2629B}" dt="2021-11-09T21:34:22.181" v="7" actId="26606"/>
        <pc:sldMkLst>
          <pc:docMk/>
          <pc:sldMk cId="1628518763" sldId="256"/>
        </pc:sldMkLst>
        <pc:spChg chg="del">
          <ac:chgData name="Esteban Gonzabay Jimenez" userId="d92a2ebbf345d614" providerId="LiveId" clId="{DCDB11F6-C004-4ED2-934F-15EF23D2629B}" dt="2021-11-09T21:33:25.391" v="1" actId="6264"/>
          <ac:spMkLst>
            <pc:docMk/>
            <pc:sldMk cId="1628518763" sldId="256"/>
            <ac:spMk id="2" creationId="{499990ED-F2D7-44C6-94D8-455F3A676DB2}"/>
          </ac:spMkLst>
        </pc:spChg>
        <pc:spChg chg="del">
          <ac:chgData name="Esteban Gonzabay Jimenez" userId="d92a2ebbf345d614" providerId="LiveId" clId="{DCDB11F6-C004-4ED2-934F-15EF23D2629B}" dt="2021-11-09T21:33:25.391" v="1" actId="6264"/>
          <ac:spMkLst>
            <pc:docMk/>
            <pc:sldMk cId="1628518763" sldId="256"/>
            <ac:spMk id="3" creationId="{B77C33CB-2ACF-4805-B5E4-9B198A5BBEB1}"/>
          </ac:spMkLst>
        </pc:spChg>
        <pc:spChg chg="add del mod ord">
          <ac:chgData name="Esteban Gonzabay Jimenez" userId="d92a2ebbf345d614" providerId="LiveId" clId="{DCDB11F6-C004-4ED2-934F-15EF23D2629B}" dt="2021-11-09T21:33:28.527" v="2" actId="700"/>
          <ac:spMkLst>
            <pc:docMk/>
            <pc:sldMk cId="1628518763" sldId="256"/>
            <ac:spMk id="4" creationId="{11B0C7A3-3EFF-4BA6-B937-93C8CC129275}"/>
          </ac:spMkLst>
        </pc:spChg>
        <pc:spChg chg="add del mod ord">
          <ac:chgData name="Esteban Gonzabay Jimenez" userId="d92a2ebbf345d614" providerId="LiveId" clId="{DCDB11F6-C004-4ED2-934F-15EF23D2629B}" dt="2021-11-09T21:33:28.527" v="2" actId="700"/>
          <ac:spMkLst>
            <pc:docMk/>
            <pc:sldMk cId="1628518763" sldId="256"/>
            <ac:spMk id="5" creationId="{49BB86E1-C75D-4E95-AE7D-289AC5118E54}"/>
          </ac:spMkLst>
        </pc:spChg>
        <pc:spChg chg="add del">
          <ac:chgData name="Esteban Gonzabay Jimenez" userId="d92a2ebbf345d614" providerId="LiveId" clId="{DCDB11F6-C004-4ED2-934F-15EF23D2629B}" dt="2021-11-09T21:33:45.723" v="4" actId="22"/>
          <ac:spMkLst>
            <pc:docMk/>
            <pc:sldMk cId="1628518763" sldId="256"/>
            <ac:spMk id="7" creationId="{6BE6032E-89BB-4155-9A4F-10E9BD238C72}"/>
          </ac:spMkLst>
        </pc:spChg>
        <pc:spChg chg="add">
          <ac:chgData name="Esteban Gonzabay Jimenez" userId="d92a2ebbf345d614" providerId="LiveId" clId="{DCDB11F6-C004-4ED2-934F-15EF23D2629B}" dt="2021-11-09T21:34:22.181" v="7" actId="26606"/>
          <ac:spMkLst>
            <pc:docMk/>
            <pc:sldMk cId="1628518763" sldId="256"/>
            <ac:spMk id="14" creationId="{42A4FC2C-047E-45A5-965D-8E1E3BF09BC6}"/>
          </ac:spMkLst>
        </pc:spChg>
        <pc:picChg chg="add mod">
          <ac:chgData name="Esteban Gonzabay Jimenez" userId="d92a2ebbf345d614" providerId="LiveId" clId="{DCDB11F6-C004-4ED2-934F-15EF23D2629B}" dt="2021-11-09T21:34:22.181" v="7" actId="26606"/>
          <ac:picMkLst>
            <pc:docMk/>
            <pc:sldMk cId="1628518763" sldId="256"/>
            <ac:picMk id="9" creationId="{FC90E25D-5CE0-4F79-92EE-8517DB8047BA}"/>
          </ac:picMkLst>
        </pc:picChg>
      </pc:sldChg>
      <pc:sldChg chg="addSp modSp new mod">
        <pc:chgData name="Esteban Gonzabay Jimenez" userId="d92a2ebbf345d614" providerId="LiveId" clId="{DCDB11F6-C004-4ED2-934F-15EF23D2629B}" dt="2021-11-09T21:35:02.340" v="15" actId="1076"/>
        <pc:sldMkLst>
          <pc:docMk/>
          <pc:sldMk cId="374691451" sldId="257"/>
        </pc:sldMkLst>
        <pc:picChg chg="add mod modCrop">
          <ac:chgData name="Esteban Gonzabay Jimenez" userId="d92a2ebbf345d614" providerId="LiveId" clId="{DCDB11F6-C004-4ED2-934F-15EF23D2629B}" dt="2021-11-09T21:35:02.340" v="15" actId="1076"/>
          <ac:picMkLst>
            <pc:docMk/>
            <pc:sldMk cId="374691451" sldId="257"/>
            <ac:picMk id="3" creationId="{72CDB994-DC89-46A2-A836-C8AFAD3E5834}"/>
          </ac:picMkLst>
        </pc:picChg>
      </pc:sldChg>
      <pc:sldChg chg="addSp delSp modSp add mod">
        <pc:chgData name="Esteban Gonzabay Jimenez" userId="d92a2ebbf345d614" providerId="LiveId" clId="{DCDB11F6-C004-4ED2-934F-15EF23D2629B}" dt="2021-11-09T21:59:16.706" v="23" actId="1076"/>
        <pc:sldMkLst>
          <pc:docMk/>
          <pc:sldMk cId="2865038579" sldId="258"/>
        </pc:sldMkLst>
        <pc:picChg chg="del">
          <ac:chgData name="Esteban Gonzabay Jimenez" userId="d92a2ebbf345d614" providerId="LiveId" clId="{DCDB11F6-C004-4ED2-934F-15EF23D2629B}" dt="2021-11-09T21:59:03.580" v="17" actId="478"/>
          <ac:picMkLst>
            <pc:docMk/>
            <pc:sldMk cId="2865038579" sldId="258"/>
            <ac:picMk id="3" creationId="{72CDB994-DC89-46A2-A836-C8AFAD3E5834}"/>
          </ac:picMkLst>
        </pc:picChg>
        <pc:picChg chg="add mod">
          <ac:chgData name="Esteban Gonzabay Jimenez" userId="d92a2ebbf345d614" providerId="LiveId" clId="{DCDB11F6-C004-4ED2-934F-15EF23D2629B}" dt="2021-11-09T21:59:16.706" v="23" actId="1076"/>
          <ac:picMkLst>
            <pc:docMk/>
            <pc:sldMk cId="2865038579" sldId="258"/>
            <ac:picMk id="4" creationId="{0D76BC74-5CE2-409D-B0FF-6BEE027AF79C}"/>
          </ac:picMkLst>
        </pc:picChg>
      </pc:sldChg>
      <pc:sldChg chg="addSp delSp modSp add mod setBg">
        <pc:chgData name="Esteban Gonzabay Jimenez" userId="d92a2ebbf345d614" providerId="LiveId" clId="{DCDB11F6-C004-4ED2-934F-15EF23D2629B}" dt="2021-11-09T21:59:50.237" v="28" actId="26606"/>
        <pc:sldMkLst>
          <pc:docMk/>
          <pc:sldMk cId="3593653333" sldId="259"/>
        </pc:sldMkLst>
        <pc:picChg chg="add mod">
          <ac:chgData name="Esteban Gonzabay Jimenez" userId="d92a2ebbf345d614" providerId="LiveId" clId="{DCDB11F6-C004-4ED2-934F-15EF23D2629B}" dt="2021-11-09T21:59:50.237" v="28" actId="26606"/>
          <ac:picMkLst>
            <pc:docMk/>
            <pc:sldMk cId="3593653333" sldId="259"/>
            <ac:picMk id="3" creationId="{3CCA0143-407C-43B3-B9B9-19AC0AD62E92}"/>
          </ac:picMkLst>
        </pc:picChg>
        <pc:picChg chg="del">
          <ac:chgData name="Esteban Gonzabay Jimenez" userId="d92a2ebbf345d614" providerId="LiveId" clId="{DCDB11F6-C004-4ED2-934F-15EF23D2629B}" dt="2021-11-09T21:59:20.947" v="25" actId="478"/>
          <ac:picMkLst>
            <pc:docMk/>
            <pc:sldMk cId="3593653333" sldId="259"/>
            <ac:picMk id="4" creationId="{0D76BC74-5CE2-409D-B0FF-6BEE027AF79C}"/>
          </ac:picMkLst>
        </pc:picChg>
      </pc:sldChg>
      <pc:sldChg chg="addSp modSp new mod setBg">
        <pc:chgData name="Esteban Gonzabay Jimenez" userId="d92a2ebbf345d614" providerId="LiveId" clId="{DCDB11F6-C004-4ED2-934F-15EF23D2629B}" dt="2021-11-09T22:00:29.595" v="31" actId="26606"/>
        <pc:sldMkLst>
          <pc:docMk/>
          <pc:sldMk cId="2781907950" sldId="260"/>
        </pc:sldMkLst>
        <pc:picChg chg="add mod">
          <ac:chgData name="Esteban Gonzabay Jimenez" userId="d92a2ebbf345d614" providerId="LiveId" clId="{DCDB11F6-C004-4ED2-934F-15EF23D2629B}" dt="2021-11-09T22:00:29.595" v="31" actId="26606"/>
          <ac:picMkLst>
            <pc:docMk/>
            <pc:sldMk cId="2781907950" sldId="260"/>
            <ac:picMk id="3" creationId="{BBA53F4F-C94E-49E0-B5E9-F1C257CAD196}"/>
          </ac:picMkLst>
        </pc:picChg>
      </pc:sldChg>
      <pc:sldChg chg="addSp delSp modSp new mod setBg">
        <pc:chgData name="Esteban Gonzabay Jimenez" userId="d92a2ebbf345d614" providerId="LiveId" clId="{DCDB11F6-C004-4ED2-934F-15EF23D2629B}" dt="2021-11-09T22:01:00.773" v="36" actId="26606"/>
        <pc:sldMkLst>
          <pc:docMk/>
          <pc:sldMk cId="3113067978" sldId="261"/>
        </pc:sldMkLst>
        <pc:spChg chg="add del">
          <ac:chgData name="Esteban Gonzabay Jimenez" userId="d92a2ebbf345d614" providerId="LiveId" clId="{DCDB11F6-C004-4ED2-934F-15EF23D2629B}" dt="2021-11-09T22:01:00.773" v="35" actId="26606"/>
          <ac:spMkLst>
            <pc:docMk/>
            <pc:sldMk cId="3113067978" sldId="261"/>
            <ac:spMk id="8" creationId="{F3060C83-F051-4F0E-ABAD-AA0DFC48B218}"/>
          </ac:spMkLst>
        </pc:spChg>
        <pc:spChg chg="add del">
          <ac:chgData name="Esteban Gonzabay Jimenez" userId="d92a2ebbf345d614" providerId="LiveId" clId="{DCDB11F6-C004-4ED2-934F-15EF23D2629B}" dt="2021-11-09T22:01:00.773" v="35" actId="26606"/>
          <ac:spMkLst>
            <pc:docMk/>
            <pc:sldMk cId="3113067978" sldId="261"/>
            <ac:spMk id="10" creationId="{83C98ABE-055B-441F-B07E-44F97F083C39}"/>
          </ac:spMkLst>
        </pc:spChg>
        <pc:spChg chg="add del">
          <ac:chgData name="Esteban Gonzabay Jimenez" userId="d92a2ebbf345d614" providerId="LiveId" clId="{DCDB11F6-C004-4ED2-934F-15EF23D2629B}" dt="2021-11-09T22:01:00.773" v="35" actId="26606"/>
          <ac:spMkLst>
            <pc:docMk/>
            <pc:sldMk cId="3113067978" sldId="261"/>
            <ac:spMk id="12" creationId="{29FDB030-9B49-4CED-8CCD-4D99382388AC}"/>
          </ac:spMkLst>
        </pc:spChg>
        <pc:spChg chg="add del">
          <ac:chgData name="Esteban Gonzabay Jimenez" userId="d92a2ebbf345d614" providerId="LiveId" clId="{DCDB11F6-C004-4ED2-934F-15EF23D2629B}" dt="2021-11-09T22:01:00.773" v="35" actId="26606"/>
          <ac:spMkLst>
            <pc:docMk/>
            <pc:sldMk cId="3113067978" sldId="261"/>
            <ac:spMk id="14" creationId="{3783CA14-24A1-485C-8B30-D6A5D87987AD}"/>
          </ac:spMkLst>
        </pc:spChg>
        <pc:spChg chg="add del">
          <ac:chgData name="Esteban Gonzabay Jimenez" userId="d92a2ebbf345d614" providerId="LiveId" clId="{DCDB11F6-C004-4ED2-934F-15EF23D2629B}" dt="2021-11-09T22:01:00.773" v="35" actId="26606"/>
          <ac:spMkLst>
            <pc:docMk/>
            <pc:sldMk cId="3113067978" sldId="261"/>
            <ac:spMk id="16" creationId="{9A97C86A-04D6-40F7-AE84-31AB43E6A846}"/>
          </ac:spMkLst>
        </pc:spChg>
        <pc:spChg chg="add del">
          <ac:chgData name="Esteban Gonzabay Jimenez" userId="d92a2ebbf345d614" providerId="LiveId" clId="{DCDB11F6-C004-4ED2-934F-15EF23D2629B}" dt="2021-11-09T22:01:00.773" v="35" actId="26606"/>
          <ac:spMkLst>
            <pc:docMk/>
            <pc:sldMk cId="3113067978" sldId="261"/>
            <ac:spMk id="18" creationId="{FF9F2414-84E8-453E-B1F3-389FDE8192D9}"/>
          </ac:spMkLst>
        </pc:spChg>
        <pc:spChg chg="add del">
          <ac:chgData name="Esteban Gonzabay Jimenez" userId="d92a2ebbf345d614" providerId="LiveId" clId="{DCDB11F6-C004-4ED2-934F-15EF23D2629B}" dt="2021-11-09T22:01:00.773" v="35" actId="26606"/>
          <ac:spMkLst>
            <pc:docMk/>
            <pc:sldMk cId="3113067978" sldId="261"/>
            <ac:spMk id="20" creationId="{3ECA69A1-7536-43AC-85EF-C7106179F5ED}"/>
          </ac:spMkLst>
        </pc:spChg>
        <pc:picChg chg="add mod">
          <ac:chgData name="Esteban Gonzabay Jimenez" userId="d92a2ebbf345d614" providerId="LiveId" clId="{DCDB11F6-C004-4ED2-934F-15EF23D2629B}" dt="2021-11-09T22:01:00.773" v="36" actId="26606"/>
          <ac:picMkLst>
            <pc:docMk/>
            <pc:sldMk cId="3113067978" sldId="261"/>
            <ac:picMk id="3" creationId="{821AD59E-AA0D-4682-B2FE-52E4FE91FB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EDD50-238A-4390-8457-45FD52132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D19D16-29CE-40B1-89E0-DCA816DCB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FB3ADB-2C93-4CF1-B0B6-730BE416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211-3724-4CCF-8FF1-FDB10EDA37AC}" type="datetimeFigureOut">
              <a:rPr lang="es-EC" smtClean="0"/>
              <a:t>10/11/2021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03069C-AF1E-4F88-9126-A6D41D78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ABB3A9-2355-4726-A6EC-13E5BF8E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66E9-40D3-47D9-826A-374EE6A8FA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907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DDF7C-810A-450D-B02C-7857BDF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44B38E-C55A-457C-AA56-5E75F6768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7CEA6B-ECFD-4409-BAA7-78A1E8A7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211-3724-4CCF-8FF1-FDB10EDA37AC}" type="datetimeFigureOut">
              <a:rPr lang="es-EC" smtClean="0"/>
              <a:t>10/11/2021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81DBA-6A7B-4300-8154-703EC7CA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414E62-A97F-4352-916B-ABE7D15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66E9-40D3-47D9-826A-374EE6A8FA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923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8FEF15-443D-4D3E-8C19-3A3AF4194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4B68CB-1636-4B9F-B975-03B0E67D7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7C32F-E22C-49ED-AD09-F976C36D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211-3724-4CCF-8FF1-FDB10EDA37AC}" type="datetimeFigureOut">
              <a:rPr lang="es-EC" smtClean="0"/>
              <a:t>10/11/2021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B0827-86D9-4464-A4E9-455D9BD2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DB365D-2D13-4ABB-AA7D-90D190DD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66E9-40D3-47D9-826A-374EE6A8FA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3726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3A6CF-3641-42FB-94B4-506B44B7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791DF-AC10-4C4E-A07A-DC504465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3358B-0E6D-432A-AC6F-58443080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211-3724-4CCF-8FF1-FDB10EDA37AC}" type="datetimeFigureOut">
              <a:rPr lang="es-EC" smtClean="0"/>
              <a:t>10/11/2021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BF037-7144-471F-B8C8-679058E1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0BA514-3772-49F5-810E-FACF3B12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66E9-40D3-47D9-826A-374EE6A8FA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962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CE220-E884-4B55-9DBC-F96A610C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ABD1A0-4EC8-4521-AC93-E4553ECEF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57C01E-D641-4FDC-B185-9F092F0F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211-3724-4CCF-8FF1-FDB10EDA37AC}" type="datetimeFigureOut">
              <a:rPr lang="es-EC" smtClean="0"/>
              <a:t>10/11/2021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5318EB-5DF4-408B-BB0C-DD7CDF4B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213F34-364E-4814-B905-50725E78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66E9-40D3-47D9-826A-374EE6A8FA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896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5BEF7-DB7F-4B32-9BC8-6FCD3092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68269C-8BFF-459B-AE81-B4EAE2724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58EB88-CEA2-4FAD-8BCE-7A33CCF1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F6F8F2-4276-4C35-8C45-63077B0E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211-3724-4CCF-8FF1-FDB10EDA37AC}" type="datetimeFigureOut">
              <a:rPr lang="es-EC" smtClean="0"/>
              <a:t>10/11/2021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D7223D-376B-414A-A296-42C4BF5C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0B74F2-5BBD-4CA3-B2A5-20CD5E19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66E9-40D3-47D9-826A-374EE6A8FA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551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13DB1-CDFB-4BEC-9AD7-F980C3B5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84269C-E371-4937-BBF4-46DEAC851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938F4C-811C-4DE1-8963-84F8E9E5F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36173B-E0C4-4209-9894-FFF84CAD3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02B935-C4A0-41DA-9FBB-276DBB1CC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5C892B-86BE-48E8-95D3-86FB7510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211-3724-4CCF-8FF1-FDB10EDA37AC}" type="datetimeFigureOut">
              <a:rPr lang="es-EC" smtClean="0"/>
              <a:t>10/11/2021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E4862B-572F-4D56-B591-20E11657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3CDC16-3D24-4932-AEE2-32A6440E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66E9-40D3-47D9-826A-374EE6A8FA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5884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88F73-B2BD-4EB9-B53D-B7B3CEBD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84DC6E-B797-4FB8-B712-B618B263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211-3724-4CCF-8FF1-FDB10EDA37AC}" type="datetimeFigureOut">
              <a:rPr lang="es-EC" smtClean="0"/>
              <a:t>10/11/2021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9D63ED-EB7B-4FF6-9243-8AC07556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EA727-E22A-4986-8FAE-FBDA2BAB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66E9-40D3-47D9-826A-374EE6A8FA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514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9605E5-761D-47B7-BBA3-ECA745D4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211-3724-4CCF-8FF1-FDB10EDA37AC}" type="datetimeFigureOut">
              <a:rPr lang="es-EC" smtClean="0"/>
              <a:t>10/11/2021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E5C911-0757-4334-A24E-12C6BF1F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0D21F-D5BA-408D-9E08-5E347DCB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66E9-40D3-47D9-826A-374EE6A8FA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536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2BCBE-1E95-4A64-BFFC-CC779676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DC3CD-3E40-4311-96CB-4446749D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C78A11-36BC-47B9-A2C9-5A2462FD7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87F4D-89FA-400D-9FEC-0107CDB6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211-3724-4CCF-8FF1-FDB10EDA37AC}" type="datetimeFigureOut">
              <a:rPr lang="es-EC" smtClean="0"/>
              <a:t>10/11/2021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36E6FF-3E2B-4CD4-8DD8-D4A8A41C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77D4A9-2086-4135-8831-F80A500F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66E9-40D3-47D9-826A-374EE6A8FA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592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6641A-6651-410C-8F82-04A06D4A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BBCD28-6340-44C5-A571-2DD5164EB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562FC0-F667-4C2A-A8E3-00A910D5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AAE01E-5339-416D-8AFE-2B94ED86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211-3724-4CCF-8FF1-FDB10EDA37AC}" type="datetimeFigureOut">
              <a:rPr lang="es-EC" smtClean="0"/>
              <a:t>10/11/2021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0AEC7F-6BB9-4EEA-A335-9AA98D77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4D6C17-B0B8-47FF-9A58-DF5AD952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66E9-40D3-47D9-826A-374EE6A8FA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276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B47625-532A-4FEF-A539-26931B9C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210163-051E-4F8E-8145-6174C70B7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26CBD-5306-448D-98B0-6817D0BE4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08211-3724-4CCF-8FF1-FDB10EDA37AC}" type="datetimeFigureOut">
              <a:rPr lang="es-EC" smtClean="0"/>
              <a:t>10/11/2021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8DCD20-F8C4-49A2-A6BC-A40DAE622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2C8A59-C55B-4356-9DAC-AF6325F24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966E9-40D3-47D9-826A-374EE6A8FA4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245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C90E25D-5CE0-4F79-92EE-8517DB8047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8" r="497"/>
          <a:stretch/>
        </p:blipFill>
        <p:spPr>
          <a:xfrm>
            <a:off x="0" y="0"/>
            <a:ext cx="8469521" cy="476322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13C9597-D3FA-4814-9032-888462E63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495" y="3731544"/>
            <a:ext cx="3895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1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CDB994-DC89-46A2-A836-C8AFAD3E5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2"/>
          <a:stretch/>
        </p:blipFill>
        <p:spPr>
          <a:xfrm>
            <a:off x="496528" y="229991"/>
            <a:ext cx="8021831" cy="482714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C4CAA68-D414-4F4E-8BE3-08AA5B5C8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269" y="3429000"/>
            <a:ext cx="39719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D76BC74-5CE2-409D-B0FF-6BEE027A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4" y="144849"/>
            <a:ext cx="8604201" cy="362903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7ACAFB6-FBAF-427E-937C-91739F5DF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159" y="3650201"/>
            <a:ext cx="4700086" cy="306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3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CA0143-407C-43B3-B9B9-19AC0AD6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13796" cy="439551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7F416C5-22E9-495A-8448-FB3891D15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74" y="3962400"/>
            <a:ext cx="4064110" cy="274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A53F4F-C94E-49E0-B5E9-F1C257CA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993"/>
            <a:ext cx="8987088" cy="408912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89E2B03-9E93-42CF-B802-A70B1D508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980" y="3429000"/>
            <a:ext cx="3601477" cy="313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0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1AD59E-AA0D-4682-B2FE-52E4FE91F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6" y="0"/>
            <a:ext cx="8757206" cy="415967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701C169-936A-4AEC-9ED9-2B60AB2E9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024" y="2759242"/>
            <a:ext cx="3690730" cy="386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67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 Gonzabay Jimenez</dc:creator>
  <cp:lastModifiedBy>ASUS</cp:lastModifiedBy>
  <cp:revision>6</cp:revision>
  <dcterms:created xsi:type="dcterms:W3CDTF">2021-11-09T21:32:49Z</dcterms:created>
  <dcterms:modified xsi:type="dcterms:W3CDTF">2021-11-11T00:36:30Z</dcterms:modified>
</cp:coreProperties>
</file>