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84" r:id="rId3"/>
    <p:sldId id="326" r:id="rId4"/>
    <p:sldId id="311" r:id="rId5"/>
    <p:sldId id="312" r:id="rId6"/>
    <p:sldId id="327" r:id="rId7"/>
    <p:sldId id="307" r:id="rId8"/>
    <p:sldId id="287" r:id="rId9"/>
    <p:sldId id="313" r:id="rId10"/>
    <p:sldId id="314" r:id="rId11"/>
    <p:sldId id="317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258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Merriweather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667"/>
    <a:srgbClr val="FDB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5A6AB-098C-4C2E-B125-AAFEC4AD71DB}">
  <a:tblStyle styleId="{35A5A6AB-098C-4C2E-B125-AAFEC4AD7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3464" autoAdjust="0"/>
  </p:normalViewPr>
  <p:slideViewPr>
    <p:cSldViewPr snapToGrid="0">
      <p:cViewPr varScale="1">
        <p:scale>
          <a:sx n="85" d="100"/>
          <a:sy n="85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7E112-195B-431D-8EB3-C451D827E3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9A9609-9300-4A4D-B49F-1F1013539DA5}">
      <dgm:prSet phldrT="[Texto]"/>
      <dgm:spPr/>
      <dgm:t>
        <a:bodyPr/>
        <a:lstStyle/>
        <a:p>
          <a:r>
            <a:rPr lang="es-ES" dirty="0" smtClean="0"/>
            <a:t>METAS DE LA ORGANIZACIÓN</a:t>
          </a:r>
          <a:endParaRPr lang="es-ES" dirty="0"/>
        </a:p>
      </dgm:t>
    </dgm:pt>
    <dgm:pt modelId="{A4EE4231-1C97-4921-AEBC-856E7D44D22B}" type="parTrans" cxnId="{7BDB82A7-6C34-4A7A-B9AE-963DA515AF59}">
      <dgm:prSet/>
      <dgm:spPr/>
      <dgm:t>
        <a:bodyPr/>
        <a:lstStyle/>
        <a:p>
          <a:endParaRPr lang="es-ES"/>
        </a:p>
      </dgm:t>
    </dgm:pt>
    <dgm:pt modelId="{7B85390D-C6EB-4CC1-837A-2CFB2887836F}" type="sibTrans" cxnId="{7BDB82A7-6C34-4A7A-B9AE-963DA515AF59}">
      <dgm:prSet/>
      <dgm:spPr/>
      <dgm:t>
        <a:bodyPr/>
        <a:lstStyle/>
        <a:p>
          <a:endParaRPr lang="es-ES"/>
        </a:p>
      </dgm:t>
    </dgm:pt>
    <dgm:pt modelId="{FE502828-E3F6-41FA-A673-15AD24F0147A}">
      <dgm:prSet phldrT="[Texto]"/>
      <dgm:spPr/>
      <dgm:t>
        <a:bodyPr/>
        <a:lstStyle/>
        <a:p>
          <a:r>
            <a:rPr lang="es-ES" dirty="0" smtClean="0"/>
            <a:t>POLITICAS CALIDAD</a:t>
          </a:r>
          <a:endParaRPr lang="es-ES" dirty="0"/>
        </a:p>
      </dgm:t>
    </dgm:pt>
    <dgm:pt modelId="{87F9D1D2-C10E-41E1-8070-05BAFFD28B2A}" type="parTrans" cxnId="{B97DF58E-BFCE-4410-807C-F4DB9473E231}">
      <dgm:prSet/>
      <dgm:spPr/>
      <dgm:t>
        <a:bodyPr/>
        <a:lstStyle/>
        <a:p>
          <a:endParaRPr lang="es-ES"/>
        </a:p>
      </dgm:t>
    </dgm:pt>
    <dgm:pt modelId="{0B52F0B5-1B4D-41E6-BB1A-B475902924E1}" type="sibTrans" cxnId="{B97DF58E-BFCE-4410-807C-F4DB9473E231}">
      <dgm:prSet/>
      <dgm:spPr/>
      <dgm:t>
        <a:bodyPr/>
        <a:lstStyle/>
        <a:p>
          <a:endParaRPr lang="es-ES"/>
        </a:p>
      </dgm:t>
    </dgm:pt>
    <dgm:pt modelId="{AEDA1D21-34E6-45EF-8A81-2D88CF0638BA}" type="asst">
      <dgm:prSet/>
      <dgm:spPr/>
      <dgm:t>
        <a:bodyPr/>
        <a:lstStyle/>
        <a:p>
          <a:r>
            <a:rPr lang="es-ES" dirty="0" smtClean="0"/>
            <a:t>MANUAL DE CALIDD</a:t>
          </a:r>
          <a:endParaRPr lang="es-ES" dirty="0"/>
        </a:p>
      </dgm:t>
    </dgm:pt>
    <dgm:pt modelId="{671E2545-4FE9-4222-AB96-AC92CAA66408}" type="parTrans" cxnId="{AB2FA840-2E51-465D-9814-1D810B40603D}">
      <dgm:prSet/>
      <dgm:spPr/>
      <dgm:t>
        <a:bodyPr/>
        <a:lstStyle/>
        <a:p>
          <a:endParaRPr lang="es-ES"/>
        </a:p>
      </dgm:t>
    </dgm:pt>
    <dgm:pt modelId="{E4DBF07B-4AF2-4170-8384-D4F1BEFFC6BF}" type="sibTrans" cxnId="{AB2FA840-2E51-465D-9814-1D810B40603D}">
      <dgm:prSet/>
      <dgm:spPr/>
      <dgm:t>
        <a:bodyPr/>
        <a:lstStyle/>
        <a:p>
          <a:endParaRPr lang="es-ES"/>
        </a:p>
      </dgm:t>
    </dgm:pt>
    <dgm:pt modelId="{8DF1EA47-91E4-4B63-BE8D-1DE9AFD4ACA0}">
      <dgm:prSet/>
      <dgm:spPr/>
      <dgm:t>
        <a:bodyPr/>
        <a:lstStyle/>
        <a:p>
          <a:r>
            <a:rPr lang="es-ES" dirty="0" smtClean="0"/>
            <a:t>PROCEDIMIENTO DE TRABAJO Y PRUEBA</a:t>
          </a:r>
          <a:endParaRPr lang="es-ES" dirty="0"/>
        </a:p>
      </dgm:t>
    </dgm:pt>
    <dgm:pt modelId="{2D585EC1-1D9C-4E9C-A198-21068126A6C1}" type="parTrans" cxnId="{9D55BDD9-CAD9-4EE0-AB65-DE44EE441C45}">
      <dgm:prSet/>
      <dgm:spPr/>
      <dgm:t>
        <a:bodyPr/>
        <a:lstStyle/>
        <a:p>
          <a:endParaRPr lang="es-ES"/>
        </a:p>
      </dgm:t>
    </dgm:pt>
    <dgm:pt modelId="{594F48A6-3D7D-42F9-A45A-A4539E0AC87A}" type="sibTrans" cxnId="{9D55BDD9-CAD9-4EE0-AB65-DE44EE441C45}">
      <dgm:prSet/>
      <dgm:spPr/>
      <dgm:t>
        <a:bodyPr/>
        <a:lstStyle/>
        <a:p>
          <a:endParaRPr lang="es-ES"/>
        </a:p>
      </dgm:t>
    </dgm:pt>
    <dgm:pt modelId="{12B53FDA-FD20-4F7E-84A2-EB59CCF7B41A}">
      <dgm:prSet/>
      <dgm:spPr/>
      <dgm:t>
        <a:bodyPr/>
        <a:lstStyle/>
        <a:p>
          <a:r>
            <a:rPr lang="es-ES" dirty="0" smtClean="0"/>
            <a:t>PLAN DE GARANTA DE LA CALIDAD</a:t>
          </a:r>
          <a:endParaRPr lang="es-ES" dirty="0"/>
        </a:p>
      </dgm:t>
    </dgm:pt>
    <dgm:pt modelId="{9F2D85C1-2E9C-4015-90EB-C8411F4FD8D3}" type="parTrans" cxnId="{98223708-B9E8-4AAD-8078-59004AB6F76D}">
      <dgm:prSet/>
      <dgm:spPr/>
      <dgm:t>
        <a:bodyPr/>
        <a:lstStyle/>
        <a:p>
          <a:endParaRPr lang="es-ES"/>
        </a:p>
      </dgm:t>
    </dgm:pt>
    <dgm:pt modelId="{AAC5F869-A170-4E78-80B4-654677D326BF}" type="sibTrans" cxnId="{98223708-B9E8-4AAD-8078-59004AB6F76D}">
      <dgm:prSet/>
      <dgm:spPr/>
      <dgm:t>
        <a:bodyPr/>
        <a:lstStyle/>
        <a:p>
          <a:endParaRPr lang="es-ES"/>
        </a:p>
      </dgm:t>
    </dgm:pt>
    <dgm:pt modelId="{033C198D-CC9A-4314-9309-ABC245777927}">
      <dgm:prSet/>
      <dgm:spPr/>
      <dgm:t>
        <a:bodyPr/>
        <a:lstStyle/>
        <a:p>
          <a:r>
            <a:rPr lang="es-ES" dirty="0" smtClean="0"/>
            <a:t>INFORMES DE CALIDAD</a:t>
          </a:r>
          <a:endParaRPr lang="es-ES" dirty="0"/>
        </a:p>
      </dgm:t>
    </dgm:pt>
    <dgm:pt modelId="{80ECB792-5990-49C0-94A8-C8AD69F1D142}" type="parTrans" cxnId="{C154120D-9815-4D90-88F2-3021B7CF4563}">
      <dgm:prSet/>
      <dgm:spPr/>
      <dgm:t>
        <a:bodyPr/>
        <a:lstStyle/>
        <a:p>
          <a:endParaRPr lang="es-ES"/>
        </a:p>
      </dgm:t>
    </dgm:pt>
    <dgm:pt modelId="{3A76534C-E69B-4BA3-BE93-0EE5FA4C87AC}" type="sibTrans" cxnId="{C154120D-9815-4D90-88F2-3021B7CF4563}">
      <dgm:prSet/>
      <dgm:spPr/>
      <dgm:t>
        <a:bodyPr/>
        <a:lstStyle/>
        <a:p>
          <a:endParaRPr lang="es-ES"/>
        </a:p>
      </dgm:t>
    </dgm:pt>
    <dgm:pt modelId="{E718AD53-28E0-4B79-930D-4A38205ADCEA}" type="asst">
      <dgm:prSet/>
      <dgm:spPr/>
      <dgm:t>
        <a:bodyPr/>
        <a:lstStyle/>
        <a:p>
          <a:r>
            <a:rPr lang="es-ES" dirty="0" smtClean="0"/>
            <a:t>ESTANDARES  PARA EL MODELO DE CALIDAD</a:t>
          </a:r>
          <a:endParaRPr lang="es-ES" dirty="0"/>
        </a:p>
      </dgm:t>
    </dgm:pt>
    <dgm:pt modelId="{4686CE59-F03A-45CF-9B1E-ADF3C7E3C8AD}" type="parTrans" cxnId="{CDD271E2-CC81-4215-8BFE-B076ED6705F5}">
      <dgm:prSet/>
      <dgm:spPr/>
      <dgm:t>
        <a:bodyPr/>
        <a:lstStyle/>
        <a:p>
          <a:endParaRPr lang="es-ES"/>
        </a:p>
      </dgm:t>
    </dgm:pt>
    <dgm:pt modelId="{45AC30F5-FA30-4FD4-A2A2-89F6F61F8909}" type="sibTrans" cxnId="{CDD271E2-CC81-4215-8BFE-B076ED6705F5}">
      <dgm:prSet/>
      <dgm:spPr/>
      <dgm:t>
        <a:bodyPr/>
        <a:lstStyle/>
        <a:p>
          <a:endParaRPr lang="es-ES"/>
        </a:p>
      </dgm:t>
    </dgm:pt>
    <dgm:pt modelId="{31296D9C-B89D-42F1-BCAB-055B82F2D777}" type="pres">
      <dgm:prSet presAssocID="{88A7E112-195B-431D-8EB3-C451D827E3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A15F92D-9FF5-4DA0-8FF5-C03924C1AF78}" type="pres">
      <dgm:prSet presAssocID="{3D9A9609-9300-4A4D-B49F-1F1013539DA5}" presName="hierRoot1" presStyleCnt="0">
        <dgm:presLayoutVars>
          <dgm:hierBranch val="init"/>
        </dgm:presLayoutVars>
      </dgm:prSet>
      <dgm:spPr/>
    </dgm:pt>
    <dgm:pt modelId="{9E1EC208-6271-4165-9031-C97D51857FB1}" type="pres">
      <dgm:prSet presAssocID="{3D9A9609-9300-4A4D-B49F-1F1013539DA5}" presName="rootComposite1" presStyleCnt="0"/>
      <dgm:spPr/>
    </dgm:pt>
    <dgm:pt modelId="{4D203950-85EF-4901-8B0F-A9D8E183F7C8}" type="pres">
      <dgm:prSet presAssocID="{3D9A9609-9300-4A4D-B49F-1F1013539DA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76F586-7801-49E8-8DC9-4E3B46CCA801}" type="pres">
      <dgm:prSet presAssocID="{3D9A9609-9300-4A4D-B49F-1F1013539DA5}" presName="rootConnector1" presStyleLbl="node1" presStyleIdx="0" presStyleCnt="0"/>
      <dgm:spPr/>
      <dgm:t>
        <a:bodyPr/>
        <a:lstStyle/>
        <a:p>
          <a:endParaRPr lang="es-ES"/>
        </a:p>
      </dgm:t>
    </dgm:pt>
    <dgm:pt modelId="{F5CBBC41-D5A7-42EF-815B-003D13A8BE4C}" type="pres">
      <dgm:prSet presAssocID="{3D9A9609-9300-4A4D-B49F-1F1013539DA5}" presName="hierChild2" presStyleCnt="0"/>
      <dgm:spPr/>
    </dgm:pt>
    <dgm:pt modelId="{92FEFF70-6763-48A2-BA07-5B0A3E547B83}" type="pres">
      <dgm:prSet presAssocID="{87F9D1D2-C10E-41E1-8070-05BAFFD28B2A}" presName="Name37" presStyleLbl="parChTrans1D2" presStyleIdx="0" presStyleCnt="1"/>
      <dgm:spPr/>
      <dgm:t>
        <a:bodyPr/>
        <a:lstStyle/>
        <a:p>
          <a:endParaRPr lang="es-ES"/>
        </a:p>
      </dgm:t>
    </dgm:pt>
    <dgm:pt modelId="{5FE468E2-93B8-473A-8FD9-633171602742}" type="pres">
      <dgm:prSet presAssocID="{FE502828-E3F6-41FA-A673-15AD24F0147A}" presName="hierRoot2" presStyleCnt="0">
        <dgm:presLayoutVars>
          <dgm:hierBranch val="init"/>
        </dgm:presLayoutVars>
      </dgm:prSet>
      <dgm:spPr/>
    </dgm:pt>
    <dgm:pt modelId="{4D7E99A1-D969-4949-B6F1-CBFBC2F829C7}" type="pres">
      <dgm:prSet presAssocID="{FE502828-E3F6-41FA-A673-15AD24F0147A}" presName="rootComposite" presStyleCnt="0"/>
      <dgm:spPr/>
    </dgm:pt>
    <dgm:pt modelId="{07C601EF-AFD8-4F31-B54D-92B8B2168AB2}" type="pres">
      <dgm:prSet presAssocID="{FE502828-E3F6-41FA-A673-15AD24F0147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DFB4B7-9F43-4675-80AF-8F324BD3898A}" type="pres">
      <dgm:prSet presAssocID="{FE502828-E3F6-41FA-A673-15AD24F0147A}" presName="rootConnector" presStyleLbl="node2" presStyleIdx="0" presStyleCnt="1"/>
      <dgm:spPr/>
      <dgm:t>
        <a:bodyPr/>
        <a:lstStyle/>
        <a:p>
          <a:endParaRPr lang="es-ES"/>
        </a:p>
      </dgm:t>
    </dgm:pt>
    <dgm:pt modelId="{4D2AFAA6-25FD-433E-BF06-BB76F637B624}" type="pres">
      <dgm:prSet presAssocID="{FE502828-E3F6-41FA-A673-15AD24F0147A}" presName="hierChild4" presStyleCnt="0"/>
      <dgm:spPr/>
    </dgm:pt>
    <dgm:pt modelId="{EA95A5A8-335A-407B-95E2-15717FBDB4B9}" type="pres">
      <dgm:prSet presAssocID="{2D585EC1-1D9C-4E9C-A198-21068126A6C1}" presName="Name37" presStyleLbl="parChTrans1D3" presStyleIdx="0" presStyleCnt="3"/>
      <dgm:spPr/>
      <dgm:t>
        <a:bodyPr/>
        <a:lstStyle/>
        <a:p>
          <a:endParaRPr lang="es-ES"/>
        </a:p>
      </dgm:t>
    </dgm:pt>
    <dgm:pt modelId="{96F6EE83-B50A-4BBD-A93B-EA014F1FB0BC}" type="pres">
      <dgm:prSet presAssocID="{8DF1EA47-91E4-4B63-BE8D-1DE9AFD4ACA0}" presName="hierRoot2" presStyleCnt="0">
        <dgm:presLayoutVars>
          <dgm:hierBranch val="init"/>
        </dgm:presLayoutVars>
      </dgm:prSet>
      <dgm:spPr/>
    </dgm:pt>
    <dgm:pt modelId="{0A0EEBC1-0030-4DE8-B1D8-AF2368F5E151}" type="pres">
      <dgm:prSet presAssocID="{8DF1EA47-91E4-4B63-BE8D-1DE9AFD4ACA0}" presName="rootComposite" presStyleCnt="0"/>
      <dgm:spPr/>
    </dgm:pt>
    <dgm:pt modelId="{3A701D7D-6F14-4662-9031-0AE05016B7F9}" type="pres">
      <dgm:prSet presAssocID="{8DF1EA47-91E4-4B63-BE8D-1DE9AFD4ACA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743DB5-4236-49F9-A299-C644E8A663C2}" type="pres">
      <dgm:prSet presAssocID="{8DF1EA47-91E4-4B63-BE8D-1DE9AFD4ACA0}" presName="rootConnector" presStyleLbl="node3" presStyleIdx="0" presStyleCnt="1"/>
      <dgm:spPr/>
      <dgm:t>
        <a:bodyPr/>
        <a:lstStyle/>
        <a:p>
          <a:endParaRPr lang="es-ES"/>
        </a:p>
      </dgm:t>
    </dgm:pt>
    <dgm:pt modelId="{4BF156EC-EB08-478B-8502-AF703D601149}" type="pres">
      <dgm:prSet presAssocID="{8DF1EA47-91E4-4B63-BE8D-1DE9AFD4ACA0}" presName="hierChild4" presStyleCnt="0"/>
      <dgm:spPr/>
    </dgm:pt>
    <dgm:pt modelId="{5C501A38-8285-4D10-809B-F4D1C4EA24F9}" type="pres">
      <dgm:prSet presAssocID="{9F2D85C1-2E9C-4015-90EB-C8411F4FD8D3}" presName="Name37" presStyleLbl="parChTrans1D4" presStyleIdx="0" presStyleCnt="2"/>
      <dgm:spPr/>
      <dgm:t>
        <a:bodyPr/>
        <a:lstStyle/>
        <a:p>
          <a:endParaRPr lang="es-ES"/>
        </a:p>
      </dgm:t>
    </dgm:pt>
    <dgm:pt modelId="{D99E8541-569C-4390-B772-D513525906CF}" type="pres">
      <dgm:prSet presAssocID="{12B53FDA-FD20-4F7E-84A2-EB59CCF7B41A}" presName="hierRoot2" presStyleCnt="0">
        <dgm:presLayoutVars>
          <dgm:hierBranch val="init"/>
        </dgm:presLayoutVars>
      </dgm:prSet>
      <dgm:spPr/>
    </dgm:pt>
    <dgm:pt modelId="{60004AFB-7A51-4A2A-A8EE-04F8A5FE10FE}" type="pres">
      <dgm:prSet presAssocID="{12B53FDA-FD20-4F7E-84A2-EB59CCF7B41A}" presName="rootComposite" presStyleCnt="0"/>
      <dgm:spPr/>
    </dgm:pt>
    <dgm:pt modelId="{A2E127CC-7679-4FE2-BA2A-0604F09C6724}" type="pres">
      <dgm:prSet presAssocID="{12B53FDA-FD20-4F7E-84A2-EB59CCF7B41A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834551-CAC0-42D7-862D-A75C10C14DF6}" type="pres">
      <dgm:prSet presAssocID="{12B53FDA-FD20-4F7E-84A2-EB59CCF7B41A}" presName="rootConnector" presStyleLbl="node4" presStyleIdx="0" presStyleCnt="2"/>
      <dgm:spPr/>
      <dgm:t>
        <a:bodyPr/>
        <a:lstStyle/>
        <a:p>
          <a:endParaRPr lang="es-ES"/>
        </a:p>
      </dgm:t>
    </dgm:pt>
    <dgm:pt modelId="{3ECC9687-0EFB-4881-8F05-FE8A90EBEBD2}" type="pres">
      <dgm:prSet presAssocID="{12B53FDA-FD20-4F7E-84A2-EB59CCF7B41A}" presName="hierChild4" presStyleCnt="0"/>
      <dgm:spPr/>
    </dgm:pt>
    <dgm:pt modelId="{DB012FC5-A119-40A5-9A41-1B47CD4ACE7F}" type="pres">
      <dgm:prSet presAssocID="{80ECB792-5990-49C0-94A8-C8AD69F1D142}" presName="Name37" presStyleLbl="parChTrans1D4" presStyleIdx="1" presStyleCnt="2"/>
      <dgm:spPr/>
      <dgm:t>
        <a:bodyPr/>
        <a:lstStyle/>
        <a:p>
          <a:endParaRPr lang="es-ES"/>
        </a:p>
      </dgm:t>
    </dgm:pt>
    <dgm:pt modelId="{86050D8F-9D1A-45A9-A973-45A116599263}" type="pres">
      <dgm:prSet presAssocID="{033C198D-CC9A-4314-9309-ABC245777927}" presName="hierRoot2" presStyleCnt="0">
        <dgm:presLayoutVars>
          <dgm:hierBranch val="init"/>
        </dgm:presLayoutVars>
      </dgm:prSet>
      <dgm:spPr/>
    </dgm:pt>
    <dgm:pt modelId="{B6D4C667-B99B-4C5A-9E3B-5463B977BD94}" type="pres">
      <dgm:prSet presAssocID="{033C198D-CC9A-4314-9309-ABC245777927}" presName="rootComposite" presStyleCnt="0"/>
      <dgm:spPr/>
    </dgm:pt>
    <dgm:pt modelId="{FC1FA150-8131-4040-BD99-751B0E16893F}" type="pres">
      <dgm:prSet presAssocID="{033C198D-CC9A-4314-9309-ABC24577792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FA5721A-0179-455A-A00B-E454E34FD75A}" type="pres">
      <dgm:prSet presAssocID="{033C198D-CC9A-4314-9309-ABC245777927}" presName="rootConnector" presStyleLbl="node4" presStyleIdx="1" presStyleCnt="2"/>
      <dgm:spPr/>
      <dgm:t>
        <a:bodyPr/>
        <a:lstStyle/>
        <a:p>
          <a:endParaRPr lang="es-ES"/>
        </a:p>
      </dgm:t>
    </dgm:pt>
    <dgm:pt modelId="{8C324BA7-8947-4F5B-BA08-AFE8365533A4}" type="pres">
      <dgm:prSet presAssocID="{033C198D-CC9A-4314-9309-ABC245777927}" presName="hierChild4" presStyleCnt="0"/>
      <dgm:spPr/>
    </dgm:pt>
    <dgm:pt modelId="{BB25B0A0-F7A3-43D6-9180-FE80620A09D9}" type="pres">
      <dgm:prSet presAssocID="{033C198D-CC9A-4314-9309-ABC245777927}" presName="hierChild5" presStyleCnt="0"/>
      <dgm:spPr/>
    </dgm:pt>
    <dgm:pt modelId="{47DAE385-D75E-4BF3-AEFB-DF9423BF95F0}" type="pres">
      <dgm:prSet presAssocID="{12B53FDA-FD20-4F7E-84A2-EB59CCF7B41A}" presName="hierChild5" presStyleCnt="0"/>
      <dgm:spPr/>
    </dgm:pt>
    <dgm:pt modelId="{99450B47-A7A6-47F4-B57B-1BC7E8D6CD42}" type="pres">
      <dgm:prSet presAssocID="{8DF1EA47-91E4-4B63-BE8D-1DE9AFD4ACA0}" presName="hierChild5" presStyleCnt="0"/>
      <dgm:spPr/>
    </dgm:pt>
    <dgm:pt modelId="{D477C1D3-3977-4D45-B9D5-F1D475B65A30}" type="pres">
      <dgm:prSet presAssocID="{FE502828-E3F6-41FA-A673-15AD24F0147A}" presName="hierChild5" presStyleCnt="0"/>
      <dgm:spPr/>
    </dgm:pt>
    <dgm:pt modelId="{345479D9-C4E2-4FDD-871D-11638867A956}" type="pres">
      <dgm:prSet presAssocID="{671E2545-4FE9-4222-AB96-AC92CAA66408}" presName="Name111" presStyleLbl="parChTrans1D3" presStyleIdx="1" presStyleCnt="3"/>
      <dgm:spPr/>
      <dgm:t>
        <a:bodyPr/>
        <a:lstStyle/>
        <a:p>
          <a:endParaRPr lang="es-ES"/>
        </a:p>
      </dgm:t>
    </dgm:pt>
    <dgm:pt modelId="{CE74EC7F-1D5B-461F-8167-0798C9909B2E}" type="pres">
      <dgm:prSet presAssocID="{AEDA1D21-34E6-45EF-8A81-2D88CF0638BA}" presName="hierRoot3" presStyleCnt="0">
        <dgm:presLayoutVars>
          <dgm:hierBranch val="init"/>
        </dgm:presLayoutVars>
      </dgm:prSet>
      <dgm:spPr/>
    </dgm:pt>
    <dgm:pt modelId="{38122906-B970-49F5-AEF4-DD7A9A174972}" type="pres">
      <dgm:prSet presAssocID="{AEDA1D21-34E6-45EF-8A81-2D88CF0638BA}" presName="rootComposite3" presStyleCnt="0"/>
      <dgm:spPr/>
    </dgm:pt>
    <dgm:pt modelId="{3411218D-057B-42BC-B688-BF1395731B15}" type="pres">
      <dgm:prSet presAssocID="{AEDA1D21-34E6-45EF-8A81-2D88CF0638BA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CB7AB6-FD28-4E29-9653-B6CEEC6BC22E}" type="pres">
      <dgm:prSet presAssocID="{AEDA1D21-34E6-45EF-8A81-2D88CF0638BA}" presName="rootConnector3" presStyleLbl="asst2" presStyleIdx="0" presStyleCnt="2"/>
      <dgm:spPr/>
      <dgm:t>
        <a:bodyPr/>
        <a:lstStyle/>
        <a:p>
          <a:endParaRPr lang="es-ES"/>
        </a:p>
      </dgm:t>
    </dgm:pt>
    <dgm:pt modelId="{48FBCF33-7DE0-421E-958B-B5C5F809ADF7}" type="pres">
      <dgm:prSet presAssocID="{AEDA1D21-34E6-45EF-8A81-2D88CF0638BA}" presName="hierChild6" presStyleCnt="0"/>
      <dgm:spPr/>
    </dgm:pt>
    <dgm:pt modelId="{4638C886-95F3-4C00-867B-32B004D7E042}" type="pres">
      <dgm:prSet presAssocID="{AEDA1D21-34E6-45EF-8A81-2D88CF0638BA}" presName="hierChild7" presStyleCnt="0"/>
      <dgm:spPr/>
    </dgm:pt>
    <dgm:pt modelId="{52DF4254-7094-41AE-B672-87CC035F9903}" type="pres">
      <dgm:prSet presAssocID="{4686CE59-F03A-45CF-9B1E-ADF3C7E3C8AD}" presName="Name111" presStyleLbl="parChTrans1D3" presStyleIdx="2" presStyleCnt="3"/>
      <dgm:spPr/>
      <dgm:t>
        <a:bodyPr/>
        <a:lstStyle/>
        <a:p>
          <a:endParaRPr lang="es-ES"/>
        </a:p>
      </dgm:t>
    </dgm:pt>
    <dgm:pt modelId="{438933ED-77EF-4072-BC51-4ECB3F3D2DFB}" type="pres">
      <dgm:prSet presAssocID="{E718AD53-28E0-4B79-930D-4A38205ADCEA}" presName="hierRoot3" presStyleCnt="0">
        <dgm:presLayoutVars>
          <dgm:hierBranch val="init"/>
        </dgm:presLayoutVars>
      </dgm:prSet>
      <dgm:spPr/>
    </dgm:pt>
    <dgm:pt modelId="{776C5042-B6F9-45BA-850C-6638C9AF6AE3}" type="pres">
      <dgm:prSet presAssocID="{E718AD53-28E0-4B79-930D-4A38205ADCEA}" presName="rootComposite3" presStyleCnt="0"/>
      <dgm:spPr/>
    </dgm:pt>
    <dgm:pt modelId="{B26039A9-2BE5-42A4-B2B7-EBE1BC8EBD6A}" type="pres">
      <dgm:prSet presAssocID="{E718AD53-28E0-4B79-930D-4A38205ADCEA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351F03-2C10-42B2-A7A7-C2C7A324E098}" type="pres">
      <dgm:prSet presAssocID="{E718AD53-28E0-4B79-930D-4A38205ADCEA}" presName="rootConnector3" presStyleLbl="asst2" presStyleIdx="1" presStyleCnt="2"/>
      <dgm:spPr/>
      <dgm:t>
        <a:bodyPr/>
        <a:lstStyle/>
        <a:p>
          <a:endParaRPr lang="es-ES"/>
        </a:p>
      </dgm:t>
    </dgm:pt>
    <dgm:pt modelId="{6F8B2E4B-1000-4112-8312-5C8E19143751}" type="pres">
      <dgm:prSet presAssocID="{E718AD53-28E0-4B79-930D-4A38205ADCEA}" presName="hierChild6" presStyleCnt="0"/>
      <dgm:spPr/>
    </dgm:pt>
    <dgm:pt modelId="{F6EED728-ACDB-4E8D-BF9E-95194A9D4022}" type="pres">
      <dgm:prSet presAssocID="{E718AD53-28E0-4B79-930D-4A38205ADCEA}" presName="hierChild7" presStyleCnt="0"/>
      <dgm:spPr/>
    </dgm:pt>
    <dgm:pt modelId="{F49CDE9A-A0DB-4152-AFE4-EEF59F0FF880}" type="pres">
      <dgm:prSet presAssocID="{3D9A9609-9300-4A4D-B49F-1F1013539DA5}" presName="hierChild3" presStyleCnt="0"/>
      <dgm:spPr/>
    </dgm:pt>
  </dgm:ptLst>
  <dgm:cxnLst>
    <dgm:cxn modelId="{9D55BDD9-CAD9-4EE0-AB65-DE44EE441C45}" srcId="{FE502828-E3F6-41FA-A673-15AD24F0147A}" destId="{8DF1EA47-91E4-4B63-BE8D-1DE9AFD4ACA0}" srcOrd="1" destOrd="0" parTransId="{2D585EC1-1D9C-4E9C-A198-21068126A6C1}" sibTransId="{594F48A6-3D7D-42F9-A45A-A4539E0AC87A}"/>
    <dgm:cxn modelId="{74EFC20B-DB9D-4540-9E34-DEF7A25D4BA4}" type="presOf" srcId="{12B53FDA-FD20-4F7E-84A2-EB59CCF7B41A}" destId="{A2E127CC-7679-4FE2-BA2A-0604F09C6724}" srcOrd="0" destOrd="0" presId="urn:microsoft.com/office/officeart/2005/8/layout/orgChart1"/>
    <dgm:cxn modelId="{AFED1918-9F8A-4EDE-978F-FD6FABCFC987}" type="presOf" srcId="{2D585EC1-1D9C-4E9C-A198-21068126A6C1}" destId="{EA95A5A8-335A-407B-95E2-15717FBDB4B9}" srcOrd="0" destOrd="0" presId="urn:microsoft.com/office/officeart/2005/8/layout/orgChart1"/>
    <dgm:cxn modelId="{37E594E9-8B19-4731-B24C-BA0DB2B5A6D3}" type="presOf" srcId="{88A7E112-195B-431D-8EB3-C451D827E3DA}" destId="{31296D9C-B89D-42F1-BCAB-055B82F2D777}" srcOrd="0" destOrd="0" presId="urn:microsoft.com/office/officeart/2005/8/layout/orgChart1"/>
    <dgm:cxn modelId="{8953B1DA-F914-40D2-B4CE-36E910BE2442}" type="presOf" srcId="{671E2545-4FE9-4222-AB96-AC92CAA66408}" destId="{345479D9-C4E2-4FDD-871D-11638867A956}" srcOrd="0" destOrd="0" presId="urn:microsoft.com/office/officeart/2005/8/layout/orgChart1"/>
    <dgm:cxn modelId="{B97DF58E-BFCE-4410-807C-F4DB9473E231}" srcId="{3D9A9609-9300-4A4D-B49F-1F1013539DA5}" destId="{FE502828-E3F6-41FA-A673-15AD24F0147A}" srcOrd="0" destOrd="0" parTransId="{87F9D1D2-C10E-41E1-8070-05BAFFD28B2A}" sibTransId="{0B52F0B5-1B4D-41E6-BB1A-B475902924E1}"/>
    <dgm:cxn modelId="{CB93389C-47DA-42D9-B467-9D647111D1FB}" type="presOf" srcId="{80ECB792-5990-49C0-94A8-C8AD69F1D142}" destId="{DB012FC5-A119-40A5-9A41-1B47CD4ACE7F}" srcOrd="0" destOrd="0" presId="urn:microsoft.com/office/officeart/2005/8/layout/orgChart1"/>
    <dgm:cxn modelId="{E94619B9-3695-4D8C-AC63-B0296598120D}" type="presOf" srcId="{FE502828-E3F6-41FA-A673-15AD24F0147A}" destId="{07C601EF-AFD8-4F31-B54D-92B8B2168AB2}" srcOrd="0" destOrd="0" presId="urn:microsoft.com/office/officeart/2005/8/layout/orgChart1"/>
    <dgm:cxn modelId="{C154120D-9815-4D90-88F2-3021B7CF4563}" srcId="{12B53FDA-FD20-4F7E-84A2-EB59CCF7B41A}" destId="{033C198D-CC9A-4314-9309-ABC245777927}" srcOrd="0" destOrd="0" parTransId="{80ECB792-5990-49C0-94A8-C8AD69F1D142}" sibTransId="{3A76534C-E69B-4BA3-BE93-0EE5FA4C87AC}"/>
    <dgm:cxn modelId="{51FAEFBD-93E8-498D-A1B4-FD70404CEE87}" type="presOf" srcId="{FE502828-E3F6-41FA-A673-15AD24F0147A}" destId="{18DFB4B7-9F43-4675-80AF-8F324BD3898A}" srcOrd="1" destOrd="0" presId="urn:microsoft.com/office/officeart/2005/8/layout/orgChart1"/>
    <dgm:cxn modelId="{76325F88-0418-47CC-97AC-D18E7B3B7ECD}" type="presOf" srcId="{033C198D-CC9A-4314-9309-ABC245777927}" destId="{FC1FA150-8131-4040-BD99-751B0E16893F}" srcOrd="0" destOrd="0" presId="urn:microsoft.com/office/officeart/2005/8/layout/orgChart1"/>
    <dgm:cxn modelId="{2F5E731E-41A6-4B49-B1EE-0BD4BD1B4918}" type="presOf" srcId="{9F2D85C1-2E9C-4015-90EB-C8411F4FD8D3}" destId="{5C501A38-8285-4D10-809B-F4D1C4EA24F9}" srcOrd="0" destOrd="0" presId="urn:microsoft.com/office/officeart/2005/8/layout/orgChart1"/>
    <dgm:cxn modelId="{934904D3-2528-42C9-8F72-A0F593BDF87F}" type="presOf" srcId="{AEDA1D21-34E6-45EF-8A81-2D88CF0638BA}" destId="{3411218D-057B-42BC-B688-BF1395731B15}" srcOrd="0" destOrd="0" presId="urn:microsoft.com/office/officeart/2005/8/layout/orgChart1"/>
    <dgm:cxn modelId="{3BDB9E55-C2E7-420E-BB4D-DD2AC813F7C1}" type="presOf" srcId="{8DF1EA47-91E4-4B63-BE8D-1DE9AFD4ACA0}" destId="{3A701D7D-6F14-4662-9031-0AE05016B7F9}" srcOrd="0" destOrd="0" presId="urn:microsoft.com/office/officeart/2005/8/layout/orgChart1"/>
    <dgm:cxn modelId="{EB5BF6E6-304B-4443-B513-4D0BD5EAAF96}" type="presOf" srcId="{033C198D-CC9A-4314-9309-ABC245777927}" destId="{EFA5721A-0179-455A-A00B-E454E34FD75A}" srcOrd="1" destOrd="0" presId="urn:microsoft.com/office/officeart/2005/8/layout/orgChart1"/>
    <dgm:cxn modelId="{9D758CEC-6173-4A64-BF84-04E6CE681151}" type="presOf" srcId="{87F9D1D2-C10E-41E1-8070-05BAFFD28B2A}" destId="{92FEFF70-6763-48A2-BA07-5B0A3E547B83}" srcOrd="0" destOrd="0" presId="urn:microsoft.com/office/officeart/2005/8/layout/orgChart1"/>
    <dgm:cxn modelId="{7BDB82A7-6C34-4A7A-B9AE-963DA515AF59}" srcId="{88A7E112-195B-431D-8EB3-C451D827E3DA}" destId="{3D9A9609-9300-4A4D-B49F-1F1013539DA5}" srcOrd="0" destOrd="0" parTransId="{A4EE4231-1C97-4921-AEBC-856E7D44D22B}" sibTransId="{7B85390D-C6EB-4CC1-837A-2CFB2887836F}"/>
    <dgm:cxn modelId="{BC42254E-F4B4-47D6-8DB1-4A154C295DD9}" type="presOf" srcId="{4686CE59-F03A-45CF-9B1E-ADF3C7E3C8AD}" destId="{52DF4254-7094-41AE-B672-87CC035F9903}" srcOrd="0" destOrd="0" presId="urn:microsoft.com/office/officeart/2005/8/layout/orgChart1"/>
    <dgm:cxn modelId="{BF369880-F3C6-4B1F-A190-FFC595C8AA7B}" type="presOf" srcId="{8DF1EA47-91E4-4B63-BE8D-1DE9AFD4ACA0}" destId="{D4743DB5-4236-49F9-A299-C644E8A663C2}" srcOrd="1" destOrd="0" presId="urn:microsoft.com/office/officeart/2005/8/layout/orgChart1"/>
    <dgm:cxn modelId="{E466C1A7-7E8A-46F9-A59F-98211D26F2BC}" type="presOf" srcId="{E718AD53-28E0-4B79-930D-4A38205ADCEA}" destId="{D8351F03-2C10-42B2-A7A7-C2C7A324E098}" srcOrd="1" destOrd="0" presId="urn:microsoft.com/office/officeart/2005/8/layout/orgChart1"/>
    <dgm:cxn modelId="{0F3EC2EC-2B9D-462B-BF73-35D240067157}" type="presOf" srcId="{3D9A9609-9300-4A4D-B49F-1F1013539DA5}" destId="{4376F586-7801-49E8-8DC9-4E3B46CCA801}" srcOrd="1" destOrd="0" presId="urn:microsoft.com/office/officeart/2005/8/layout/orgChart1"/>
    <dgm:cxn modelId="{98223708-B9E8-4AAD-8078-59004AB6F76D}" srcId="{8DF1EA47-91E4-4B63-BE8D-1DE9AFD4ACA0}" destId="{12B53FDA-FD20-4F7E-84A2-EB59CCF7B41A}" srcOrd="0" destOrd="0" parTransId="{9F2D85C1-2E9C-4015-90EB-C8411F4FD8D3}" sibTransId="{AAC5F869-A170-4E78-80B4-654677D326BF}"/>
    <dgm:cxn modelId="{AB2FA840-2E51-465D-9814-1D810B40603D}" srcId="{FE502828-E3F6-41FA-A673-15AD24F0147A}" destId="{AEDA1D21-34E6-45EF-8A81-2D88CF0638BA}" srcOrd="0" destOrd="0" parTransId="{671E2545-4FE9-4222-AB96-AC92CAA66408}" sibTransId="{E4DBF07B-4AF2-4170-8384-D4F1BEFFC6BF}"/>
    <dgm:cxn modelId="{689BE62B-B17A-4D44-B14D-FED1AEA9A3BF}" type="presOf" srcId="{3D9A9609-9300-4A4D-B49F-1F1013539DA5}" destId="{4D203950-85EF-4901-8B0F-A9D8E183F7C8}" srcOrd="0" destOrd="0" presId="urn:microsoft.com/office/officeart/2005/8/layout/orgChart1"/>
    <dgm:cxn modelId="{AC418D0C-F94A-4295-8B6D-D84C044E0923}" type="presOf" srcId="{E718AD53-28E0-4B79-930D-4A38205ADCEA}" destId="{B26039A9-2BE5-42A4-B2B7-EBE1BC8EBD6A}" srcOrd="0" destOrd="0" presId="urn:microsoft.com/office/officeart/2005/8/layout/orgChart1"/>
    <dgm:cxn modelId="{CDD271E2-CC81-4215-8BFE-B076ED6705F5}" srcId="{FE502828-E3F6-41FA-A673-15AD24F0147A}" destId="{E718AD53-28E0-4B79-930D-4A38205ADCEA}" srcOrd="2" destOrd="0" parTransId="{4686CE59-F03A-45CF-9B1E-ADF3C7E3C8AD}" sibTransId="{45AC30F5-FA30-4FD4-A2A2-89F6F61F8909}"/>
    <dgm:cxn modelId="{51519A54-3B12-4B2E-8B67-701FA1D11566}" type="presOf" srcId="{AEDA1D21-34E6-45EF-8A81-2D88CF0638BA}" destId="{0ECB7AB6-FD28-4E29-9653-B6CEEC6BC22E}" srcOrd="1" destOrd="0" presId="urn:microsoft.com/office/officeart/2005/8/layout/orgChart1"/>
    <dgm:cxn modelId="{31672F24-4494-4747-87E9-0D4775962870}" type="presOf" srcId="{12B53FDA-FD20-4F7E-84A2-EB59CCF7B41A}" destId="{94834551-CAC0-42D7-862D-A75C10C14DF6}" srcOrd="1" destOrd="0" presId="urn:microsoft.com/office/officeart/2005/8/layout/orgChart1"/>
    <dgm:cxn modelId="{F5615366-5B46-444B-B295-589FB0501911}" type="presParOf" srcId="{31296D9C-B89D-42F1-BCAB-055B82F2D777}" destId="{DA15F92D-9FF5-4DA0-8FF5-C03924C1AF78}" srcOrd="0" destOrd="0" presId="urn:microsoft.com/office/officeart/2005/8/layout/orgChart1"/>
    <dgm:cxn modelId="{EC003C53-D08F-4619-B5C9-8305DEC24B86}" type="presParOf" srcId="{DA15F92D-9FF5-4DA0-8FF5-C03924C1AF78}" destId="{9E1EC208-6271-4165-9031-C97D51857FB1}" srcOrd="0" destOrd="0" presId="urn:microsoft.com/office/officeart/2005/8/layout/orgChart1"/>
    <dgm:cxn modelId="{85724B7F-B078-4466-8E73-147AC15E7487}" type="presParOf" srcId="{9E1EC208-6271-4165-9031-C97D51857FB1}" destId="{4D203950-85EF-4901-8B0F-A9D8E183F7C8}" srcOrd="0" destOrd="0" presId="urn:microsoft.com/office/officeart/2005/8/layout/orgChart1"/>
    <dgm:cxn modelId="{D9CEA91B-9A40-45B9-BDBE-B9FA4F9B2A7A}" type="presParOf" srcId="{9E1EC208-6271-4165-9031-C97D51857FB1}" destId="{4376F586-7801-49E8-8DC9-4E3B46CCA801}" srcOrd="1" destOrd="0" presId="urn:microsoft.com/office/officeart/2005/8/layout/orgChart1"/>
    <dgm:cxn modelId="{E2DC573F-6D7C-445C-A4F5-9D9195B2319C}" type="presParOf" srcId="{DA15F92D-9FF5-4DA0-8FF5-C03924C1AF78}" destId="{F5CBBC41-D5A7-42EF-815B-003D13A8BE4C}" srcOrd="1" destOrd="0" presId="urn:microsoft.com/office/officeart/2005/8/layout/orgChart1"/>
    <dgm:cxn modelId="{40BCC0D6-2934-40A2-A12B-92FFD9517D03}" type="presParOf" srcId="{F5CBBC41-D5A7-42EF-815B-003D13A8BE4C}" destId="{92FEFF70-6763-48A2-BA07-5B0A3E547B83}" srcOrd="0" destOrd="0" presId="urn:microsoft.com/office/officeart/2005/8/layout/orgChart1"/>
    <dgm:cxn modelId="{8C360896-371D-488A-A7D8-CEEC516CEB0B}" type="presParOf" srcId="{F5CBBC41-D5A7-42EF-815B-003D13A8BE4C}" destId="{5FE468E2-93B8-473A-8FD9-633171602742}" srcOrd="1" destOrd="0" presId="urn:microsoft.com/office/officeart/2005/8/layout/orgChart1"/>
    <dgm:cxn modelId="{B467BCC5-7A45-482E-A838-B8DBF5F9AE8E}" type="presParOf" srcId="{5FE468E2-93B8-473A-8FD9-633171602742}" destId="{4D7E99A1-D969-4949-B6F1-CBFBC2F829C7}" srcOrd="0" destOrd="0" presId="urn:microsoft.com/office/officeart/2005/8/layout/orgChart1"/>
    <dgm:cxn modelId="{33DB971D-1B38-42A3-B61B-E557143166CD}" type="presParOf" srcId="{4D7E99A1-D969-4949-B6F1-CBFBC2F829C7}" destId="{07C601EF-AFD8-4F31-B54D-92B8B2168AB2}" srcOrd="0" destOrd="0" presId="urn:microsoft.com/office/officeart/2005/8/layout/orgChart1"/>
    <dgm:cxn modelId="{6C7FC669-5091-46E4-B303-24D6752C39E7}" type="presParOf" srcId="{4D7E99A1-D969-4949-B6F1-CBFBC2F829C7}" destId="{18DFB4B7-9F43-4675-80AF-8F324BD3898A}" srcOrd="1" destOrd="0" presId="urn:microsoft.com/office/officeart/2005/8/layout/orgChart1"/>
    <dgm:cxn modelId="{F3B73DFD-8F47-4F6C-85DB-5A21FFF7C2CF}" type="presParOf" srcId="{5FE468E2-93B8-473A-8FD9-633171602742}" destId="{4D2AFAA6-25FD-433E-BF06-BB76F637B624}" srcOrd="1" destOrd="0" presId="urn:microsoft.com/office/officeart/2005/8/layout/orgChart1"/>
    <dgm:cxn modelId="{24C86006-3452-43F7-BD73-9E99CAB7D0B1}" type="presParOf" srcId="{4D2AFAA6-25FD-433E-BF06-BB76F637B624}" destId="{EA95A5A8-335A-407B-95E2-15717FBDB4B9}" srcOrd="0" destOrd="0" presId="urn:microsoft.com/office/officeart/2005/8/layout/orgChart1"/>
    <dgm:cxn modelId="{2B6903A2-6E3B-407B-A3E7-1A87DFCA6A1E}" type="presParOf" srcId="{4D2AFAA6-25FD-433E-BF06-BB76F637B624}" destId="{96F6EE83-B50A-4BBD-A93B-EA014F1FB0BC}" srcOrd="1" destOrd="0" presId="urn:microsoft.com/office/officeart/2005/8/layout/orgChart1"/>
    <dgm:cxn modelId="{77A8F01A-C131-4246-8620-CFE857CE1E31}" type="presParOf" srcId="{96F6EE83-B50A-4BBD-A93B-EA014F1FB0BC}" destId="{0A0EEBC1-0030-4DE8-B1D8-AF2368F5E151}" srcOrd="0" destOrd="0" presId="urn:microsoft.com/office/officeart/2005/8/layout/orgChart1"/>
    <dgm:cxn modelId="{4E8E9621-612E-4864-8A44-D9CCA7D402A4}" type="presParOf" srcId="{0A0EEBC1-0030-4DE8-B1D8-AF2368F5E151}" destId="{3A701D7D-6F14-4662-9031-0AE05016B7F9}" srcOrd="0" destOrd="0" presId="urn:microsoft.com/office/officeart/2005/8/layout/orgChart1"/>
    <dgm:cxn modelId="{AE7AE452-098C-41C5-AF3B-CF671FBF61EA}" type="presParOf" srcId="{0A0EEBC1-0030-4DE8-B1D8-AF2368F5E151}" destId="{D4743DB5-4236-49F9-A299-C644E8A663C2}" srcOrd="1" destOrd="0" presId="urn:microsoft.com/office/officeart/2005/8/layout/orgChart1"/>
    <dgm:cxn modelId="{D9B1AB8F-179F-45C1-84A6-1B30AA54113A}" type="presParOf" srcId="{96F6EE83-B50A-4BBD-A93B-EA014F1FB0BC}" destId="{4BF156EC-EB08-478B-8502-AF703D601149}" srcOrd="1" destOrd="0" presId="urn:microsoft.com/office/officeart/2005/8/layout/orgChart1"/>
    <dgm:cxn modelId="{E8719F67-4E9A-492A-A8FE-C0093184DE88}" type="presParOf" srcId="{4BF156EC-EB08-478B-8502-AF703D601149}" destId="{5C501A38-8285-4D10-809B-F4D1C4EA24F9}" srcOrd="0" destOrd="0" presId="urn:microsoft.com/office/officeart/2005/8/layout/orgChart1"/>
    <dgm:cxn modelId="{067441C8-5792-480E-8F93-79ECFAB3B972}" type="presParOf" srcId="{4BF156EC-EB08-478B-8502-AF703D601149}" destId="{D99E8541-569C-4390-B772-D513525906CF}" srcOrd="1" destOrd="0" presId="urn:microsoft.com/office/officeart/2005/8/layout/orgChart1"/>
    <dgm:cxn modelId="{327FED66-C8DB-4822-B840-FB9A58267121}" type="presParOf" srcId="{D99E8541-569C-4390-B772-D513525906CF}" destId="{60004AFB-7A51-4A2A-A8EE-04F8A5FE10FE}" srcOrd="0" destOrd="0" presId="urn:microsoft.com/office/officeart/2005/8/layout/orgChart1"/>
    <dgm:cxn modelId="{965C3F2B-53E8-4862-AD57-B7573AD8C2D7}" type="presParOf" srcId="{60004AFB-7A51-4A2A-A8EE-04F8A5FE10FE}" destId="{A2E127CC-7679-4FE2-BA2A-0604F09C6724}" srcOrd="0" destOrd="0" presId="urn:microsoft.com/office/officeart/2005/8/layout/orgChart1"/>
    <dgm:cxn modelId="{CA79410B-41B9-40CE-BDF7-1A9782654D6B}" type="presParOf" srcId="{60004AFB-7A51-4A2A-A8EE-04F8A5FE10FE}" destId="{94834551-CAC0-42D7-862D-A75C10C14DF6}" srcOrd="1" destOrd="0" presId="urn:microsoft.com/office/officeart/2005/8/layout/orgChart1"/>
    <dgm:cxn modelId="{9529CA31-2E0D-4193-BED8-684218C26844}" type="presParOf" srcId="{D99E8541-569C-4390-B772-D513525906CF}" destId="{3ECC9687-0EFB-4881-8F05-FE8A90EBEBD2}" srcOrd="1" destOrd="0" presId="urn:microsoft.com/office/officeart/2005/8/layout/orgChart1"/>
    <dgm:cxn modelId="{2093EA7F-3A5F-415F-A1F9-5E75B2D98855}" type="presParOf" srcId="{3ECC9687-0EFB-4881-8F05-FE8A90EBEBD2}" destId="{DB012FC5-A119-40A5-9A41-1B47CD4ACE7F}" srcOrd="0" destOrd="0" presId="urn:microsoft.com/office/officeart/2005/8/layout/orgChart1"/>
    <dgm:cxn modelId="{5DCF00BA-83AA-4486-9D93-A3F00FA14E14}" type="presParOf" srcId="{3ECC9687-0EFB-4881-8F05-FE8A90EBEBD2}" destId="{86050D8F-9D1A-45A9-A973-45A116599263}" srcOrd="1" destOrd="0" presId="urn:microsoft.com/office/officeart/2005/8/layout/orgChart1"/>
    <dgm:cxn modelId="{6ADBD726-C52D-4FF1-AC21-89969FB2415A}" type="presParOf" srcId="{86050D8F-9D1A-45A9-A973-45A116599263}" destId="{B6D4C667-B99B-4C5A-9E3B-5463B977BD94}" srcOrd="0" destOrd="0" presId="urn:microsoft.com/office/officeart/2005/8/layout/orgChart1"/>
    <dgm:cxn modelId="{512E1CB0-C6BA-4D08-8315-3ED038C489E3}" type="presParOf" srcId="{B6D4C667-B99B-4C5A-9E3B-5463B977BD94}" destId="{FC1FA150-8131-4040-BD99-751B0E16893F}" srcOrd="0" destOrd="0" presId="urn:microsoft.com/office/officeart/2005/8/layout/orgChart1"/>
    <dgm:cxn modelId="{846DD3B5-59BD-458C-A49B-0073355767A9}" type="presParOf" srcId="{B6D4C667-B99B-4C5A-9E3B-5463B977BD94}" destId="{EFA5721A-0179-455A-A00B-E454E34FD75A}" srcOrd="1" destOrd="0" presId="urn:microsoft.com/office/officeart/2005/8/layout/orgChart1"/>
    <dgm:cxn modelId="{6B0EFBF3-4B1D-414C-AF0B-84A51B8E123A}" type="presParOf" srcId="{86050D8F-9D1A-45A9-A973-45A116599263}" destId="{8C324BA7-8947-4F5B-BA08-AFE8365533A4}" srcOrd="1" destOrd="0" presId="urn:microsoft.com/office/officeart/2005/8/layout/orgChart1"/>
    <dgm:cxn modelId="{EE401F43-6BDE-44A8-A14F-3C4DE54EE0AF}" type="presParOf" srcId="{86050D8F-9D1A-45A9-A973-45A116599263}" destId="{BB25B0A0-F7A3-43D6-9180-FE80620A09D9}" srcOrd="2" destOrd="0" presId="urn:microsoft.com/office/officeart/2005/8/layout/orgChart1"/>
    <dgm:cxn modelId="{DF5F951B-0B00-4484-82D4-9906563E1CAD}" type="presParOf" srcId="{D99E8541-569C-4390-B772-D513525906CF}" destId="{47DAE385-D75E-4BF3-AEFB-DF9423BF95F0}" srcOrd="2" destOrd="0" presId="urn:microsoft.com/office/officeart/2005/8/layout/orgChart1"/>
    <dgm:cxn modelId="{DD27CB09-1156-4DD9-A5B2-515FECCFC77A}" type="presParOf" srcId="{96F6EE83-B50A-4BBD-A93B-EA014F1FB0BC}" destId="{99450B47-A7A6-47F4-B57B-1BC7E8D6CD42}" srcOrd="2" destOrd="0" presId="urn:microsoft.com/office/officeart/2005/8/layout/orgChart1"/>
    <dgm:cxn modelId="{3CAF7E36-253C-419E-90D3-6A3954A826E4}" type="presParOf" srcId="{5FE468E2-93B8-473A-8FD9-633171602742}" destId="{D477C1D3-3977-4D45-B9D5-F1D475B65A30}" srcOrd="2" destOrd="0" presId="urn:microsoft.com/office/officeart/2005/8/layout/orgChart1"/>
    <dgm:cxn modelId="{C1E09C9B-82B3-4944-8CB5-35DDE8B06D2A}" type="presParOf" srcId="{D477C1D3-3977-4D45-B9D5-F1D475B65A30}" destId="{345479D9-C4E2-4FDD-871D-11638867A956}" srcOrd="0" destOrd="0" presId="urn:microsoft.com/office/officeart/2005/8/layout/orgChart1"/>
    <dgm:cxn modelId="{48FEDD74-47C5-41AA-B529-E62740043248}" type="presParOf" srcId="{D477C1D3-3977-4D45-B9D5-F1D475B65A30}" destId="{CE74EC7F-1D5B-461F-8167-0798C9909B2E}" srcOrd="1" destOrd="0" presId="urn:microsoft.com/office/officeart/2005/8/layout/orgChart1"/>
    <dgm:cxn modelId="{A5BAB16A-81E4-44CF-855F-B96CDCB60425}" type="presParOf" srcId="{CE74EC7F-1D5B-461F-8167-0798C9909B2E}" destId="{38122906-B970-49F5-AEF4-DD7A9A174972}" srcOrd="0" destOrd="0" presId="urn:microsoft.com/office/officeart/2005/8/layout/orgChart1"/>
    <dgm:cxn modelId="{C20ED839-6DBA-4DFA-BBE8-8C92FFCE8D44}" type="presParOf" srcId="{38122906-B970-49F5-AEF4-DD7A9A174972}" destId="{3411218D-057B-42BC-B688-BF1395731B15}" srcOrd="0" destOrd="0" presId="urn:microsoft.com/office/officeart/2005/8/layout/orgChart1"/>
    <dgm:cxn modelId="{6FC731BB-903E-4F17-B6E4-6ABBAD8BA998}" type="presParOf" srcId="{38122906-B970-49F5-AEF4-DD7A9A174972}" destId="{0ECB7AB6-FD28-4E29-9653-B6CEEC6BC22E}" srcOrd="1" destOrd="0" presId="urn:microsoft.com/office/officeart/2005/8/layout/orgChart1"/>
    <dgm:cxn modelId="{08B51D5E-3A03-4E9E-BC53-1460A6F65843}" type="presParOf" srcId="{CE74EC7F-1D5B-461F-8167-0798C9909B2E}" destId="{48FBCF33-7DE0-421E-958B-B5C5F809ADF7}" srcOrd="1" destOrd="0" presId="urn:microsoft.com/office/officeart/2005/8/layout/orgChart1"/>
    <dgm:cxn modelId="{03E8152F-A4EA-416E-8BD4-2D3E3D9A01FF}" type="presParOf" srcId="{CE74EC7F-1D5B-461F-8167-0798C9909B2E}" destId="{4638C886-95F3-4C00-867B-32B004D7E042}" srcOrd="2" destOrd="0" presId="urn:microsoft.com/office/officeart/2005/8/layout/orgChart1"/>
    <dgm:cxn modelId="{E6E39A69-46E8-4EF1-B1C8-CAF8493621C1}" type="presParOf" srcId="{D477C1D3-3977-4D45-B9D5-F1D475B65A30}" destId="{52DF4254-7094-41AE-B672-87CC035F9903}" srcOrd="2" destOrd="0" presId="urn:microsoft.com/office/officeart/2005/8/layout/orgChart1"/>
    <dgm:cxn modelId="{141ECFCE-3436-4390-AE0E-DCE8E3E07E11}" type="presParOf" srcId="{D477C1D3-3977-4D45-B9D5-F1D475B65A30}" destId="{438933ED-77EF-4072-BC51-4ECB3F3D2DFB}" srcOrd="3" destOrd="0" presId="urn:microsoft.com/office/officeart/2005/8/layout/orgChart1"/>
    <dgm:cxn modelId="{02AE4835-A159-422F-A667-CF66E57DB1C3}" type="presParOf" srcId="{438933ED-77EF-4072-BC51-4ECB3F3D2DFB}" destId="{776C5042-B6F9-45BA-850C-6638C9AF6AE3}" srcOrd="0" destOrd="0" presId="urn:microsoft.com/office/officeart/2005/8/layout/orgChart1"/>
    <dgm:cxn modelId="{487C3596-86F1-4E1C-A892-556FC6F825BB}" type="presParOf" srcId="{776C5042-B6F9-45BA-850C-6638C9AF6AE3}" destId="{B26039A9-2BE5-42A4-B2B7-EBE1BC8EBD6A}" srcOrd="0" destOrd="0" presId="urn:microsoft.com/office/officeart/2005/8/layout/orgChart1"/>
    <dgm:cxn modelId="{DBCF5752-790B-45BE-9643-5E518CB281CE}" type="presParOf" srcId="{776C5042-B6F9-45BA-850C-6638C9AF6AE3}" destId="{D8351F03-2C10-42B2-A7A7-C2C7A324E098}" srcOrd="1" destOrd="0" presId="urn:microsoft.com/office/officeart/2005/8/layout/orgChart1"/>
    <dgm:cxn modelId="{679EF403-09F1-48FF-A319-11A492CEB1B7}" type="presParOf" srcId="{438933ED-77EF-4072-BC51-4ECB3F3D2DFB}" destId="{6F8B2E4B-1000-4112-8312-5C8E19143751}" srcOrd="1" destOrd="0" presId="urn:microsoft.com/office/officeart/2005/8/layout/orgChart1"/>
    <dgm:cxn modelId="{7A5F7C60-39FC-45BF-86FE-96149DCE665F}" type="presParOf" srcId="{438933ED-77EF-4072-BC51-4ECB3F3D2DFB}" destId="{F6EED728-ACDB-4E8D-BF9E-95194A9D4022}" srcOrd="2" destOrd="0" presId="urn:microsoft.com/office/officeart/2005/8/layout/orgChart1"/>
    <dgm:cxn modelId="{113EF7DE-26AA-4BAB-9AF9-1E91DFC2E642}" type="presParOf" srcId="{DA15F92D-9FF5-4DA0-8FF5-C03924C1AF78}" destId="{F49CDE9A-A0DB-4152-AFE4-EEF59F0FF8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F4254-7094-41AE-B672-87CC035F9903}">
      <dsp:nvSpPr>
        <dsp:cNvPr id="0" name=""/>
        <dsp:cNvSpPr/>
      </dsp:nvSpPr>
      <dsp:spPr>
        <a:xfrm>
          <a:off x="2944318" y="1142273"/>
          <a:ext cx="99063" cy="43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92"/>
              </a:lnTo>
              <a:lnTo>
                <a:pt x="99063" y="433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479D9-C4E2-4FDD-871D-11638867A956}">
      <dsp:nvSpPr>
        <dsp:cNvPr id="0" name=""/>
        <dsp:cNvSpPr/>
      </dsp:nvSpPr>
      <dsp:spPr>
        <a:xfrm>
          <a:off x="2845254" y="1142273"/>
          <a:ext cx="99063" cy="433992"/>
        </a:xfrm>
        <a:custGeom>
          <a:avLst/>
          <a:gdLst/>
          <a:ahLst/>
          <a:cxnLst/>
          <a:rect l="0" t="0" r="0" b="0"/>
          <a:pathLst>
            <a:path>
              <a:moveTo>
                <a:pt x="99063" y="0"/>
              </a:moveTo>
              <a:lnTo>
                <a:pt x="99063" y="433992"/>
              </a:lnTo>
              <a:lnTo>
                <a:pt x="0" y="433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12FC5-A119-40A5-9A41-1B47CD4ACE7F}">
      <dsp:nvSpPr>
        <dsp:cNvPr id="0" name=""/>
        <dsp:cNvSpPr/>
      </dsp:nvSpPr>
      <dsp:spPr>
        <a:xfrm>
          <a:off x="2566933" y="3151845"/>
          <a:ext cx="141519" cy="43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92"/>
              </a:lnTo>
              <a:lnTo>
                <a:pt x="141519" y="433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01A38-8285-4D10-809B-F4D1C4EA24F9}">
      <dsp:nvSpPr>
        <dsp:cNvPr id="0" name=""/>
        <dsp:cNvSpPr/>
      </dsp:nvSpPr>
      <dsp:spPr>
        <a:xfrm>
          <a:off x="2898598" y="2481988"/>
          <a:ext cx="91440" cy="198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5A5A8-335A-407B-95E2-15717FBDB4B9}">
      <dsp:nvSpPr>
        <dsp:cNvPr id="0" name=""/>
        <dsp:cNvSpPr/>
      </dsp:nvSpPr>
      <dsp:spPr>
        <a:xfrm>
          <a:off x="2898598" y="1142273"/>
          <a:ext cx="91440" cy="867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79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EFF70-6763-48A2-BA07-5B0A3E547B83}">
      <dsp:nvSpPr>
        <dsp:cNvPr id="0" name=""/>
        <dsp:cNvSpPr/>
      </dsp:nvSpPr>
      <dsp:spPr>
        <a:xfrm>
          <a:off x="2898598" y="472415"/>
          <a:ext cx="91440" cy="198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1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03950-85EF-4901-8B0F-A9D8E183F7C8}">
      <dsp:nvSpPr>
        <dsp:cNvPr id="0" name=""/>
        <dsp:cNvSpPr/>
      </dsp:nvSpPr>
      <dsp:spPr>
        <a:xfrm>
          <a:off x="2472587" y="684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METAS DE LA ORGANIZACIÓN</a:t>
          </a:r>
          <a:endParaRPr lang="es-ES" sz="800" kern="1200" dirty="0"/>
        </a:p>
      </dsp:txBody>
      <dsp:txXfrm>
        <a:off x="2472587" y="684"/>
        <a:ext cx="943461" cy="471730"/>
      </dsp:txXfrm>
    </dsp:sp>
    <dsp:sp modelId="{07C601EF-AFD8-4F31-B54D-92B8B2168AB2}">
      <dsp:nvSpPr>
        <dsp:cNvPr id="0" name=""/>
        <dsp:cNvSpPr/>
      </dsp:nvSpPr>
      <dsp:spPr>
        <a:xfrm>
          <a:off x="2472587" y="670542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POLITICAS CALIDAD</a:t>
          </a:r>
          <a:endParaRPr lang="es-ES" sz="800" kern="1200" dirty="0"/>
        </a:p>
      </dsp:txBody>
      <dsp:txXfrm>
        <a:off x="2472587" y="670542"/>
        <a:ext cx="943461" cy="471730"/>
      </dsp:txXfrm>
    </dsp:sp>
    <dsp:sp modelId="{3A701D7D-6F14-4662-9031-0AE05016B7F9}">
      <dsp:nvSpPr>
        <dsp:cNvPr id="0" name=""/>
        <dsp:cNvSpPr/>
      </dsp:nvSpPr>
      <dsp:spPr>
        <a:xfrm>
          <a:off x="2472587" y="2010257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PROCEDIMIENTO DE TRABAJO Y PRUEBA</a:t>
          </a:r>
          <a:endParaRPr lang="es-ES" sz="800" kern="1200" dirty="0"/>
        </a:p>
      </dsp:txBody>
      <dsp:txXfrm>
        <a:off x="2472587" y="2010257"/>
        <a:ext cx="943461" cy="471730"/>
      </dsp:txXfrm>
    </dsp:sp>
    <dsp:sp modelId="{A2E127CC-7679-4FE2-BA2A-0604F09C6724}">
      <dsp:nvSpPr>
        <dsp:cNvPr id="0" name=""/>
        <dsp:cNvSpPr/>
      </dsp:nvSpPr>
      <dsp:spPr>
        <a:xfrm>
          <a:off x="2472587" y="2680114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PLAN DE GARANTA DE LA CALIDAD</a:t>
          </a:r>
          <a:endParaRPr lang="es-ES" sz="800" kern="1200" dirty="0"/>
        </a:p>
      </dsp:txBody>
      <dsp:txXfrm>
        <a:off x="2472587" y="2680114"/>
        <a:ext cx="943461" cy="471730"/>
      </dsp:txXfrm>
    </dsp:sp>
    <dsp:sp modelId="{FC1FA150-8131-4040-BD99-751B0E16893F}">
      <dsp:nvSpPr>
        <dsp:cNvPr id="0" name=""/>
        <dsp:cNvSpPr/>
      </dsp:nvSpPr>
      <dsp:spPr>
        <a:xfrm>
          <a:off x="2708452" y="3349972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INFORMES DE CALIDAD</a:t>
          </a:r>
          <a:endParaRPr lang="es-ES" sz="800" kern="1200" dirty="0"/>
        </a:p>
      </dsp:txBody>
      <dsp:txXfrm>
        <a:off x="2708452" y="3349972"/>
        <a:ext cx="943461" cy="471730"/>
      </dsp:txXfrm>
    </dsp:sp>
    <dsp:sp modelId="{3411218D-057B-42BC-B688-BF1395731B15}">
      <dsp:nvSpPr>
        <dsp:cNvPr id="0" name=""/>
        <dsp:cNvSpPr/>
      </dsp:nvSpPr>
      <dsp:spPr>
        <a:xfrm>
          <a:off x="1901793" y="1340399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MANUAL DE CALIDD</a:t>
          </a:r>
          <a:endParaRPr lang="es-ES" sz="800" kern="1200" dirty="0"/>
        </a:p>
      </dsp:txBody>
      <dsp:txXfrm>
        <a:off x="1901793" y="1340399"/>
        <a:ext cx="943461" cy="471730"/>
      </dsp:txXfrm>
    </dsp:sp>
    <dsp:sp modelId="{B26039A9-2BE5-42A4-B2B7-EBE1BC8EBD6A}">
      <dsp:nvSpPr>
        <dsp:cNvPr id="0" name=""/>
        <dsp:cNvSpPr/>
      </dsp:nvSpPr>
      <dsp:spPr>
        <a:xfrm>
          <a:off x="3043381" y="1340399"/>
          <a:ext cx="943461" cy="471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ESTANDARES  PARA EL MODELO DE CALIDAD</a:t>
          </a:r>
          <a:endParaRPr lang="es-ES" sz="800" kern="1200" dirty="0"/>
        </a:p>
      </dsp:txBody>
      <dsp:txXfrm>
        <a:off x="3043381" y="1340399"/>
        <a:ext cx="943461" cy="47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74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26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79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00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36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69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0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33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9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45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536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706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69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4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88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Ejemplo de Políticas de Calidad: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Suministrar productos tendientes al cero defecto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Cumplir con las fechas de entrega pactadas con los clientes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Cumplir con los requisitos aplicables y legales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Mejorar los procesos y el Sistema de Gestión de la Calidad en forma continua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Utilizar tecnología Open Source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Capacitar a todo su personal en base a sus necesidades y a las nuevas tecnologías, incentivando su integración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Interpretar los requerimientos y expectativas del cliente, generando soluciones que aporten valor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Identificar los factores internos y externos, correspondientes al contexto en que se desempeña la empresa, a fin de aprovechar las oportunidades y mitigar las amenazas que pudieran afectar al sistema de gestión de calidad</a:t>
            </a:r>
          </a:p>
          <a:p>
            <a:pPr fontAlgn="base"/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Identificar y cuantificar aquellos riesgos que nos impidan alcanzar los objetivos planteados.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79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2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98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7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 dirty="0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69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9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type="twoColTx">
  <p:cSld name="Third - 2 columns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48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6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mailto:vchimarro@utmachaa.edu.e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chimarro@utmachaa.edu.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27218" y="0"/>
            <a:ext cx="6116781" cy="51435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364526" y="1946564"/>
            <a:ext cx="4903800" cy="1685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Unidad I</a:t>
            </a:r>
            <a:br>
              <a:rPr lang="en" dirty="0" smtClean="0"/>
            </a:br>
            <a:r>
              <a:rPr lang="en" dirty="0" smtClean="0"/>
              <a:t>Calidad del Softwre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s-ES" dirty="0">
                <a:solidFill>
                  <a:srgbClr val="294667"/>
                </a:solidFill>
              </a:rPr>
              <a:t>Gestión de la calidad del </a:t>
            </a:r>
            <a:r>
              <a:rPr lang="es-ES" dirty="0" smtClean="0">
                <a:solidFill>
                  <a:srgbClr val="294667"/>
                </a:solidFill>
              </a:rPr>
              <a:t>software </a:t>
            </a:r>
            <a:r>
              <a:rPr lang="es-ES" sz="1200" dirty="0">
                <a:solidFill>
                  <a:srgbClr val="294667"/>
                </a:solidFill>
              </a:rPr>
              <a:t>(</a:t>
            </a:r>
            <a:r>
              <a:rPr lang="es-EC" sz="1200" dirty="0" smtClean="0">
                <a:solidFill>
                  <a:srgbClr val="294667"/>
                </a:solidFill>
              </a:rPr>
              <a:t>SQA,</a:t>
            </a:r>
            <a:r>
              <a:rPr lang="es-EC" b="0" dirty="0" smtClean="0"/>
              <a:t> </a:t>
            </a:r>
            <a:r>
              <a:rPr lang="es-EC" sz="1200" dirty="0" smtClean="0">
                <a:solidFill>
                  <a:srgbClr val="294667"/>
                </a:solidFill>
              </a:rPr>
              <a:t>Software</a:t>
            </a:r>
            <a:r>
              <a:rPr lang="es-EC" sz="1200" dirty="0">
                <a:solidFill>
                  <a:srgbClr val="294667"/>
                </a:solidFill>
              </a:rPr>
              <a:t> </a:t>
            </a:r>
            <a:r>
              <a:rPr lang="es-EC" sz="1200" dirty="0" err="1">
                <a:solidFill>
                  <a:srgbClr val="294667"/>
                </a:solidFill>
              </a:rPr>
              <a:t>Quality</a:t>
            </a:r>
            <a:r>
              <a:rPr lang="es-EC" sz="1200" dirty="0">
                <a:solidFill>
                  <a:srgbClr val="294667"/>
                </a:solidFill>
              </a:rPr>
              <a:t> </a:t>
            </a:r>
            <a:r>
              <a:rPr lang="es-EC" sz="1200" dirty="0" err="1" smtClean="0">
                <a:solidFill>
                  <a:srgbClr val="294667"/>
                </a:solidFill>
              </a:rPr>
              <a:t>Assurance</a:t>
            </a:r>
            <a:r>
              <a:rPr lang="es-ES" sz="1200" dirty="0" smtClean="0">
                <a:solidFill>
                  <a:srgbClr val="294667"/>
                </a:solidFill>
              </a:rPr>
              <a:t>)</a:t>
            </a:r>
            <a:endParaRPr sz="1200" dirty="0">
              <a:solidFill>
                <a:srgbClr val="294667"/>
              </a:solidFill>
            </a:endParaRPr>
          </a:p>
        </p:txBody>
      </p:sp>
      <p:sp>
        <p:nvSpPr>
          <p:cNvPr id="12" name="Google Shape;103;p15"/>
          <p:cNvSpPr txBox="1">
            <a:spLocks/>
          </p:cNvSpPr>
          <p:nvPr/>
        </p:nvSpPr>
        <p:spPr>
          <a:xfrm>
            <a:off x="62345" y="110835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pic>
        <p:nvPicPr>
          <p:cNvPr id="1030" name="Picture 6" descr="Resultado de imagen para calida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51" y="2891488"/>
            <a:ext cx="774784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21;p37"/>
          <p:cNvSpPr txBox="1">
            <a:spLocks/>
          </p:cNvSpPr>
          <p:nvPr/>
        </p:nvSpPr>
        <p:spPr>
          <a:xfrm>
            <a:off x="6927" y="4310891"/>
            <a:ext cx="3027218" cy="10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Ing. Lewis Chimarro 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rgbClr val="FFFFFF"/>
                </a:solidFill>
              </a:rPr>
              <a:t>Magister en Ingeniería de Software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648352"/>
            <a:ext cx="4942751" cy="264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dirty="0" smtClean="0"/>
              <a:t>Un </a:t>
            </a:r>
            <a:r>
              <a:rPr lang="es-ES" dirty="0"/>
              <a:t>elemento clave de cualquier proceso de ingeniería es la medición. Pueden usarse medidas para entender mejor los atributos de los modelos que se crean y para valorar la calidad de los productos o sistemas sometidos a ingeniería que se construyen. </a:t>
            </a:r>
            <a:endParaRPr lang="es-ES" dirty="0" smtClean="0"/>
          </a:p>
          <a:p>
            <a:pPr marL="285750" indent="-285750" algn="just"/>
            <a:r>
              <a:rPr lang="es-ES" dirty="0" smtClean="0"/>
              <a:t>Pero</a:t>
            </a:r>
            <a:r>
              <a:rPr lang="es-ES" dirty="0"/>
              <a:t>, a diferencia de otras disciplinas de la ingeniería, la del software no está asentada en las leyes cuantitativas de la física. Mediciones directas, como voltaje, masa, velocidad o temperatura, son raras en el mundo del software. Puesto que las mediciones y métricas del software con frecuencia son indirectas, están abiertas a debate. </a:t>
            </a:r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 smtClean="0"/>
              <a:t>Métricas de Calidad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 idx="4294967295"/>
          </p:nvPr>
        </p:nvSpPr>
        <p:spPr>
          <a:xfrm>
            <a:off x="775666" y="959370"/>
            <a:ext cx="7592518" cy="2782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b="0" dirty="0">
                <a:solidFill>
                  <a:srgbClr val="FFFFFF"/>
                </a:solidFill>
              </a:rPr>
              <a:t>Medición es el proceso mediante el cual se asignan números o símbolos a los atributos de las entidades en el mundo real, de manera que se les define de acuerdo con reglas claramente determinadas [...] En ciencias físicas, medicina, economía y más recientemente en ciencias sociales, ahora es posible medir atributos que anteriormente se consideraban inmensurables [...] Desde luego, tales mediciones no son tan refinadas como muchas mediciones en las ciencias físicas [...], pero existen [y con base en ellas se toman decisiones importantes]. Sentimos que la obligación de intentar “medir lo inmensurable” para mejorar la comprensión de entidades particulares es tan poderosa en la ingeniería del software como en cualquiera otra disciplina.</a:t>
            </a:r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11</a:t>
            </a:fld>
            <a:endParaRPr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4193" y="4096760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 </a:t>
            </a:r>
            <a:r>
              <a:rPr lang="es-EC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Fenton </a:t>
            </a:r>
          </a:p>
        </p:txBody>
      </p:sp>
    </p:spTree>
    <p:extLst>
      <p:ext uri="{BB962C8B-B14F-4D97-AF65-F5344CB8AC3E}">
        <p14:creationId xmlns:p14="http://schemas.microsoft.com/office/powerpoint/2010/main" val="31240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648352"/>
            <a:ext cx="4942751" cy="264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dirty="0" smtClean="0"/>
              <a:t>Las métricas </a:t>
            </a:r>
            <a:r>
              <a:rPr lang="es-ES" dirty="0"/>
              <a:t>de producto </a:t>
            </a:r>
            <a:r>
              <a:rPr lang="es-ES" dirty="0" smtClean="0"/>
              <a:t>deben:</a:t>
            </a:r>
          </a:p>
          <a:p>
            <a:pPr marL="342900" indent="-342900" algn="just">
              <a:buAutoNum type="arabicParenR"/>
            </a:pPr>
            <a:r>
              <a:rPr lang="es-ES" dirty="0" smtClean="0"/>
              <a:t>Auxiliar </a:t>
            </a:r>
            <a:r>
              <a:rPr lang="es-ES" dirty="0"/>
              <a:t>en la evaluación de los modelos de análisis y </a:t>
            </a:r>
            <a:r>
              <a:rPr lang="es-ES" dirty="0" smtClean="0"/>
              <a:t>diseño.</a:t>
            </a:r>
          </a:p>
          <a:p>
            <a:pPr marL="342900" indent="-342900" algn="just">
              <a:buAutoNum type="arabicParenR"/>
            </a:pPr>
            <a:r>
              <a:rPr lang="es-ES" dirty="0" smtClean="0"/>
              <a:t>Proporcionar </a:t>
            </a:r>
            <a:r>
              <a:rPr lang="es-ES" dirty="0"/>
              <a:t>un indicio de la complejidad de los diseños procedimentales y del código </a:t>
            </a:r>
            <a:r>
              <a:rPr lang="es-ES" dirty="0" smtClean="0"/>
              <a:t>fuente. </a:t>
            </a:r>
          </a:p>
          <a:p>
            <a:pPr marL="342900" indent="-342900" algn="just">
              <a:buAutoNum type="arabicParenR"/>
            </a:pPr>
            <a:r>
              <a:rPr lang="es-ES" dirty="0" smtClean="0"/>
              <a:t>Faciliten </a:t>
            </a:r>
            <a:r>
              <a:rPr lang="es-ES" dirty="0"/>
              <a:t>el diseño de pruebas más efectivas, es importante comprender los principios de medición básicos. </a:t>
            </a:r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Principios de </a:t>
            </a:r>
            <a:r>
              <a:rPr lang="es-EC" dirty="0" smtClean="0"/>
              <a:t>medición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445987"/>
            <a:ext cx="4942751" cy="349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dirty="0" smtClean="0"/>
              <a:t>Roche[94], </a:t>
            </a:r>
            <a:r>
              <a:rPr lang="es-ES" dirty="0"/>
              <a:t>sugiere un proceso de medición que puede caracterizarse mediante cinco actividades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b="1" dirty="0" smtClean="0"/>
              <a:t>Formulación</a:t>
            </a:r>
            <a:r>
              <a:rPr lang="es-ES" b="1" dirty="0"/>
              <a:t>.</a:t>
            </a:r>
            <a:r>
              <a:rPr lang="es-ES" dirty="0"/>
              <a:t> La derivación de medidas y métricas de software apropiadas para la representación del software que se está construyendo. </a:t>
            </a:r>
            <a:endParaRPr lang="es-ES" dirty="0" smtClean="0"/>
          </a:p>
          <a:p>
            <a:pPr marL="0" indent="0" algn="just">
              <a:buNone/>
            </a:pPr>
            <a:r>
              <a:rPr lang="es-ES" b="1" dirty="0" smtClean="0"/>
              <a:t>Recolección</a:t>
            </a:r>
            <a:r>
              <a:rPr lang="es-ES" b="1" dirty="0"/>
              <a:t>.</a:t>
            </a:r>
            <a:r>
              <a:rPr lang="es-ES" dirty="0"/>
              <a:t> Mecanismo que se usa para acumular datos requeridos para derivar las métricas formuladas. </a:t>
            </a:r>
            <a:endParaRPr lang="es-ES" dirty="0" smtClean="0"/>
          </a:p>
          <a:p>
            <a:pPr marL="0" indent="0" algn="just">
              <a:buNone/>
            </a:pPr>
            <a:r>
              <a:rPr lang="es-ES" b="1" dirty="0" smtClean="0"/>
              <a:t>Análisis</a:t>
            </a:r>
            <a:r>
              <a:rPr lang="es-ES" b="1" dirty="0"/>
              <a:t>.</a:t>
            </a:r>
            <a:r>
              <a:rPr lang="es-ES" dirty="0"/>
              <a:t> El cálculo de métricas y la aplicación de herramientas matemáticas. </a:t>
            </a:r>
            <a:endParaRPr lang="es-ES" dirty="0" smtClean="0"/>
          </a:p>
          <a:p>
            <a:pPr marL="0" indent="0" algn="just">
              <a:buNone/>
            </a:pPr>
            <a:r>
              <a:rPr lang="es-ES" b="1" dirty="0" smtClean="0"/>
              <a:t>Interpretación</a:t>
            </a:r>
            <a:r>
              <a:rPr lang="es-ES" dirty="0"/>
              <a:t>. Evaluación de las métricas resultantes para comprender la calidad de la representación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b="1" dirty="0" smtClean="0"/>
              <a:t>Retroalimentación</a:t>
            </a:r>
            <a:r>
              <a:rPr lang="es-ES" b="1" dirty="0"/>
              <a:t>. </a:t>
            </a:r>
            <a:r>
              <a:rPr lang="es-ES" dirty="0"/>
              <a:t>Recomendaciones derivadas de la interpretación de las métricas del producto, transmitidas al equipo de software.</a:t>
            </a:r>
          </a:p>
          <a:p>
            <a:pPr marL="0" indent="0" algn="just">
              <a:buNone/>
            </a:pPr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Principios de </a:t>
            </a:r>
            <a:r>
              <a:rPr lang="es-EC" dirty="0" smtClean="0"/>
              <a:t>medición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Roche[94] </a:t>
            </a:r>
            <a:r>
              <a:rPr lang="es-EC" sz="700" dirty="0" smtClean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</a:t>
            </a:r>
            <a:r>
              <a:rPr lang="es-EC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J. M., “Software Metrics and Measurement Principles”, Software Engineering Notes, ACM, vol. 19, núm. 1, enero 1994, pp. 76-85</a:t>
            </a:r>
          </a:p>
        </p:txBody>
      </p:sp>
    </p:spTree>
    <p:extLst>
      <p:ext uri="{BB962C8B-B14F-4D97-AF65-F5344CB8AC3E}">
        <p14:creationId xmlns:p14="http://schemas.microsoft.com/office/powerpoint/2010/main" val="33008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700820"/>
            <a:ext cx="4942751" cy="260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dirty="0" smtClean="0"/>
              <a:t>Una </a:t>
            </a:r>
            <a:r>
              <a:rPr lang="es-ES" dirty="0"/>
              <a:t>métrica debe tener propiedades matemáticas deseables, es decir, el valor de la métrica debe estar en un rango significativo (por ejemplo, 0 a 1, donde 0 realmente significa ausencia, 1 indica el valor máximo y 0.5 representa el “punto medio”). </a:t>
            </a:r>
            <a:endParaRPr lang="es-ES" dirty="0" smtClean="0"/>
          </a:p>
          <a:p>
            <a:pPr marL="285750" indent="-285750" algn="just"/>
            <a:r>
              <a:rPr lang="es-ES" dirty="0" smtClean="0"/>
              <a:t>Cada </a:t>
            </a:r>
            <a:r>
              <a:rPr lang="es-ES" dirty="0"/>
              <a:t>métrica debe validarse de manera empírica en una gran variedad de contextos antes de publicarse o utilizarse para tomar decisiones. Una métrica debe medir </a:t>
            </a:r>
            <a:r>
              <a:rPr lang="es-ES" dirty="0" smtClean="0"/>
              <a:t>independientemente de los </a:t>
            </a:r>
            <a:r>
              <a:rPr lang="es-ES" dirty="0"/>
              <a:t>lenguajes de programación y </a:t>
            </a:r>
            <a:r>
              <a:rPr lang="es-ES" dirty="0" smtClean="0"/>
              <a:t>configuración del </a:t>
            </a:r>
            <a:r>
              <a:rPr lang="es-ES" dirty="0"/>
              <a:t>sistema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Principios de </a:t>
            </a:r>
            <a:r>
              <a:rPr lang="es-EC" dirty="0" smtClean="0"/>
              <a:t>medición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Roche[94] </a:t>
            </a:r>
            <a:r>
              <a:rPr lang="es-EC" sz="700" dirty="0" smtClean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</a:t>
            </a:r>
            <a:r>
              <a:rPr lang="es-EC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J. M., “Software Metrics and Measurement Principles”, Software Engineering Notes, ACM, vol. 19, núm. 1, enero 1994, pp. 76-85</a:t>
            </a:r>
          </a:p>
        </p:txBody>
      </p:sp>
    </p:spTree>
    <p:extLst>
      <p:ext uri="{BB962C8B-B14F-4D97-AF65-F5344CB8AC3E}">
        <p14:creationId xmlns:p14="http://schemas.microsoft.com/office/powerpoint/2010/main" val="3093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700820"/>
            <a:ext cx="4942751" cy="3133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dirty="0"/>
              <a:t>Roche [Roc94] sugiere los siguientes principios para dichas actividades: </a:t>
            </a:r>
            <a:endParaRPr lang="es-ES" dirty="0" smtClean="0"/>
          </a:p>
          <a:p>
            <a:pPr marL="342900" indent="-342900" algn="just">
              <a:buAutoNum type="arabicParenR"/>
            </a:pPr>
            <a:r>
              <a:rPr lang="es-ES" dirty="0" smtClean="0"/>
              <a:t>Siempre </a:t>
            </a:r>
            <a:r>
              <a:rPr lang="es-ES" dirty="0"/>
              <a:t>que sea posible, la recolección y el análisis de datos deben </a:t>
            </a:r>
            <a:r>
              <a:rPr lang="es-ES" dirty="0" smtClean="0"/>
              <a:t>automatizarse</a:t>
            </a:r>
            <a:r>
              <a:rPr lang="es-ES" dirty="0"/>
              <a:t>.</a:t>
            </a:r>
            <a:endParaRPr lang="es-ES" dirty="0" smtClean="0"/>
          </a:p>
          <a:p>
            <a:pPr marL="342900" indent="-342900" algn="just">
              <a:buAutoNum type="arabicParenR"/>
            </a:pPr>
            <a:r>
              <a:rPr lang="es-ES" dirty="0" smtClean="0"/>
              <a:t>Deben </a:t>
            </a:r>
            <a:r>
              <a:rPr lang="es-ES" dirty="0"/>
              <a:t>aplicarse técnicas estadísticas válidas para establecer relaciones entre atributos de producto internos y características de calidad externas (por ejemplo, si el nivel de complejidad arquitectónica se correlaciona con el número de defectos reportados en el uso de </a:t>
            </a:r>
            <a:r>
              <a:rPr lang="es-ES" dirty="0" smtClean="0"/>
              <a:t>producción).</a:t>
            </a:r>
          </a:p>
          <a:p>
            <a:pPr marL="342900" indent="-342900" algn="just">
              <a:buAutoNum type="arabicParenR"/>
            </a:pPr>
            <a:r>
              <a:rPr lang="es-ES" dirty="0" smtClean="0"/>
              <a:t>Para </a:t>
            </a:r>
            <a:r>
              <a:rPr lang="es-ES" dirty="0"/>
              <a:t>cada métrica deben establecerse lineamientos y recomendaciones interpretativos.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Principios de </a:t>
            </a:r>
            <a:r>
              <a:rPr lang="es-EC" dirty="0" smtClean="0"/>
              <a:t>medición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Roche[94] </a:t>
            </a:r>
            <a:r>
              <a:rPr lang="es-EC" sz="700" dirty="0" smtClean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Roche</a:t>
            </a:r>
            <a:r>
              <a:rPr lang="es-EC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J. M., “Software Metrics and Measurement Principles”, Software Engineering Notes, ACM, vol. 19, núm. 1, enero 1994, pp. 76-85</a:t>
            </a:r>
          </a:p>
        </p:txBody>
      </p:sp>
    </p:spTree>
    <p:extLst>
      <p:ext uri="{BB962C8B-B14F-4D97-AF65-F5344CB8AC3E}">
        <p14:creationId xmlns:p14="http://schemas.microsoft.com/office/powerpoint/2010/main" val="35928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</a:t>
            </a:r>
            <a:r>
              <a:rPr lang="es-EC" dirty="0" smtClean="0"/>
              <a:t>Ejemplo: Métricas para Requerimientos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75" y="1564226"/>
            <a:ext cx="3487214" cy="22313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27" y="3731229"/>
            <a:ext cx="4035902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</a:t>
            </a:r>
            <a:r>
              <a:rPr lang="es-EC" dirty="0" smtClean="0"/>
              <a:t>Ejemplo: Métricas para Modelos Conceptuales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http://www.scielo.org.co/scielo.php?script=sci_arttext&amp;pid=S0121-11292013000200010</a:t>
            </a:r>
            <a:endParaRPr lang="es-EC" sz="700" dirty="0">
              <a:solidFill>
                <a:srgbClr val="294667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50" y="1587801"/>
            <a:ext cx="4743099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</a:t>
            </a:r>
            <a:r>
              <a:rPr lang="es-EC" dirty="0" smtClean="0"/>
              <a:t>Ejemplo: Métricas para Consistencia e Integridad en modelos conceptuales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http://www.scielo.org.co/scielo.php?script=sci_arttext&amp;pid=S0121-11292013000200010</a:t>
            </a:r>
            <a:endParaRPr lang="es-EC" sz="700" dirty="0">
              <a:solidFill>
                <a:srgbClr val="294667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19" y="1547922"/>
            <a:ext cx="4554107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</a:t>
            </a:r>
            <a:r>
              <a:rPr lang="es-EC" dirty="0" smtClean="0"/>
              <a:t>Ejemplo: Aplicación de medición para Diagrama Entidad - Relación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http://www.scielo.org.co/scielo.php?script=sci_arttext&amp;pid=S0121-11292013000200010</a:t>
            </a:r>
            <a:endParaRPr lang="es-EC" sz="700" dirty="0">
              <a:solidFill>
                <a:srgbClr val="294667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41" y="1608390"/>
            <a:ext cx="3145809" cy="21215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6" y="3816180"/>
            <a:ext cx="4017612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Gestión </a:t>
            </a:r>
            <a:r>
              <a:rPr lang="en" dirty="0" smtClean="0"/>
              <a:t>de </a:t>
            </a:r>
            <a:r>
              <a:rPr lang="en" dirty="0" smtClean="0"/>
              <a:t>la Calidad del </a:t>
            </a:r>
            <a:r>
              <a:rPr lang="en" dirty="0" smtClean="0"/>
              <a:t>Software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 dirty="0"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46980" y="1636923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Para empezar a gestionar en una empresa la calidad del software, se debe apuntar a mejorar su </a:t>
            </a:r>
            <a:r>
              <a:rPr lang="es-ES" sz="1100" dirty="0"/>
              <a:t>estructura </a:t>
            </a:r>
            <a:r>
              <a:rPr lang="es-ES" sz="1100" dirty="0" smtClean="0"/>
              <a:t>organizativa, la motivación </a:t>
            </a:r>
            <a:r>
              <a:rPr lang="es-ES" sz="1100" dirty="0"/>
              <a:t>del personal, los métodos y herramientas que se estén </a:t>
            </a:r>
            <a:r>
              <a:rPr lang="es-ES" sz="1100" dirty="0" smtClean="0"/>
              <a:t>utilizando.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Todo esto mediante un </a:t>
            </a:r>
            <a:r>
              <a:rPr lang="es-ES" sz="1100" b="1" dirty="0" smtClean="0"/>
              <a:t>Sistema </a:t>
            </a:r>
            <a:r>
              <a:rPr lang="es-ES" sz="1100" b="1" dirty="0"/>
              <a:t>de </a:t>
            </a:r>
            <a:r>
              <a:rPr lang="es-ES" sz="1100" b="1" dirty="0" smtClean="0"/>
              <a:t>Calidad</a:t>
            </a:r>
            <a:r>
              <a:rPr lang="es-ES" sz="1100" dirty="0" smtClean="0"/>
              <a:t>, que definiría </a:t>
            </a:r>
            <a:r>
              <a:rPr lang="es-ES" sz="1100" dirty="0"/>
              <a:t>cómo implementar la </a:t>
            </a:r>
            <a:r>
              <a:rPr lang="es-ES" sz="1100" dirty="0" smtClean="0"/>
              <a:t>Gestión o Garantía </a:t>
            </a:r>
            <a:r>
              <a:rPr lang="es-ES" sz="1100" dirty="0"/>
              <a:t>de Calidad. </a:t>
            </a:r>
            <a:r>
              <a:rPr lang="es-ES" sz="1100" dirty="0" smtClean="0"/>
              <a:t>Es un marco </a:t>
            </a:r>
            <a:r>
              <a:rPr lang="es-ES" sz="1100" dirty="0"/>
              <a:t>en el que se establecen las diferentes estrategias, actividades y herramientas de garantía </a:t>
            </a:r>
            <a:r>
              <a:rPr lang="es-ES" sz="1100" dirty="0" smtClean="0"/>
              <a:t>de calidad </a:t>
            </a:r>
            <a:r>
              <a:rPr lang="es-ES" sz="1100" dirty="0"/>
              <a:t>que se van a utilizar.</a:t>
            </a:r>
          </a:p>
          <a:p>
            <a:pPr marL="114300" lvl="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dirty="0"/>
              <a:t>Se puede definir un sistema de calidad en tres niveles diferentes: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b="1" dirty="0" smtClean="0"/>
              <a:t>Sistema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b="1" dirty="0" smtClean="0"/>
              <a:t>Proceso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b="1" dirty="0" smtClean="0"/>
              <a:t>Producto</a:t>
            </a:r>
            <a:endParaRPr lang="es-ES" sz="1100" b="1" dirty="0"/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endParaRPr lang="es-ES" sz="1100" dirty="0"/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3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/>
              <a:t> </a:t>
            </a:r>
            <a:r>
              <a:rPr lang="es-EC" dirty="0" smtClean="0"/>
              <a:t>Ejemplo: Aplicación de medición para Diagrama Entidad - Relación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4852" y="4599908"/>
            <a:ext cx="2691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29466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http://www.scielo.org.co/scielo.php?script=sci_arttext&amp;pid=S0121-11292013000200010</a:t>
            </a:r>
            <a:endParaRPr lang="es-EC" sz="700" dirty="0">
              <a:solidFill>
                <a:srgbClr val="294667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46" y="1665363"/>
            <a:ext cx="3639627" cy="1298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59" y="3163612"/>
            <a:ext cx="3371380" cy="1713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7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5" name="Google Shape;320;p37"/>
          <p:cNvSpPr txBox="1">
            <a:spLocks/>
          </p:cNvSpPr>
          <p:nvPr/>
        </p:nvSpPr>
        <p:spPr>
          <a:xfrm>
            <a:off x="1275150" y="1356349"/>
            <a:ext cx="6593700" cy="9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C" sz="2400" dirty="0" smtClean="0">
                <a:solidFill>
                  <a:srgbClr val="FFA800"/>
                </a:solidFill>
              </a:rPr>
              <a:t>Gracias!</a:t>
            </a:r>
            <a:endParaRPr lang="es-EC" sz="2400" dirty="0">
              <a:solidFill>
                <a:srgbClr val="FFA800"/>
              </a:solidFill>
            </a:endParaRPr>
          </a:p>
        </p:txBody>
      </p:sp>
      <p:sp>
        <p:nvSpPr>
          <p:cNvPr id="6" name="Google Shape;321;p37"/>
          <p:cNvSpPr txBox="1">
            <a:spLocks/>
          </p:cNvSpPr>
          <p:nvPr/>
        </p:nvSpPr>
        <p:spPr>
          <a:xfrm>
            <a:off x="1275150" y="2298054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Preguntas?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vchimarro@utmachala.edu.ec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Gestión </a:t>
            </a:r>
            <a:r>
              <a:rPr lang="en" dirty="0" smtClean="0"/>
              <a:t>de la Calidad del Software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3</a:t>
            </a:fld>
            <a:endParaRPr dirty="0">
              <a:solidFill>
                <a:srgbClr val="294667"/>
              </a:solidFill>
            </a:endParaRPr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pic>
        <p:nvPicPr>
          <p:cNvPr id="1026" name="Picture 2" descr="https://slideplayer.es/1066373/3/images/slide_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34" b="12341"/>
          <a:stretch/>
        </p:blipFill>
        <p:spPr bwMode="auto">
          <a:xfrm>
            <a:off x="542700" y="1964281"/>
            <a:ext cx="5144392" cy="28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25343" y="158417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indent="0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Tres niveles de </a:t>
            </a:r>
            <a:r>
              <a:rPr lang="es-ES" sz="11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Sistema de Calidad:</a:t>
            </a:r>
            <a:endParaRPr lang="es-ES"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9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Gestión </a:t>
            </a:r>
            <a:r>
              <a:rPr lang="en" dirty="0" smtClean="0"/>
              <a:t>de la Calidad del Software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4</a:t>
            </a:fld>
            <a:endParaRPr dirty="0"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46980" y="1636923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El Sistema de Calidad establece de qué forma se reparten las tareas </a:t>
            </a:r>
            <a:r>
              <a:rPr lang="es-ES" sz="1100" dirty="0" smtClean="0"/>
              <a:t>y responsabilidades </a:t>
            </a:r>
            <a:r>
              <a:rPr lang="es-ES" sz="1100" dirty="0"/>
              <a:t>de </a:t>
            </a:r>
            <a:r>
              <a:rPr lang="es-ES" sz="1100" dirty="0" smtClean="0"/>
              <a:t>la garantía </a:t>
            </a:r>
            <a:r>
              <a:rPr lang="es-ES" sz="1100" dirty="0"/>
              <a:t>de calidad entre las diferentes unidades organizativas de la empresa y el personal. La forma en que esto se realice dependerá mucho de la estructura organizativa de </a:t>
            </a:r>
            <a:r>
              <a:rPr lang="es-ES" sz="1100" dirty="0" smtClean="0"/>
              <a:t>la empresa </a:t>
            </a:r>
            <a:r>
              <a:rPr lang="es-ES" sz="1100" dirty="0"/>
              <a:t>y </a:t>
            </a:r>
            <a:r>
              <a:rPr lang="es-ES" sz="1100" i="1" dirty="0"/>
              <a:t>aún no existe un modelo generalmente aceptado de cómo hacerlo.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Es también necesario especificar cómo integrar las diferentes tareas de Garantía de Calidad </a:t>
            </a:r>
            <a:r>
              <a:rPr lang="es-ES" sz="1100" dirty="0" smtClean="0"/>
              <a:t>en el proceso </a:t>
            </a:r>
            <a:r>
              <a:rPr lang="es-ES" sz="1100" dirty="0"/>
              <a:t>de desarrollo de software que sigue la organización o </a:t>
            </a:r>
            <a:r>
              <a:rPr lang="es-ES" sz="1100" dirty="0" smtClean="0"/>
              <a:t>el proyecto </a:t>
            </a:r>
            <a:r>
              <a:rPr lang="es-ES" sz="1100" dirty="0"/>
              <a:t>en cuestión.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Esta integración quedará documentada en un </a:t>
            </a:r>
            <a:r>
              <a:rPr lang="es-ES" sz="1100" b="1" dirty="0"/>
              <a:t>Plan de Garantía de Calidad</a:t>
            </a:r>
            <a:r>
              <a:rPr lang="es-ES" sz="1100" dirty="0"/>
              <a:t>, que </a:t>
            </a:r>
            <a:r>
              <a:rPr lang="es-ES" sz="1100" dirty="0" smtClean="0"/>
              <a:t>será un plan mas (adicional) </a:t>
            </a:r>
            <a:r>
              <a:rPr lang="es-ES" sz="1100" dirty="0"/>
              <a:t>que se </a:t>
            </a:r>
            <a:r>
              <a:rPr lang="es-ES" sz="1100" dirty="0" smtClean="0"/>
              <a:t>elabore </a:t>
            </a:r>
            <a:r>
              <a:rPr lang="es-ES" sz="1100" dirty="0"/>
              <a:t>para cada proyecto. </a:t>
            </a:r>
            <a:endParaRPr lang="es-ES" sz="1100" dirty="0" smtClean="0"/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En </a:t>
            </a:r>
            <a:r>
              <a:rPr lang="es-ES" sz="1100" dirty="0"/>
              <a:t>este plan </a:t>
            </a:r>
            <a:r>
              <a:rPr lang="es-ES" sz="1100" dirty="0" smtClean="0"/>
              <a:t>debe </a:t>
            </a:r>
            <a:r>
              <a:rPr lang="es-ES" sz="1100" dirty="0"/>
              <a:t>identificar </a:t>
            </a:r>
            <a:r>
              <a:rPr lang="es-ES" sz="1100" dirty="0" smtClean="0"/>
              <a:t>los diferentes </a:t>
            </a:r>
            <a:r>
              <a:rPr lang="es-ES" sz="1100" dirty="0"/>
              <a:t>criterios de calidad que se van a considerar en cada fase del desarrollo, tanto los </a:t>
            </a:r>
            <a:r>
              <a:rPr lang="es-ES" sz="1100" dirty="0" smtClean="0"/>
              <a:t>relativos al </a:t>
            </a:r>
            <a:r>
              <a:rPr lang="es-ES" sz="1100" dirty="0"/>
              <a:t>producto como los relativos al proceso, así como los métodos y recursos que se van a </a:t>
            </a:r>
            <a:r>
              <a:rPr lang="es-ES" sz="1100" dirty="0" smtClean="0"/>
              <a:t>utilizar para </a:t>
            </a:r>
            <a:r>
              <a:rPr lang="es-ES" sz="1100" dirty="0"/>
              <a:t>comprobar dichos criterios, y los informes que será necesario producir.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endParaRPr lang="es-ES" sz="1100" dirty="0"/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253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Gestión </a:t>
            </a:r>
            <a:r>
              <a:rPr lang="en" dirty="0" smtClean="0"/>
              <a:t>de la Calidad del Software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5</a:t>
            </a:fld>
            <a:endParaRPr dirty="0"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46980" y="1636923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El </a:t>
            </a:r>
            <a:r>
              <a:rPr lang="es-ES" sz="1100" b="1" dirty="0"/>
              <a:t>Manual de Calidad </a:t>
            </a:r>
            <a:r>
              <a:rPr lang="es-ES" sz="1100" dirty="0"/>
              <a:t>debe ser una guía al Sistema de Calidad. Debe especificar </a:t>
            </a:r>
            <a:r>
              <a:rPr lang="es-ES" sz="1100" dirty="0" smtClean="0"/>
              <a:t>la terminología</a:t>
            </a:r>
            <a:r>
              <a:rPr lang="es-ES" sz="1100" dirty="0"/>
              <a:t>, políticas, principios, responsabilidades y procesos del sistema, así como </a:t>
            </a:r>
            <a:r>
              <a:rPr lang="es-ES" sz="1100" dirty="0" smtClean="0"/>
              <a:t>los estándares </a:t>
            </a:r>
            <a:r>
              <a:rPr lang="es-ES" sz="1100" dirty="0"/>
              <a:t>en los que se basa (por ejemplo, ISO 9001, ISO </a:t>
            </a:r>
            <a:r>
              <a:rPr lang="es-ES" sz="1100" dirty="0" smtClean="0"/>
              <a:t> 25023). </a:t>
            </a:r>
            <a:r>
              <a:rPr lang="es-ES" sz="1100" dirty="0"/>
              <a:t>Debe dar respuesta a </a:t>
            </a:r>
            <a:r>
              <a:rPr lang="es-ES" sz="1100" dirty="0" smtClean="0"/>
              <a:t>las cuestiones </a:t>
            </a:r>
            <a:r>
              <a:rPr lang="es-ES" sz="1100" dirty="0"/>
              <a:t>de Quién, Dónde y Por qué la Garantía de Calidad.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Se recomienda también, basar </a:t>
            </a:r>
            <a:r>
              <a:rPr lang="es-ES" sz="1100" dirty="0"/>
              <a:t>la </a:t>
            </a:r>
            <a:r>
              <a:rPr lang="es-ES" sz="1100" dirty="0" smtClean="0"/>
              <a:t>Garantía (gestión, aseguramiento) </a:t>
            </a:r>
            <a:r>
              <a:rPr lang="es-ES" sz="1100" dirty="0"/>
              <a:t>de Calidad en un Modelo de Calidad reconocido</a:t>
            </a:r>
            <a:r>
              <a:rPr lang="es-ES" sz="1100" dirty="0" smtClean="0"/>
              <a:t>, que </a:t>
            </a:r>
            <a:r>
              <a:rPr lang="es-ES" sz="1100" dirty="0"/>
              <a:t>ayude en la selección de propiedades y métricas de calidad a utilizar. </a:t>
            </a:r>
            <a:r>
              <a:rPr lang="es-ES" sz="1100" dirty="0" smtClean="0"/>
              <a:t>Los procedimientos </a:t>
            </a:r>
            <a:r>
              <a:rPr lang="es-ES" sz="1100" dirty="0"/>
              <a:t>de trabajo y </a:t>
            </a:r>
            <a:r>
              <a:rPr lang="es-ES" sz="1100" dirty="0" smtClean="0"/>
              <a:t>prueba, </a:t>
            </a:r>
            <a:r>
              <a:rPr lang="es-ES" sz="1100" dirty="0"/>
              <a:t>van a facilitar la selección y la puesta en práctica de actividades de garantía de calidad. </a:t>
            </a:r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62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2379375" y="84872"/>
            <a:ext cx="4385100" cy="699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Sistema de Calidad</a:t>
            </a:r>
            <a:endParaRPr sz="28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81179530"/>
              </p:ext>
            </p:extLst>
          </p:nvPr>
        </p:nvGraphicFramePr>
        <p:xfrm>
          <a:off x="1434059" y="784362"/>
          <a:ext cx="5888636" cy="382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2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43935" y="966866"/>
            <a:ext cx="8259579" cy="3196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2000" dirty="0"/>
              <a:t>Para cada proyecto será necesario desarrollar un Plan de </a:t>
            </a:r>
            <a:r>
              <a:rPr lang="es-ES" sz="2000" dirty="0" smtClean="0"/>
              <a:t>Garantía o Aseguramiento de la </a:t>
            </a:r>
            <a:r>
              <a:rPr lang="es-ES" sz="2000" dirty="0"/>
              <a:t>Calidad, de acuerdo con</a:t>
            </a:r>
          </a:p>
          <a:p>
            <a:pPr marL="0" lvl="0" indent="0">
              <a:buNone/>
            </a:pPr>
            <a:r>
              <a:rPr lang="es-ES" sz="2000" dirty="0"/>
              <a:t>el estándar elegido y teniendo en cuenta los aspectos específicos del </a:t>
            </a:r>
            <a:r>
              <a:rPr lang="es-ES" sz="2000" dirty="0" smtClean="0"/>
              <a:t>proyecto.</a:t>
            </a:r>
          </a:p>
          <a:p>
            <a:pPr marL="0" lvl="0" indent="0">
              <a:buNone/>
            </a:pPr>
            <a:r>
              <a:rPr lang="es-ES" sz="2000" dirty="0" smtClean="0"/>
              <a:t>El </a:t>
            </a:r>
            <a:r>
              <a:rPr lang="es-ES" sz="2000" dirty="0"/>
              <a:t>Plan de Garantía de Calidad va a describir en detalle qué Actividades de Garantía </a:t>
            </a:r>
            <a:r>
              <a:rPr lang="es-ES" sz="2000" dirty="0" smtClean="0"/>
              <a:t>de Calidad </a:t>
            </a:r>
            <a:r>
              <a:rPr lang="es-ES" sz="2000" dirty="0"/>
              <a:t>aplicar en cada una de las fases </a:t>
            </a:r>
            <a:r>
              <a:rPr lang="es-ES" sz="2000" dirty="0" smtClean="0"/>
              <a:t>del desarrollo</a:t>
            </a:r>
            <a:r>
              <a:rPr lang="es-ES" sz="2000" dirty="0"/>
              <a:t>.</a:t>
            </a:r>
          </a:p>
          <a:p>
            <a:pPr marL="0" lvl="0" indent="0">
              <a:buNone/>
            </a:pPr>
            <a:r>
              <a:rPr lang="es-ES" sz="2000" dirty="0"/>
              <a:t>Finalmente, los Informes de Calidad contendrán los resultados obtenidos con la aplicación </a:t>
            </a:r>
            <a:r>
              <a:rPr lang="es-ES" sz="2000" dirty="0" smtClean="0"/>
              <a:t>de las </a:t>
            </a:r>
            <a:r>
              <a:rPr lang="es-ES" sz="2000" dirty="0"/>
              <a:t>diferentes Actividades de Garantía de Calidad.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5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sz="1800" dirty="0" smtClean="0"/>
              <a:t>Anexos</a:t>
            </a:r>
            <a:endParaRPr sz="18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919913" y="1442435"/>
            <a:ext cx="3766711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300" dirty="0" smtClean="0"/>
              <a:t>Ver Plantilla para Plan de Aseguramiento de la Calidad del Software</a:t>
            </a:r>
          </a:p>
          <a:p>
            <a:pPr algn="just"/>
            <a:endParaRPr sz="1300" b="1"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2379375" y="84872"/>
            <a:ext cx="4385100" cy="699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Normativas de Calidad</a:t>
            </a:r>
            <a:endParaRPr sz="28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88" y="784362"/>
            <a:ext cx="5732673" cy="3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1664</Words>
  <Application>Microsoft Office PowerPoint</Application>
  <PresentationFormat>Presentación en pantalla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Open Sans</vt:lpstr>
      <vt:lpstr>Merriweather</vt:lpstr>
      <vt:lpstr>Arial</vt:lpstr>
      <vt:lpstr>Emilia template</vt:lpstr>
      <vt:lpstr>Unidad I Calidad del Softwre  Gestión de la calidad del software (SQA, Software Quality Assurance)</vt:lpstr>
      <vt:lpstr>Gestión de la Calidad del Software</vt:lpstr>
      <vt:lpstr>Gestión de la Calidad del Software</vt:lpstr>
      <vt:lpstr>Gestión de la Calidad del Software</vt:lpstr>
      <vt:lpstr>Gestión de la Calidad del Software</vt:lpstr>
      <vt:lpstr>Sistema de Calidad</vt:lpstr>
      <vt:lpstr>Presentación de PowerPoint</vt:lpstr>
      <vt:lpstr>Anexos</vt:lpstr>
      <vt:lpstr>Normativas de Calidad</vt:lpstr>
      <vt:lpstr>Métricas de Calidad</vt:lpstr>
      <vt:lpstr>Medición es el proceso mediante el cual se asignan números o símbolos a los atributos de las entidades en el mundo real, de manera que se les define de acuerdo con reglas claramente determinadas [...] En ciencias físicas, medicina, economía y más recientemente en ciencias sociales, ahora es posible medir atributos que anteriormente se consideraban inmensurables [...] Desde luego, tales mediciones no son tan refinadas como muchas mediciones en las ciencias físicas [...], pero existen [y con base en ellas se toman decisiones importantes]. Sentimos que la obligación de intentar “medir lo inmensurable” para mejorar la comprensión de entidades particulares es tan poderosa en la ingeniería del software como en cualquiera otra disciplina.</vt:lpstr>
      <vt:lpstr> Principios de medición</vt:lpstr>
      <vt:lpstr> Principios de medición</vt:lpstr>
      <vt:lpstr> Principios de medición</vt:lpstr>
      <vt:lpstr> Principios de medición</vt:lpstr>
      <vt:lpstr> Ejemplo: Métricas para Requerimientos</vt:lpstr>
      <vt:lpstr> Ejemplo: Métricas para Modelos Conceptuales</vt:lpstr>
      <vt:lpstr> Ejemplo: Métricas para Consistencia e Integridad en modelos conceptuales</vt:lpstr>
      <vt:lpstr> Ejemplo: Aplicación de medición para Diagrama Entidad - Relación</vt:lpstr>
      <vt:lpstr> Ejemplo: Aplicación de medición para Diagrama Entidad - Relación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 Calidad del Softwre</dc:title>
  <dc:creator>Lewis Chimarro</dc:creator>
  <cp:lastModifiedBy>Lewis Chimarro</cp:lastModifiedBy>
  <cp:revision>158</cp:revision>
  <dcterms:modified xsi:type="dcterms:W3CDTF">2021-05-19T21:17:21Z</dcterms:modified>
</cp:coreProperties>
</file>