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992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903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16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915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19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945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647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340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230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98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958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89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037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28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12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2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46B0-3840-4439-BD96-B34170540269}" type="datetimeFigureOut">
              <a:rPr lang="es-EC" smtClean="0"/>
              <a:t>25/9/2021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981690C-5241-4BB1-A1D0-8760CE40089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298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vwa/vulnerabilities/fi/?page=C:\windows\system32\drivers\etc\hosts" TargetMode="External"/><Relationship Id="rId2" Type="http://schemas.openxmlformats.org/officeDocument/2006/relationships/hyperlink" Target="http://localhost/dvwa/vulnerabilities/fi/?page=C:\xampp\apache\logs\access.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dvwa/vulnerabilities/fi/?page=https://twitt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/dvwa/vulnerabilities/fi/?page=http://localhost/test/cmd.php/?cmd=cd" TargetMode="External"/><Relationship Id="rId3" Type="http://schemas.openxmlformats.org/officeDocument/2006/relationships/hyperlink" Target="http://localhost/dvwa/vulnerabilities/fi/?page=http://localhost/test/cat.php" TargetMode="External"/><Relationship Id="rId7" Type="http://schemas.openxmlformats.org/officeDocument/2006/relationships/hyperlink" Target="http://localhost/dvwa/vulnerabilities/fi/?page=http://localhost/test/cmd.php/?cmd=dir" TargetMode="External"/><Relationship Id="rId2" Type="http://schemas.openxmlformats.org/officeDocument/2006/relationships/hyperlink" Target="http://localhost/dvwa/vulnerabilities/fi/?page=http://localhost/test/getInfoPHP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dvwa/vulnerabilities/fi/?page=../../.env" TargetMode="External"/><Relationship Id="rId5" Type="http://schemas.openxmlformats.org/officeDocument/2006/relationships/hyperlink" Target="http://localhost/dvwa/vulnerabilities/fi/?page=http://localhost/test/root.php" TargetMode="External"/><Relationship Id="rId4" Type="http://schemas.openxmlformats.org/officeDocument/2006/relationships/hyperlink" Target="http://localhost/dvwa/vulnerabilities/fi/?page=file4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otahispano.com/stronghold-de-iota-la-fortaleza-de-bod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71A1F-A26B-4F3A-B11E-456141935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File </a:t>
            </a:r>
            <a:r>
              <a:rPr lang="es-MX" dirty="0" err="1"/>
              <a:t>inclusion</a:t>
            </a:r>
            <a:r>
              <a:rPr lang="es-MX" dirty="0"/>
              <a:t> </a:t>
            </a:r>
            <a:r>
              <a:rPr lang="es-MX" dirty="0" err="1"/>
              <a:t>Attack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EDFB5C-7E93-4D43-8DA8-B121D809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Grupo #2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2971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44A6C-7BDC-47E3-95FC-8100F92B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2036"/>
          </a:xfrm>
        </p:spPr>
        <p:txBody>
          <a:bodyPr/>
          <a:lstStyle/>
          <a:p>
            <a:r>
              <a:rPr lang="es-MX" dirty="0"/>
              <a:t>File </a:t>
            </a:r>
            <a:r>
              <a:rPr lang="es-MX" dirty="0" err="1"/>
              <a:t>inclusion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994A5-BA34-4144-9401-9F04EB86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745673"/>
            <a:ext cx="9162473" cy="42956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 técnica consiste en la ejecución de ficheros locales o externos en un servidor web a través de la </a:t>
            </a:r>
            <a:r>
              <a:rPr lang="es-EC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url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un navegador y se producen a causa de una mala programación haciendo uso de funciones como </a:t>
            </a:r>
            <a:r>
              <a:rPr lang="es-EC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include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EC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include_once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EC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require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s-EC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require_once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 </a:t>
            </a:r>
            <a:r>
              <a:rPr lang="es-EC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fopen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en </a:t>
            </a:r>
            <a:r>
              <a:rPr lang="es-EC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php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EC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C" dirty="0">
                <a:latin typeface="Arial" panose="020B0604020202020204" pitchFamily="34" charset="0"/>
              </a:rPr>
              <a:t>Se diferencian dos tipos de ataques:</a:t>
            </a:r>
          </a:p>
          <a:p>
            <a:pPr marL="0" indent="0">
              <a:buNone/>
            </a:pPr>
            <a:endParaRPr lang="es-EC" dirty="0">
              <a:latin typeface="Arial" panose="020B0604020202020204" pitchFamily="34" charset="0"/>
            </a:endParaRPr>
          </a:p>
          <a:p>
            <a:r>
              <a:rPr lang="es-EC" dirty="0">
                <a:latin typeface="Arial" panose="020B0604020202020204" pitchFamily="34" charset="0"/>
              </a:rPr>
              <a:t>Local file inclusión (LFI).</a:t>
            </a:r>
          </a:p>
          <a:p>
            <a:r>
              <a:rPr lang="es-EC" dirty="0">
                <a:latin typeface="Arial" panose="020B0604020202020204" pitchFamily="34" charset="0"/>
              </a:rPr>
              <a:t>Remote file inclusión (RFI).</a:t>
            </a:r>
          </a:p>
          <a:p>
            <a:endParaRPr lang="es-EC" dirty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C" dirty="0">
                <a:latin typeface="Arial" panose="020B0604020202020204" pitchFamily="34" charset="0"/>
              </a:rPr>
              <a:t>La causa principal de este ataque es tener activado en el servidor web el </a:t>
            </a:r>
            <a:r>
              <a:rPr lang="es-EC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allow_url_fopen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y </a:t>
            </a:r>
            <a:r>
              <a:rPr lang="es-EC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allow_url_include</a:t>
            </a:r>
            <a:r>
              <a:rPr lang="es-EC" i="1" dirty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7923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B3050-A7BC-4A56-9CF7-E6A6B59B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2183"/>
            <a:ext cx="8596668" cy="827315"/>
          </a:xfrm>
        </p:spPr>
        <p:txBody>
          <a:bodyPr/>
          <a:lstStyle/>
          <a:p>
            <a:pPr algn="ctr"/>
            <a:r>
              <a:rPr lang="es-MX" dirty="0"/>
              <a:t>Vulnerabilidades LFI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81A-C2F7-4CDF-9768-AB54B9E2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9498"/>
            <a:ext cx="8596668" cy="5385947"/>
          </a:xfrm>
        </p:spPr>
        <p:txBody>
          <a:bodyPr/>
          <a:lstStyle/>
          <a:p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Acceso a directorios del sistema operativo.</a:t>
            </a:r>
          </a:p>
          <a:p>
            <a:pPr marL="0" indent="0" algn="ctr">
              <a:buNone/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http://localhost/dvwa/vulnerabilities/fi/?page=C:\xampp\apache\logs\access.log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http://localhost/dvwa/vulnerabilities/fi/?page=C:\windows\system32\drivers\etc\hosts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6DCFE00-37E8-4F9C-97CF-E8804ACC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71774"/>
              </p:ext>
            </p:extLst>
          </p:nvPr>
        </p:nvGraphicFramePr>
        <p:xfrm>
          <a:off x="898191" y="2406359"/>
          <a:ext cx="8154954" cy="3102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5578">
                  <a:extLst>
                    <a:ext uri="{9D8B030D-6E8A-4147-A177-3AD203B41FA5}">
                      <a16:colId xmlns:a16="http://schemas.microsoft.com/office/drawing/2014/main" val="99832206"/>
                    </a:ext>
                  </a:extLst>
                </a:gridCol>
                <a:gridCol w="3385156">
                  <a:extLst>
                    <a:ext uri="{9D8B030D-6E8A-4147-A177-3AD203B41FA5}">
                      <a16:colId xmlns:a16="http://schemas.microsoft.com/office/drawing/2014/main" val="1999885558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483422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Linux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effectLst/>
                        </a:rPr>
                        <a:t>Windows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effectLst/>
                        </a:rPr>
                        <a:t>Mac</a:t>
                      </a:r>
                      <a:endParaRPr lang="es-EC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8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</a:t>
                      </a:r>
                      <a:b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  <a:b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profile</a:t>
                      </a:r>
                      <a:b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passwd</a:t>
                      </a:r>
                      <a:b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shadow</a:t>
                      </a:r>
                      <a:b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/.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bash_history</a:t>
                      </a:r>
                      <a:b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/log/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dmessage</a:t>
                      </a:r>
                      <a:b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/mail/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</a:t>
                      </a:r>
                      <a:b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spool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/cron/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crontabs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root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C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b="1" kern="12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/hosts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/log/apache2/access.log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SYSTEMROOT%repairsystem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SYSTEMROOT%repairSAM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SYSTEMROOT%repairSAM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%WINDIR%win.ini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%SYSTEMDRIVE%boot.ini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%WINDIR%Panthersysprep.inf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%WINDIR%system32configAppEvent.Evt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fstab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master.passwd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resolv.conf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sudoers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es-EC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s-EC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sysctl.conf</a:t>
                      </a:r>
                      <a:endParaRPr lang="es-EC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980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0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B3050-A7BC-4A56-9CF7-E6A6B59B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pPr algn="ctr"/>
            <a:r>
              <a:rPr lang="es-MX" dirty="0"/>
              <a:t>Vulnerabilidades LFI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81A-C2F7-4CDF-9768-AB54B9E2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5038530"/>
          </a:xfrm>
        </p:spPr>
        <p:txBody>
          <a:bodyPr/>
          <a:lstStyle/>
          <a:p>
            <a:pPr marL="0" indent="0" algn="ctr">
              <a:buNone/>
            </a:pP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Simular un ataque de phishing</a:t>
            </a:r>
          </a:p>
          <a:p>
            <a:pPr marL="0" indent="0" algn="ctr">
              <a:buNone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http://localhost/dvwa/vulnerabilities/fi/?page=https://twitter.com/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MX" sz="1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MX" sz="1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MX" sz="1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9E24E9-289B-4AD2-BC9A-7D2817DA2B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58775" y="2299854"/>
            <a:ext cx="540004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7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B3050-A7BC-4A56-9CF7-E6A6B59B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pPr algn="ctr"/>
            <a:r>
              <a:rPr lang="es-MX" dirty="0"/>
              <a:t>Vulnerabilidades RFI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81A-C2F7-4CDF-9768-AB54B9E2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5038530"/>
          </a:xfrm>
        </p:spPr>
        <p:txBody>
          <a:bodyPr>
            <a:normAutofit/>
          </a:bodyPr>
          <a:lstStyle/>
          <a:p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</a:rPr>
              <a:t>Obtener versión </a:t>
            </a:r>
            <a:r>
              <a:rPr lang="es-MX" sz="1600" b="1" dirty="0" err="1">
                <a:latin typeface="Arial" panose="020B0604020202020204" pitchFamily="34" charset="0"/>
                <a:ea typeface="Calibri" panose="020F0502020204030204" pitchFamily="34" charset="0"/>
              </a:rPr>
              <a:t>php</a:t>
            </a:r>
            <a:r>
              <a:rPr lang="es-MX" sz="1600" b="1" dirty="0">
                <a:latin typeface="Arial" panose="020B0604020202020204" pitchFamily="34" charset="0"/>
                <a:ea typeface="Calibri" panose="020F0502020204030204" pitchFamily="34" charset="0"/>
              </a:rPr>
              <a:t> del servidor.</a:t>
            </a:r>
          </a:p>
          <a:p>
            <a:pPr marL="0" indent="0" algn="ctr"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http://localhost/dvwa/vulnerabilities/fi/?page=http://localhost/test/getInfoPHP.php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MX" sz="1600" b="1" dirty="0">
                <a:latin typeface="Arial" panose="020B0604020202020204" pitchFamily="34" charset="0"/>
              </a:rPr>
              <a:t>Listar archivos de un directorio</a:t>
            </a:r>
          </a:p>
          <a:p>
            <a:pPr marL="0" indent="0" algn="ctr">
              <a:buNone/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http://localhost/dvwa/vulnerabilities/fi/?page=http://localhost/test/cat.php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MX" sz="1600" b="1" dirty="0">
                <a:latin typeface="Arial" panose="020B0604020202020204" pitchFamily="34" charset="0"/>
              </a:rPr>
              <a:t>Acceso a un archivo que no se muestra al usuario</a:t>
            </a:r>
          </a:p>
          <a:p>
            <a:pPr marL="0" indent="0" algn="ctr"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http://localhost/dvwa/vulnerabilities/fi/?page=file4.php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600" b="1" dirty="0">
                <a:latin typeface="Arial" panose="020B0604020202020204" pitchFamily="34" charset="0"/>
              </a:rPr>
              <a:t>Acceso a la raíz del proyecto.</a:t>
            </a:r>
          </a:p>
          <a:p>
            <a:pPr marL="0" indent="0" algn="ctr">
              <a:buNone/>
            </a:pPr>
            <a:r>
              <a:rPr lang="es-MX" sz="1200" dirty="0"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http://localhost/dvwa/vulnerabilities/fi/?page=http://localhost/test/root.php</a:t>
            </a:r>
            <a:endParaRPr lang="es-MX" sz="1400" u="sng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Acceso a archivos de configuración del proyecto.</a:t>
            </a:r>
          </a:p>
          <a:p>
            <a:pPr marL="0" indent="0" algn="ctr">
              <a:buNone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http://localhost/dvwa/vulnerabilities/fi/?page=../../.env</a:t>
            </a:r>
            <a:endParaRPr lang="es-MX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600" b="1" dirty="0">
                <a:latin typeface="Arial" panose="020B0604020202020204" pitchFamily="34" charset="0"/>
              </a:rPr>
              <a:t>Ejecutar comandos </a:t>
            </a:r>
            <a:r>
              <a:rPr lang="es-MX" sz="1600" b="1" dirty="0" err="1">
                <a:latin typeface="Arial" panose="020B0604020202020204" pitchFamily="34" charset="0"/>
              </a:rPr>
              <a:t>cli</a:t>
            </a:r>
            <a:r>
              <a:rPr lang="es-MX" sz="1600" b="1" dirty="0">
                <a:latin typeface="Arial" panose="020B0604020202020204" pitchFamily="34" charset="0"/>
              </a:rPr>
              <a:t> del S.O</a:t>
            </a:r>
          </a:p>
          <a:p>
            <a:pPr marL="0" indent="0" algn="ctr">
              <a:buNone/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http://localhost/dvwa/vulnerabilities/fi/?page=http://localhost/test/cmd.php/?cmd=dir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MX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http://localhost/dvwa/vulnerabilities/fi/?page=http://localhost/test/cmd.php/?cmd=cd</a:t>
            </a:r>
            <a:endParaRPr lang="es-MX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es-EC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3353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B3050-A7BC-4A56-9CF7-E6A6B59B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727"/>
          </a:xfrm>
        </p:spPr>
        <p:txBody>
          <a:bodyPr/>
          <a:lstStyle/>
          <a:p>
            <a:pPr algn="ctr"/>
            <a:r>
              <a:rPr lang="es-MX" dirty="0"/>
              <a:t>Medidas de seguridad a aplicarse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81A-C2F7-4CDF-9768-AB54B9E2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5038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Medidas de seguridad sugeridas por OWASP :</a:t>
            </a:r>
          </a:p>
          <a:p>
            <a:pPr marL="0" indent="0">
              <a:buNone/>
            </a:pPr>
            <a:endParaRPr lang="es-EC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s-EC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Establecer un plan de desarrollo de codificación óptimo, corregir este tipo de fallas en fases de pruebas.</a:t>
            </a:r>
          </a:p>
          <a:p>
            <a:pPr algn="just"/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archivo .</a:t>
            </a:r>
            <a:r>
              <a:rPr lang="es-EC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htaccess</a:t>
            </a:r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dentro de la aplicación web para permitir el acceso a archivos con extensiones permitidas.</a:t>
            </a:r>
          </a:p>
          <a:p>
            <a:pPr algn="just"/>
            <a:r>
              <a:rPr lang="es-EC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Utilizar un </a:t>
            </a:r>
            <a:r>
              <a:rPr lang="es-EC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</a:t>
            </a:r>
            <a:r>
              <a:rPr lang="es-EC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desarrollo web.</a:t>
            </a:r>
          </a:p>
          <a:p>
            <a:pPr algn="just"/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 estricta de los datos ingresados por los usuarios en las rutas.</a:t>
            </a:r>
          </a:p>
          <a:p>
            <a:pPr algn="just"/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PHP: deshabilitar </a:t>
            </a:r>
            <a:r>
              <a:rPr lang="es-EC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allow_url_fopen</a:t>
            </a:r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 </a:t>
            </a:r>
            <a:r>
              <a:rPr lang="es-EC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allow_url_include</a:t>
            </a:r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Comprobar cualquier archivo o nombre de archivo ingresado por el usuario.</a:t>
            </a:r>
            <a:endParaRPr lang="es-EC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Evitar agregar archivos de configuración dentro del proyecto ni peor dentro del código fuente o inclusive como variables de entorno en el servidor, una solución a esto sería utilizar IOTA </a:t>
            </a:r>
            <a:r>
              <a:rPr lang="es-EC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Stronghold</a:t>
            </a:r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C" sz="1600" dirty="0">
                <a:solidFill>
                  <a:srgbClr val="6B9F25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https://iotahispano.com/stronghold-de-iota-la-fortaleza-de-boden</a:t>
            </a:r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C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s-EC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s-EC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s-EC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C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s-EC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s-MX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84155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646</Words>
  <Application>Microsoft Office PowerPoint</Application>
  <PresentationFormat>Panorámica</PresentationFormat>
  <Paragraphs>88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 3</vt:lpstr>
      <vt:lpstr>Faceta</vt:lpstr>
      <vt:lpstr>File inclusion Attack</vt:lpstr>
      <vt:lpstr>File inclusion</vt:lpstr>
      <vt:lpstr>Vulnerabilidades LFI</vt:lpstr>
      <vt:lpstr>Vulnerabilidades LFI</vt:lpstr>
      <vt:lpstr>Vulnerabilidades RFI</vt:lpstr>
      <vt:lpstr>Medidas de seguridad a aplicarse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inclusión Attack</dc:title>
  <dc:creator>ASUS</dc:creator>
  <cp:lastModifiedBy>ASUS</cp:lastModifiedBy>
  <cp:revision>36</cp:revision>
  <dcterms:created xsi:type="dcterms:W3CDTF">2021-09-24T00:03:44Z</dcterms:created>
  <dcterms:modified xsi:type="dcterms:W3CDTF">2021-09-25T16:11:04Z</dcterms:modified>
</cp:coreProperties>
</file>