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66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FB46F14-3561-4D9F-AE5C-B4F8DD0C27A2}">
          <p14:sldIdLst>
            <p14:sldId id="256"/>
            <p14:sldId id="258"/>
            <p14:sldId id="257"/>
            <p14:sldId id="260"/>
            <p14:sldId id="266"/>
            <p14:sldId id="261"/>
            <p14:sldId id="262"/>
            <p14:sldId id="263"/>
            <p14:sldId id="264"/>
            <p14:sldId id="26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397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0DC829-68A3-4177-A41A-6624016935E2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098152-2541-414D-8D0F-C45BF4C6F369}">
      <dgm:prSet/>
      <dgm:spPr/>
      <dgm:t>
        <a:bodyPr/>
        <a:lstStyle/>
        <a:p>
          <a:pPr rtl="0"/>
          <a:r>
            <a:rPr lang="en-US" dirty="0" smtClean="0"/>
            <a:t>12 voting members that represent regional areas of the US (Some are permanent, some rotate)</a:t>
          </a:r>
          <a:endParaRPr lang="en-US" dirty="0"/>
        </a:p>
      </dgm:t>
    </dgm:pt>
    <dgm:pt modelId="{FB9BE858-0DE5-46E7-B5C1-465E3DBBD4EA}" type="parTrans" cxnId="{9B79C0D0-BEC2-4DE1-94B9-45F3EC514697}">
      <dgm:prSet/>
      <dgm:spPr/>
      <dgm:t>
        <a:bodyPr/>
        <a:lstStyle/>
        <a:p>
          <a:endParaRPr lang="en-US"/>
        </a:p>
      </dgm:t>
    </dgm:pt>
    <dgm:pt modelId="{93D81E1F-3D92-4076-B5A7-10DD2C1CB653}" type="sibTrans" cxnId="{9B79C0D0-BEC2-4DE1-94B9-45F3EC514697}">
      <dgm:prSet/>
      <dgm:spPr/>
      <dgm:t>
        <a:bodyPr/>
        <a:lstStyle/>
        <a:p>
          <a:endParaRPr lang="en-US"/>
        </a:p>
      </dgm:t>
    </dgm:pt>
    <dgm:pt modelId="{7C2A7B22-94AC-49A2-94CC-18F2516A2D37}">
      <dgm:prSet/>
      <dgm:spPr/>
      <dgm:t>
        <a:bodyPr/>
        <a:lstStyle/>
        <a:p>
          <a:pPr rtl="0"/>
          <a:r>
            <a:rPr lang="en-US" smtClean="0"/>
            <a:t>Monetary policy making board</a:t>
          </a:r>
          <a:endParaRPr lang="en-US"/>
        </a:p>
      </dgm:t>
    </dgm:pt>
    <dgm:pt modelId="{89B55DBB-9A18-459C-AEF4-CF5FB30DBB0B}" type="parTrans" cxnId="{30BF512E-4894-4C2D-8153-DFE9DA12B9AD}">
      <dgm:prSet/>
      <dgm:spPr/>
      <dgm:t>
        <a:bodyPr/>
        <a:lstStyle/>
        <a:p>
          <a:endParaRPr lang="en-US"/>
        </a:p>
      </dgm:t>
    </dgm:pt>
    <dgm:pt modelId="{89075DDF-4521-4A97-B35D-5D6115C23980}" type="sibTrans" cxnId="{30BF512E-4894-4C2D-8153-DFE9DA12B9AD}">
      <dgm:prSet/>
      <dgm:spPr/>
      <dgm:t>
        <a:bodyPr/>
        <a:lstStyle/>
        <a:p>
          <a:endParaRPr lang="en-US"/>
        </a:p>
      </dgm:t>
    </dgm:pt>
    <dgm:pt modelId="{64E2105C-B96F-4733-A8AF-AE74CFF373B2}">
      <dgm:prSet/>
      <dgm:spPr/>
      <dgm:t>
        <a:bodyPr/>
        <a:lstStyle/>
        <a:p>
          <a:pPr rtl="0"/>
          <a:r>
            <a:rPr lang="en-US" smtClean="0"/>
            <a:t>Dual mandate of maximum employment and stable prices (inflation)</a:t>
          </a:r>
          <a:endParaRPr lang="en-US"/>
        </a:p>
      </dgm:t>
    </dgm:pt>
    <dgm:pt modelId="{4494477B-931C-4A29-BDF4-B537B3239E7E}" type="parTrans" cxnId="{A561676A-BAFC-4321-B57F-433F6BEE7A9A}">
      <dgm:prSet/>
      <dgm:spPr/>
      <dgm:t>
        <a:bodyPr/>
        <a:lstStyle/>
        <a:p>
          <a:endParaRPr lang="en-US"/>
        </a:p>
      </dgm:t>
    </dgm:pt>
    <dgm:pt modelId="{D872C2C1-E039-4D32-8ECC-5EA7B18F6378}" type="sibTrans" cxnId="{A561676A-BAFC-4321-B57F-433F6BEE7A9A}">
      <dgm:prSet/>
      <dgm:spPr/>
      <dgm:t>
        <a:bodyPr/>
        <a:lstStyle/>
        <a:p>
          <a:endParaRPr lang="en-US"/>
        </a:p>
      </dgm:t>
    </dgm:pt>
    <dgm:pt modelId="{8616F917-4497-42E2-87D5-68E4718BD459}">
      <dgm:prSet/>
      <dgm:spPr/>
      <dgm:t>
        <a:bodyPr/>
        <a:lstStyle/>
        <a:p>
          <a:pPr rtl="0"/>
          <a:r>
            <a:rPr lang="en-US" smtClean="0"/>
            <a:t>Typically uses short term interest rates to conduct policy</a:t>
          </a:r>
          <a:endParaRPr lang="en-US"/>
        </a:p>
      </dgm:t>
    </dgm:pt>
    <dgm:pt modelId="{3CF3EE9C-E3AA-4357-9AA2-56A5F07681E0}" type="parTrans" cxnId="{A7A7C50A-B20E-4C56-A80C-34DE34A2EC4C}">
      <dgm:prSet/>
      <dgm:spPr/>
      <dgm:t>
        <a:bodyPr/>
        <a:lstStyle/>
        <a:p>
          <a:endParaRPr lang="en-US"/>
        </a:p>
      </dgm:t>
    </dgm:pt>
    <dgm:pt modelId="{CB3562DD-EA2A-442C-B139-1A8BFC6142DA}" type="sibTrans" cxnId="{A7A7C50A-B20E-4C56-A80C-34DE34A2EC4C}">
      <dgm:prSet/>
      <dgm:spPr/>
      <dgm:t>
        <a:bodyPr/>
        <a:lstStyle/>
        <a:p>
          <a:endParaRPr lang="en-US"/>
        </a:p>
      </dgm:t>
    </dgm:pt>
    <dgm:pt modelId="{7605949C-202F-4034-BC5E-E425BAAC93E4}" type="pres">
      <dgm:prSet presAssocID="{420DC829-68A3-4177-A41A-6624016935E2}" presName="vert0" presStyleCnt="0">
        <dgm:presLayoutVars>
          <dgm:dir/>
          <dgm:animOne val="branch"/>
          <dgm:animLvl val="lvl"/>
        </dgm:presLayoutVars>
      </dgm:prSet>
      <dgm:spPr/>
    </dgm:pt>
    <dgm:pt modelId="{5796DCB1-9586-4947-BEB3-33C585EF1D4D}" type="pres">
      <dgm:prSet presAssocID="{7B098152-2541-414D-8D0F-C45BF4C6F369}" presName="thickLine" presStyleLbl="alignNode1" presStyleIdx="0" presStyleCnt="4"/>
      <dgm:spPr/>
    </dgm:pt>
    <dgm:pt modelId="{15881556-4E68-44C4-A8C7-32C03423D1A2}" type="pres">
      <dgm:prSet presAssocID="{7B098152-2541-414D-8D0F-C45BF4C6F369}" presName="horz1" presStyleCnt="0"/>
      <dgm:spPr/>
    </dgm:pt>
    <dgm:pt modelId="{C3E9E507-32D1-48FF-BF73-3427D78FEEAA}" type="pres">
      <dgm:prSet presAssocID="{7B098152-2541-414D-8D0F-C45BF4C6F369}" presName="tx1" presStyleLbl="revTx" presStyleIdx="0" presStyleCnt="4"/>
      <dgm:spPr/>
    </dgm:pt>
    <dgm:pt modelId="{C22A8AD3-075C-4DA9-8471-9934F3E24FB5}" type="pres">
      <dgm:prSet presAssocID="{7B098152-2541-414D-8D0F-C45BF4C6F369}" presName="vert1" presStyleCnt="0"/>
      <dgm:spPr/>
    </dgm:pt>
    <dgm:pt modelId="{CB2DB19A-543F-4C25-9530-BE7EA76E8260}" type="pres">
      <dgm:prSet presAssocID="{7C2A7B22-94AC-49A2-94CC-18F2516A2D37}" presName="thickLine" presStyleLbl="alignNode1" presStyleIdx="1" presStyleCnt="4"/>
      <dgm:spPr/>
    </dgm:pt>
    <dgm:pt modelId="{99BA6E0C-8843-4AFD-9790-3F98C7127253}" type="pres">
      <dgm:prSet presAssocID="{7C2A7B22-94AC-49A2-94CC-18F2516A2D37}" presName="horz1" presStyleCnt="0"/>
      <dgm:spPr/>
    </dgm:pt>
    <dgm:pt modelId="{50826DFD-2BEC-44CC-98A7-BDD102617A1B}" type="pres">
      <dgm:prSet presAssocID="{7C2A7B22-94AC-49A2-94CC-18F2516A2D37}" presName="tx1" presStyleLbl="revTx" presStyleIdx="1" presStyleCnt="4"/>
      <dgm:spPr/>
    </dgm:pt>
    <dgm:pt modelId="{BB779D40-ECC4-4EED-98E3-B66D662E9D4D}" type="pres">
      <dgm:prSet presAssocID="{7C2A7B22-94AC-49A2-94CC-18F2516A2D37}" presName="vert1" presStyleCnt="0"/>
      <dgm:spPr/>
    </dgm:pt>
    <dgm:pt modelId="{0AD85BF7-8317-43AF-A78F-0D19C9CACB8F}" type="pres">
      <dgm:prSet presAssocID="{64E2105C-B96F-4733-A8AF-AE74CFF373B2}" presName="thickLine" presStyleLbl="alignNode1" presStyleIdx="2" presStyleCnt="4"/>
      <dgm:spPr/>
    </dgm:pt>
    <dgm:pt modelId="{BC6A40DE-F76D-441D-8D04-108361B420C8}" type="pres">
      <dgm:prSet presAssocID="{64E2105C-B96F-4733-A8AF-AE74CFF373B2}" presName="horz1" presStyleCnt="0"/>
      <dgm:spPr/>
    </dgm:pt>
    <dgm:pt modelId="{329B1F89-A4BD-439D-92C5-CE8645175A92}" type="pres">
      <dgm:prSet presAssocID="{64E2105C-B96F-4733-A8AF-AE74CFF373B2}" presName="tx1" presStyleLbl="revTx" presStyleIdx="2" presStyleCnt="4"/>
      <dgm:spPr/>
    </dgm:pt>
    <dgm:pt modelId="{D67FBBCC-2567-4CFC-8B3C-80B4F5392E63}" type="pres">
      <dgm:prSet presAssocID="{64E2105C-B96F-4733-A8AF-AE74CFF373B2}" presName="vert1" presStyleCnt="0"/>
      <dgm:spPr/>
    </dgm:pt>
    <dgm:pt modelId="{947CDBEB-0B95-44C8-97D8-16810B309F3F}" type="pres">
      <dgm:prSet presAssocID="{8616F917-4497-42E2-87D5-68E4718BD459}" presName="thickLine" presStyleLbl="alignNode1" presStyleIdx="3" presStyleCnt="4"/>
      <dgm:spPr/>
    </dgm:pt>
    <dgm:pt modelId="{D6792666-1FAA-47D6-96DA-BFAF71A119F7}" type="pres">
      <dgm:prSet presAssocID="{8616F917-4497-42E2-87D5-68E4718BD459}" presName="horz1" presStyleCnt="0"/>
      <dgm:spPr/>
    </dgm:pt>
    <dgm:pt modelId="{E7F50CBA-43FA-4137-9EF1-9FFA15BBF9FE}" type="pres">
      <dgm:prSet presAssocID="{8616F917-4497-42E2-87D5-68E4718BD459}" presName="tx1" presStyleLbl="revTx" presStyleIdx="3" presStyleCnt="4"/>
      <dgm:spPr/>
    </dgm:pt>
    <dgm:pt modelId="{50A38A6D-8C07-43FF-9B91-215F23BC856D}" type="pres">
      <dgm:prSet presAssocID="{8616F917-4497-42E2-87D5-68E4718BD459}" presName="vert1" presStyleCnt="0"/>
      <dgm:spPr/>
    </dgm:pt>
  </dgm:ptLst>
  <dgm:cxnLst>
    <dgm:cxn modelId="{A7A7C50A-B20E-4C56-A80C-34DE34A2EC4C}" srcId="{420DC829-68A3-4177-A41A-6624016935E2}" destId="{8616F917-4497-42E2-87D5-68E4718BD459}" srcOrd="3" destOrd="0" parTransId="{3CF3EE9C-E3AA-4357-9AA2-56A5F07681E0}" sibTransId="{CB3562DD-EA2A-442C-B139-1A8BFC6142DA}"/>
    <dgm:cxn modelId="{30BF512E-4894-4C2D-8153-DFE9DA12B9AD}" srcId="{420DC829-68A3-4177-A41A-6624016935E2}" destId="{7C2A7B22-94AC-49A2-94CC-18F2516A2D37}" srcOrd="1" destOrd="0" parTransId="{89B55DBB-9A18-459C-AEF4-CF5FB30DBB0B}" sibTransId="{89075DDF-4521-4A97-B35D-5D6115C23980}"/>
    <dgm:cxn modelId="{26259A59-8B34-4569-A37B-AC8734FA0D05}" type="presOf" srcId="{7C2A7B22-94AC-49A2-94CC-18F2516A2D37}" destId="{50826DFD-2BEC-44CC-98A7-BDD102617A1B}" srcOrd="0" destOrd="0" presId="urn:microsoft.com/office/officeart/2008/layout/LinedList"/>
    <dgm:cxn modelId="{7C3701A6-446F-47CE-8C86-AD5858510A97}" type="presOf" srcId="{8616F917-4497-42E2-87D5-68E4718BD459}" destId="{E7F50CBA-43FA-4137-9EF1-9FFA15BBF9FE}" srcOrd="0" destOrd="0" presId="urn:microsoft.com/office/officeart/2008/layout/LinedList"/>
    <dgm:cxn modelId="{CAF0DD31-EA52-4A9B-9679-07E64FCD8113}" type="presOf" srcId="{420DC829-68A3-4177-A41A-6624016935E2}" destId="{7605949C-202F-4034-BC5E-E425BAAC93E4}" srcOrd="0" destOrd="0" presId="urn:microsoft.com/office/officeart/2008/layout/LinedList"/>
    <dgm:cxn modelId="{9B79C0D0-BEC2-4DE1-94B9-45F3EC514697}" srcId="{420DC829-68A3-4177-A41A-6624016935E2}" destId="{7B098152-2541-414D-8D0F-C45BF4C6F369}" srcOrd="0" destOrd="0" parTransId="{FB9BE858-0DE5-46E7-B5C1-465E3DBBD4EA}" sibTransId="{93D81E1F-3D92-4076-B5A7-10DD2C1CB653}"/>
    <dgm:cxn modelId="{A561676A-BAFC-4321-B57F-433F6BEE7A9A}" srcId="{420DC829-68A3-4177-A41A-6624016935E2}" destId="{64E2105C-B96F-4733-A8AF-AE74CFF373B2}" srcOrd="2" destOrd="0" parTransId="{4494477B-931C-4A29-BDF4-B537B3239E7E}" sibTransId="{D872C2C1-E039-4D32-8ECC-5EA7B18F6378}"/>
    <dgm:cxn modelId="{D3D8240A-1324-4201-9CB2-41E5A6F602A8}" type="presOf" srcId="{7B098152-2541-414D-8D0F-C45BF4C6F369}" destId="{C3E9E507-32D1-48FF-BF73-3427D78FEEAA}" srcOrd="0" destOrd="0" presId="urn:microsoft.com/office/officeart/2008/layout/LinedList"/>
    <dgm:cxn modelId="{280D9AF0-B08D-46DF-AA8E-0559B7F86AEB}" type="presOf" srcId="{64E2105C-B96F-4733-A8AF-AE74CFF373B2}" destId="{329B1F89-A4BD-439D-92C5-CE8645175A92}" srcOrd="0" destOrd="0" presId="urn:microsoft.com/office/officeart/2008/layout/LinedList"/>
    <dgm:cxn modelId="{BC093407-688C-488E-B2DE-1D773229C6AF}" type="presParOf" srcId="{7605949C-202F-4034-BC5E-E425BAAC93E4}" destId="{5796DCB1-9586-4947-BEB3-33C585EF1D4D}" srcOrd="0" destOrd="0" presId="urn:microsoft.com/office/officeart/2008/layout/LinedList"/>
    <dgm:cxn modelId="{B800D4D4-43E1-42E5-A0F1-1EC416C6CB99}" type="presParOf" srcId="{7605949C-202F-4034-BC5E-E425BAAC93E4}" destId="{15881556-4E68-44C4-A8C7-32C03423D1A2}" srcOrd="1" destOrd="0" presId="urn:microsoft.com/office/officeart/2008/layout/LinedList"/>
    <dgm:cxn modelId="{41C30793-3EE6-40DA-9AE5-E3F0977978E0}" type="presParOf" srcId="{15881556-4E68-44C4-A8C7-32C03423D1A2}" destId="{C3E9E507-32D1-48FF-BF73-3427D78FEEAA}" srcOrd="0" destOrd="0" presId="urn:microsoft.com/office/officeart/2008/layout/LinedList"/>
    <dgm:cxn modelId="{CDC25C36-FB78-4438-B8FF-C63870ECF811}" type="presParOf" srcId="{15881556-4E68-44C4-A8C7-32C03423D1A2}" destId="{C22A8AD3-075C-4DA9-8471-9934F3E24FB5}" srcOrd="1" destOrd="0" presId="urn:microsoft.com/office/officeart/2008/layout/LinedList"/>
    <dgm:cxn modelId="{59D59849-179C-4CF3-91C1-B546231EB851}" type="presParOf" srcId="{7605949C-202F-4034-BC5E-E425BAAC93E4}" destId="{CB2DB19A-543F-4C25-9530-BE7EA76E8260}" srcOrd="2" destOrd="0" presId="urn:microsoft.com/office/officeart/2008/layout/LinedList"/>
    <dgm:cxn modelId="{0A29F4F8-E0B0-49A4-B009-1071107E6113}" type="presParOf" srcId="{7605949C-202F-4034-BC5E-E425BAAC93E4}" destId="{99BA6E0C-8843-4AFD-9790-3F98C7127253}" srcOrd="3" destOrd="0" presId="urn:microsoft.com/office/officeart/2008/layout/LinedList"/>
    <dgm:cxn modelId="{26CEC006-4D8F-4209-9D2C-BE302FFA3528}" type="presParOf" srcId="{99BA6E0C-8843-4AFD-9790-3F98C7127253}" destId="{50826DFD-2BEC-44CC-98A7-BDD102617A1B}" srcOrd="0" destOrd="0" presId="urn:microsoft.com/office/officeart/2008/layout/LinedList"/>
    <dgm:cxn modelId="{AA05EEF1-AC3B-4346-982B-A119B1F6B2A0}" type="presParOf" srcId="{99BA6E0C-8843-4AFD-9790-3F98C7127253}" destId="{BB779D40-ECC4-4EED-98E3-B66D662E9D4D}" srcOrd="1" destOrd="0" presId="urn:microsoft.com/office/officeart/2008/layout/LinedList"/>
    <dgm:cxn modelId="{EB31D902-C972-4A64-8F8D-871A6D599E9B}" type="presParOf" srcId="{7605949C-202F-4034-BC5E-E425BAAC93E4}" destId="{0AD85BF7-8317-43AF-A78F-0D19C9CACB8F}" srcOrd="4" destOrd="0" presId="urn:microsoft.com/office/officeart/2008/layout/LinedList"/>
    <dgm:cxn modelId="{82A3D51C-6662-45F2-9BAF-E9277F5A0D57}" type="presParOf" srcId="{7605949C-202F-4034-BC5E-E425BAAC93E4}" destId="{BC6A40DE-F76D-441D-8D04-108361B420C8}" srcOrd="5" destOrd="0" presId="urn:microsoft.com/office/officeart/2008/layout/LinedList"/>
    <dgm:cxn modelId="{8DD497F6-CB9B-45AC-9141-B74EF7F16136}" type="presParOf" srcId="{BC6A40DE-F76D-441D-8D04-108361B420C8}" destId="{329B1F89-A4BD-439D-92C5-CE8645175A92}" srcOrd="0" destOrd="0" presId="urn:microsoft.com/office/officeart/2008/layout/LinedList"/>
    <dgm:cxn modelId="{332AAF8F-5F6B-4EA7-9D23-BFD42D0DD85C}" type="presParOf" srcId="{BC6A40DE-F76D-441D-8D04-108361B420C8}" destId="{D67FBBCC-2567-4CFC-8B3C-80B4F5392E63}" srcOrd="1" destOrd="0" presId="urn:microsoft.com/office/officeart/2008/layout/LinedList"/>
    <dgm:cxn modelId="{7DB2B5A3-D0A2-44DA-9CAA-2A34F2A81039}" type="presParOf" srcId="{7605949C-202F-4034-BC5E-E425BAAC93E4}" destId="{947CDBEB-0B95-44C8-97D8-16810B309F3F}" srcOrd="6" destOrd="0" presId="urn:microsoft.com/office/officeart/2008/layout/LinedList"/>
    <dgm:cxn modelId="{B118DAAF-16A6-4DB8-8DDE-F1DFF13E6FE7}" type="presParOf" srcId="{7605949C-202F-4034-BC5E-E425BAAC93E4}" destId="{D6792666-1FAA-47D6-96DA-BFAF71A119F7}" srcOrd="7" destOrd="0" presId="urn:microsoft.com/office/officeart/2008/layout/LinedList"/>
    <dgm:cxn modelId="{0F518315-A52C-4975-A0B8-2CE8DAB0EFDC}" type="presParOf" srcId="{D6792666-1FAA-47D6-96DA-BFAF71A119F7}" destId="{E7F50CBA-43FA-4137-9EF1-9FFA15BBF9FE}" srcOrd="0" destOrd="0" presId="urn:microsoft.com/office/officeart/2008/layout/LinedList"/>
    <dgm:cxn modelId="{21890DBD-D9F3-47C2-9CD5-2A631953A702}" type="presParOf" srcId="{D6792666-1FAA-47D6-96DA-BFAF71A119F7}" destId="{50A38A6D-8C07-43FF-9B91-215F23BC856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3F21162-B134-44DE-B936-4BD55B5B2E52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B5373AE-E652-4BBE-A876-989D59FA9109}">
      <dgm:prSet/>
      <dgm:spPr/>
      <dgm:t>
        <a:bodyPr/>
        <a:lstStyle/>
        <a:p>
          <a:pPr rtl="0"/>
          <a:r>
            <a:rPr lang="en-US" dirty="0" smtClean="0"/>
            <a:t>Meets 8 times per year, usually 6 weeks apart</a:t>
          </a:r>
          <a:endParaRPr lang="en-US" dirty="0"/>
        </a:p>
      </dgm:t>
    </dgm:pt>
    <dgm:pt modelId="{87A4A13C-009F-4A1E-A74E-DFB3EDEAA025}" type="parTrans" cxnId="{897E876B-6376-4F61-8C7F-80A5A0198BF9}">
      <dgm:prSet/>
      <dgm:spPr/>
      <dgm:t>
        <a:bodyPr/>
        <a:lstStyle/>
        <a:p>
          <a:endParaRPr lang="en-US"/>
        </a:p>
      </dgm:t>
    </dgm:pt>
    <dgm:pt modelId="{836D7318-BCCA-4B6C-8903-4AFCAA991C49}" type="sibTrans" cxnId="{897E876B-6376-4F61-8C7F-80A5A0198BF9}">
      <dgm:prSet/>
      <dgm:spPr/>
      <dgm:t>
        <a:bodyPr/>
        <a:lstStyle/>
        <a:p>
          <a:endParaRPr lang="en-US"/>
        </a:p>
      </dgm:t>
    </dgm:pt>
    <dgm:pt modelId="{B0613AD7-7F73-44BC-9F09-9095FD848624}">
      <dgm:prSet/>
      <dgm:spPr/>
      <dgm:t>
        <a:bodyPr/>
        <a:lstStyle/>
        <a:p>
          <a:pPr rtl="0"/>
          <a:r>
            <a:rPr lang="en-US" smtClean="0"/>
            <a:t>Statement and projections realeased at 1pm</a:t>
          </a:r>
          <a:endParaRPr lang="en-US"/>
        </a:p>
      </dgm:t>
    </dgm:pt>
    <dgm:pt modelId="{18FA2AD5-DCC4-4788-A311-712667340E82}" type="parTrans" cxnId="{1752A4BE-2BAF-4DBF-A381-6ABFDAB72065}">
      <dgm:prSet/>
      <dgm:spPr/>
      <dgm:t>
        <a:bodyPr/>
        <a:lstStyle/>
        <a:p>
          <a:endParaRPr lang="en-US"/>
        </a:p>
      </dgm:t>
    </dgm:pt>
    <dgm:pt modelId="{2CEEFA7E-67A1-4E7C-8F9E-582F379E0C48}" type="sibTrans" cxnId="{1752A4BE-2BAF-4DBF-A381-6ABFDAB72065}">
      <dgm:prSet/>
      <dgm:spPr/>
      <dgm:t>
        <a:bodyPr/>
        <a:lstStyle/>
        <a:p>
          <a:endParaRPr lang="en-US"/>
        </a:p>
      </dgm:t>
    </dgm:pt>
    <dgm:pt modelId="{5EF8693B-0195-4AFB-8A2F-D9FDDCF61A38}">
      <dgm:prSet/>
      <dgm:spPr/>
      <dgm:t>
        <a:bodyPr/>
        <a:lstStyle/>
        <a:p>
          <a:pPr rtl="0"/>
          <a:r>
            <a:rPr lang="en-US" smtClean="0"/>
            <a:t>Press conference begins 30 minutes later</a:t>
          </a:r>
          <a:endParaRPr lang="en-US"/>
        </a:p>
      </dgm:t>
    </dgm:pt>
    <dgm:pt modelId="{1BF75B2E-EE9F-4C60-9AE6-B160F822BAEA}" type="parTrans" cxnId="{29A1EF8C-08A3-46E0-A994-0CBA92F875BD}">
      <dgm:prSet/>
      <dgm:spPr/>
      <dgm:t>
        <a:bodyPr/>
        <a:lstStyle/>
        <a:p>
          <a:endParaRPr lang="en-US"/>
        </a:p>
      </dgm:t>
    </dgm:pt>
    <dgm:pt modelId="{DBD31FCD-97E9-429A-B675-4E5E94B0E172}" type="sibTrans" cxnId="{29A1EF8C-08A3-46E0-A994-0CBA92F875BD}">
      <dgm:prSet/>
      <dgm:spPr/>
      <dgm:t>
        <a:bodyPr/>
        <a:lstStyle/>
        <a:p>
          <a:endParaRPr lang="en-US"/>
        </a:p>
      </dgm:t>
    </dgm:pt>
    <dgm:pt modelId="{0150ABAE-23B5-4DC7-A2C5-A5EA1CEBC5E0}">
      <dgm:prSet/>
      <dgm:spPr/>
      <dgm:t>
        <a:bodyPr/>
        <a:lstStyle/>
        <a:p>
          <a:pPr rtl="0"/>
          <a:r>
            <a:rPr lang="en-US" dirty="0" smtClean="0"/>
            <a:t>Each quarter, the meetings include economic projections and a press conference</a:t>
          </a:r>
          <a:endParaRPr lang="en-US" dirty="0"/>
        </a:p>
      </dgm:t>
    </dgm:pt>
    <dgm:pt modelId="{B85F1FFE-9398-43C0-8086-07637A2C44CF}" type="parTrans" cxnId="{86A66E10-D6F5-4291-AEDE-F6BE83CFC740}">
      <dgm:prSet/>
      <dgm:spPr/>
      <dgm:t>
        <a:bodyPr/>
        <a:lstStyle/>
        <a:p>
          <a:endParaRPr lang="en-US"/>
        </a:p>
      </dgm:t>
    </dgm:pt>
    <dgm:pt modelId="{1458FC9C-7CBD-43DA-A088-8E1FBAC71BD5}" type="sibTrans" cxnId="{86A66E10-D6F5-4291-AEDE-F6BE83CFC740}">
      <dgm:prSet/>
      <dgm:spPr/>
      <dgm:t>
        <a:bodyPr/>
        <a:lstStyle/>
        <a:p>
          <a:endParaRPr lang="en-US"/>
        </a:p>
      </dgm:t>
    </dgm:pt>
    <dgm:pt modelId="{7746BF91-1F01-4143-A6C5-CCFC56BA3E47}" type="pres">
      <dgm:prSet presAssocID="{03F21162-B134-44DE-B936-4BD55B5B2E52}" presName="vert0" presStyleCnt="0">
        <dgm:presLayoutVars>
          <dgm:dir/>
          <dgm:animOne val="branch"/>
          <dgm:animLvl val="lvl"/>
        </dgm:presLayoutVars>
      </dgm:prSet>
      <dgm:spPr/>
    </dgm:pt>
    <dgm:pt modelId="{10C82015-44A0-4FB2-9C04-5D6CBF8B04EF}" type="pres">
      <dgm:prSet presAssocID="{2B5373AE-E652-4BBE-A876-989D59FA9109}" presName="thickLine" presStyleLbl="alignNode1" presStyleIdx="0" presStyleCnt="4"/>
      <dgm:spPr/>
    </dgm:pt>
    <dgm:pt modelId="{1EB09EED-9BF2-4DEF-93D9-ED3110F6D406}" type="pres">
      <dgm:prSet presAssocID="{2B5373AE-E652-4BBE-A876-989D59FA9109}" presName="horz1" presStyleCnt="0"/>
      <dgm:spPr/>
    </dgm:pt>
    <dgm:pt modelId="{BDADD788-2900-4576-B66B-98ECA32ADE81}" type="pres">
      <dgm:prSet presAssocID="{2B5373AE-E652-4BBE-A876-989D59FA9109}" presName="tx1" presStyleLbl="revTx" presStyleIdx="0" presStyleCnt="4"/>
      <dgm:spPr/>
      <dgm:t>
        <a:bodyPr/>
        <a:lstStyle/>
        <a:p>
          <a:endParaRPr lang="en-US"/>
        </a:p>
      </dgm:t>
    </dgm:pt>
    <dgm:pt modelId="{D19DFB69-B16D-4BD0-996B-EE6816CE16B6}" type="pres">
      <dgm:prSet presAssocID="{2B5373AE-E652-4BBE-A876-989D59FA9109}" presName="vert1" presStyleCnt="0"/>
      <dgm:spPr/>
    </dgm:pt>
    <dgm:pt modelId="{8DA38274-11EE-44B0-9F78-63ED49E62B1C}" type="pres">
      <dgm:prSet presAssocID="{0150ABAE-23B5-4DC7-A2C5-A5EA1CEBC5E0}" presName="thickLine" presStyleLbl="alignNode1" presStyleIdx="1" presStyleCnt="4"/>
      <dgm:spPr/>
    </dgm:pt>
    <dgm:pt modelId="{C4034F54-E0B6-469C-9CE6-9EED1F097A06}" type="pres">
      <dgm:prSet presAssocID="{0150ABAE-23B5-4DC7-A2C5-A5EA1CEBC5E0}" presName="horz1" presStyleCnt="0"/>
      <dgm:spPr/>
    </dgm:pt>
    <dgm:pt modelId="{CD2AD131-D46C-4BDD-A320-7D7E04AD3BD2}" type="pres">
      <dgm:prSet presAssocID="{0150ABAE-23B5-4DC7-A2C5-A5EA1CEBC5E0}" presName="tx1" presStyleLbl="revTx" presStyleIdx="1" presStyleCnt="4"/>
      <dgm:spPr/>
      <dgm:t>
        <a:bodyPr/>
        <a:lstStyle/>
        <a:p>
          <a:endParaRPr lang="en-US"/>
        </a:p>
      </dgm:t>
    </dgm:pt>
    <dgm:pt modelId="{C12EF560-A213-4AC4-A145-CD5A9BCF3F0A}" type="pres">
      <dgm:prSet presAssocID="{0150ABAE-23B5-4DC7-A2C5-A5EA1CEBC5E0}" presName="vert1" presStyleCnt="0"/>
      <dgm:spPr/>
    </dgm:pt>
    <dgm:pt modelId="{6040D26C-EE50-4DB0-8015-9D7CE8DC20F7}" type="pres">
      <dgm:prSet presAssocID="{B0613AD7-7F73-44BC-9F09-9095FD848624}" presName="thickLine" presStyleLbl="alignNode1" presStyleIdx="2" presStyleCnt="4"/>
      <dgm:spPr/>
    </dgm:pt>
    <dgm:pt modelId="{7038D1C0-DC68-43B8-93E7-45282663CC11}" type="pres">
      <dgm:prSet presAssocID="{B0613AD7-7F73-44BC-9F09-9095FD848624}" presName="horz1" presStyleCnt="0"/>
      <dgm:spPr/>
    </dgm:pt>
    <dgm:pt modelId="{CF9D4CCD-C851-4B3F-8EC4-257A6D307714}" type="pres">
      <dgm:prSet presAssocID="{B0613AD7-7F73-44BC-9F09-9095FD848624}" presName="tx1" presStyleLbl="revTx" presStyleIdx="2" presStyleCnt="4"/>
      <dgm:spPr/>
    </dgm:pt>
    <dgm:pt modelId="{A9BACD1E-3BF1-4E8D-8B8D-976782C40F6B}" type="pres">
      <dgm:prSet presAssocID="{B0613AD7-7F73-44BC-9F09-9095FD848624}" presName="vert1" presStyleCnt="0"/>
      <dgm:spPr/>
    </dgm:pt>
    <dgm:pt modelId="{47902846-BB73-4659-A777-7D0DB031DAB5}" type="pres">
      <dgm:prSet presAssocID="{5EF8693B-0195-4AFB-8A2F-D9FDDCF61A38}" presName="thickLine" presStyleLbl="alignNode1" presStyleIdx="3" presStyleCnt="4"/>
      <dgm:spPr/>
    </dgm:pt>
    <dgm:pt modelId="{9921B4F5-1758-4AC7-A427-91FB28813D3E}" type="pres">
      <dgm:prSet presAssocID="{5EF8693B-0195-4AFB-8A2F-D9FDDCF61A38}" presName="horz1" presStyleCnt="0"/>
      <dgm:spPr/>
    </dgm:pt>
    <dgm:pt modelId="{26F5699D-5F2A-4AD7-96A3-46732B65ED7D}" type="pres">
      <dgm:prSet presAssocID="{5EF8693B-0195-4AFB-8A2F-D9FDDCF61A38}" presName="tx1" presStyleLbl="revTx" presStyleIdx="3" presStyleCnt="4"/>
      <dgm:spPr/>
    </dgm:pt>
    <dgm:pt modelId="{1F1CAA02-CF47-4332-93ED-E7B9CD686BF5}" type="pres">
      <dgm:prSet presAssocID="{5EF8693B-0195-4AFB-8A2F-D9FDDCF61A38}" presName="vert1" presStyleCnt="0"/>
      <dgm:spPr/>
    </dgm:pt>
  </dgm:ptLst>
  <dgm:cxnLst>
    <dgm:cxn modelId="{49470559-2616-4345-9706-3947F024F490}" type="presOf" srcId="{0150ABAE-23B5-4DC7-A2C5-A5EA1CEBC5E0}" destId="{CD2AD131-D46C-4BDD-A320-7D7E04AD3BD2}" srcOrd="0" destOrd="0" presId="urn:microsoft.com/office/officeart/2008/layout/LinedList"/>
    <dgm:cxn modelId="{3D6F3A68-C661-4799-960C-31EA854B8153}" type="presOf" srcId="{2B5373AE-E652-4BBE-A876-989D59FA9109}" destId="{BDADD788-2900-4576-B66B-98ECA32ADE81}" srcOrd="0" destOrd="0" presId="urn:microsoft.com/office/officeart/2008/layout/LinedList"/>
    <dgm:cxn modelId="{0395B81F-6797-4078-8657-A31B94B4925E}" type="presOf" srcId="{5EF8693B-0195-4AFB-8A2F-D9FDDCF61A38}" destId="{26F5699D-5F2A-4AD7-96A3-46732B65ED7D}" srcOrd="0" destOrd="0" presId="urn:microsoft.com/office/officeart/2008/layout/LinedList"/>
    <dgm:cxn modelId="{6A046BEC-5942-419B-A08C-490ABDBF31E2}" type="presOf" srcId="{03F21162-B134-44DE-B936-4BD55B5B2E52}" destId="{7746BF91-1F01-4143-A6C5-CCFC56BA3E47}" srcOrd="0" destOrd="0" presId="urn:microsoft.com/office/officeart/2008/layout/LinedList"/>
    <dgm:cxn modelId="{86A66E10-D6F5-4291-AEDE-F6BE83CFC740}" srcId="{03F21162-B134-44DE-B936-4BD55B5B2E52}" destId="{0150ABAE-23B5-4DC7-A2C5-A5EA1CEBC5E0}" srcOrd="1" destOrd="0" parTransId="{B85F1FFE-9398-43C0-8086-07637A2C44CF}" sibTransId="{1458FC9C-7CBD-43DA-A088-8E1FBAC71BD5}"/>
    <dgm:cxn modelId="{29A1EF8C-08A3-46E0-A994-0CBA92F875BD}" srcId="{03F21162-B134-44DE-B936-4BD55B5B2E52}" destId="{5EF8693B-0195-4AFB-8A2F-D9FDDCF61A38}" srcOrd="3" destOrd="0" parTransId="{1BF75B2E-EE9F-4C60-9AE6-B160F822BAEA}" sibTransId="{DBD31FCD-97E9-429A-B675-4E5E94B0E172}"/>
    <dgm:cxn modelId="{897E876B-6376-4F61-8C7F-80A5A0198BF9}" srcId="{03F21162-B134-44DE-B936-4BD55B5B2E52}" destId="{2B5373AE-E652-4BBE-A876-989D59FA9109}" srcOrd="0" destOrd="0" parTransId="{87A4A13C-009F-4A1E-A74E-DFB3EDEAA025}" sibTransId="{836D7318-BCCA-4B6C-8903-4AFCAA991C49}"/>
    <dgm:cxn modelId="{1752A4BE-2BAF-4DBF-A381-6ABFDAB72065}" srcId="{03F21162-B134-44DE-B936-4BD55B5B2E52}" destId="{B0613AD7-7F73-44BC-9F09-9095FD848624}" srcOrd="2" destOrd="0" parTransId="{18FA2AD5-DCC4-4788-A311-712667340E82}" sibTransId="{2CEEFA7E-67A1-4E7C-8F9E-582F379E0C48}"/>
    <dgm:cxn modelId="{93FAE25C-6D07-4BAF-A57A-D57C21A259FF}" type="presOf" srcId="{B0613AD7-7F73-44BC-9F09-9095FD848624}" destId="{CF9D4CCD-C851-4B3F-8EC4-257A6D307714}" srcOrd="0" destOrd="0" presId="urn:microsoft.com/office/officeart/2008/layout/LinedList"/>
    <dgm:cxn modelId="{ADA5A98D-C9B8-4742-BDC3-C78828BA8E07}" type="presParOf" srcId="{7746BF91-1F01-4143-A6C5-CCFC56BA3E47}" destId="{10C82015-44A0-4FB2-9C04-5D6CBF8B04EF}" srcOrd="0" destOrd="0" presId="urn:microsoft.com/office/officeart/2008/layout/LinedList"/>
    <dgm:cxn modelId="{023E9711-0CC9-430F-A767-5E4C3763623B}" type="presParOf" srcId="{7746BF91-1F01-4143-A6C5-CCFC56BA3E47}" destId="{1EB09EED-9BF2-4DEF-93D9-ED3110F6D406}" srcOrd="1" destOrd="0" presId="urn:microsoft.com/office/officeart/2008/layout/LinedList"/>
    <dgm:cxn modelId="{864BEC4F-EE89-4B9E-A2C9-16AD332FB2E5}" type="presParOf" srcId="{1EB09EED-9BF2-4DEF-93D9-ED3110F6D406}" destId="{BDADD788-2900-4576-B66B-98ECA32ADE81}" srcOrd="0" destOrd="0" presId="urn:microsoft.com/office/officeart/2008/layout/LinedList"/>
    <dgm:cxn modelId="{1A328AB9-005B-4D72-A13F-9236869D76B8}" type="presParOf" srcId="{1EB09EED-9BF2-4DEF-93D9-ED3110F6D406}" destId="{D19DFB69-B16D-4BD0-996B-EE6816CE16B6}" srcOrd="1" destOrd="0" presId="urn:microsoft.com/office/officeart/2008/layout/LinedList"/>
    <dgm:cxn modelId="{4F28A762-F484-406F-B8DA-B66095E11416}" type="presParOf" srcId="{7746BF91-1F01-4143-A6C5-CCFC56BA3E47}" destId="{8DA38274-11EE-44B0-9F78-63ED49E62B1C}" srcOrd="2" destOrd="0" presId="urn:microsoft.com/office/officeart/2008/layout/LinedList"/>
    <dgm:cxn modelId="{80C7B3DC-9533-4A15-B9E1-C79AA51EF033}" type="presParOf" srcId="{7746BF91-1F01-4143-A6C5-CCFC56BA3E47}" destId="{C4034F54-E0B6-469C-9CE6-9EED1F097A06}" srcOrd="3" destOrd="0" presId="urn:microsoft.com/office/officeart/2008/layout/LinedList"/>
    <dgm:cxn modelId="{261BB669-0580-4CE9-BAE2-B8B6A69D44F8}" type="presParOf" srcId="{C4034F54-E0B6-469C-9CE6-9EED1F097A06}" destId="{CD2AD131-D46C-4BDD-A320-7D7E04AD3BD2}" srcOrd="0" destOrd="0" presId="urn:microsoft.com/office/officeart/2008/layout/LinedList"/>
    <dgm:cxn modelId="{FDD18572-23F5-4CCC-95E4-BCFF6BE9A2F3}" type="presParOf" srcId="{C4034F54-E0B6-469C-9CE6-9EED1F097A06}" destId="{C12EF560-A213-4AC4-A145-CD5A9BCF3F0A}" srcOrd="1" destOrd="0" presId="urn:microsoft.com/office/officeart/2008/layout/LinedList"/>
    <dgm:cxn modelId="{6319CAFE-968E-41A0-B591-9636CC65AA2B}" type="presParOf" srcId="{7746BF91-1F01-4143-A6C5-CCFC56BA3E47}" destId="{6040D26C-EE50-4DB0-8015-9D7CE8DC20F7}" srcOrd="4" destOrd="0" presId="urn:microsoft.com/office/officeart/2008/layout/LinedList"/>
    <dgm:cxn modelId="{8B5FA3DE-E87A-4F89-8049-57BA83B411D9}" type="presParOf" srcId="{7746BF91-1F01-4143-A6C5-CCFC56BA3E47}" destId="{7038D1C0-DC68-43B8-93E7-45282663CC11}" srcOrd="5" destOrd="0" presId="urn:microsoft.com/office/officeart/2008/layout/LinedList"/>
    <dgm:cxn modelId="{6CDA52E7-89D9-454D-B923-8D3623252A6B}" type="presParOf" srcId="{7038D1C0-DC68-43B8-93E7-45282663CC11}" destId="{CF9D4CCD-C851-4B3F-8EC4-257A6D307714}" srcOrd="0" destOrd="0" presId="urn:microsoft.com/office/officeart/2008/layout/LinedList"/>
    <dgm:cxn modelId="{C14E35FB-CA20-436D-A9BB-5E09203625C8}" type="presParOf" srcId="{7038D1C0-DC68-43B8-93E7-45282663CC11}" destId="{A9BACD1E-3BF1-4E8D-8B8D-976782C40F6B}" srcOrd="1" destOrd="0" presId="urn:microsoft.com/office/officeart/2008/layout/LinedList"/>
    <dgm:cxn modelId="{58D58633-F8FB-438C-B479-A630FD10BB36}" type="presParOf" srcId="{7746BF91-1F01-4143-A6C5-CCFC56BA3E47}" destId="{47902846-BB73-4659-A777-7D0DB031DAB5}" srcOrd="6" destOrd="0" presId="urn:microsoft.com/office/officeart/2008/layout/LinedList"/>
    <dgm:cxn modelId="{9029A72E-8D6C-4614-A3AC-2D9E6647C2E9}" type="presParOf" srcId="{7746BF91-1F01-4143-A6C5-CCFC56BA3E47}" destId="{9921B4F5-1758-4AC7-A427-91FB28813D3E}" srcOrd="7" destOrd="0" presId="urn:microsoft.com/office/officeart/2008/layout/LinedList"/>
    <dgm:cxn modelId="{59FE8E03-E86E-4CB6-9816-0F7AF7C68258}" type="presParOf" srcId="{9921B4F5-1758-4AC7-A427-91FB28813D3E}" destId="{26F5699D-5F2A-4AD7-96A3-46732B65ED7D}" srcOrd="0" destOrd="0" presId="urn:microsoft.com/office/officeart/2008/layout/LinedList"/>
    <dgm:cxn modelId="{8F394638-D4CF-4E3F-B2DD-A2D5AEEFAC95}" type="presParOf" srcId="{9921B4F5-1758-4AC7-A427-91FB28813D3E}" destId="{1F1CAA02-CF47-4332-93ED-E7B9CD686BF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8218CB7-AC9A-44C7-9EAF-217D2F46A83B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4E96206-BE9F-4C5E-BE95-EA60D659A10B}">
      <dgm:prSet/>
      <dgm:spPr/>
      <dgm:t>
        <a:bodyPr/>
        <a:lstStyle/>
        <a:p>
          <a:pPr rtl="0"/>
          <a:r>
            <a:rPr lang="en-US" dirty="0" smtClean="0"/>
            <a:t>Understanding the data</a:t>
          </a:r>
          <a:endParaRPr lang="en-US" dirty="0"/>
        </a:p>
      </dgm:t>
    </dgm:pt>
    <dgm:pt modelId="{004542A7-2431-4334-939C-745C127C1725}" type="parTrans" cxnId="{8968362F-20DE-4FD4-B845-FEF430719DF2}">
      <dgm:prSet/>
      <dgm:spPr/>
      <dgm:t>
        <a:bodyPr/>
        <a:lstStyle/>
        <a:p>
          <a:endParaRPr lang="en-US"/>
        </a:p>
      </dgm:t>
    </dgm:pt>
    <dgm:pt modelId="{7F2D1598-4765-4B1A-8A99-0F4E7B5537E6}" type="sibTrans" cxnId="{8968362F-20DE-4FD4-B845-FEF430719DF2}">
      <dgm:prSet/>
      <dgm:spPr/>
      <dgm:t>
        <a:bodyPr/>
        <a:lstStyle/>
        <a:p>
          <a:endParaRPr lang="en-US"/>
        </a:p>
      </dgm:t>
    </dgm:pt>
    <dgm:pt modelId="{8D0BCA54-B69E-4B93-ACF4-F3322646D63E}">
      <dgm:prSet/>
      <dgm:spPr/>
      <dgm:t>
        <a:bodyPr/>
        <a:lstStyle/>
        <a:p>
          <a:pPr rtl="0"/>
          <a:r>
            <a:rPr lang="en-US" smtClean="0"/>
            <a:t>Interpreting the results</a:t>
          </a:r>
          <a:endParaRPr lang="en-US"/>
        </a:p>
      </dgm:t>
    </dgm:pt>
    <dgm:pt modelId="{3B03639B-C0BC-46B9-8121-D069B93B4577}" type="parTrans" cxnId="{861A7E2E-8A36-45BE-9496-CFDE746E8B5A}">
      <dgm:prSet/>
      <dgm:spPr/>
      <dgm:t>
        <a:bodyPr/>
        <a:lstStyle/>
        <a:p>
          <a:endParaRPr lang="en-US"/>
        </a:p>
      </dgm:t>
    </dgm:pt>
    <dgm:pt modelId="{98402C48-D73F-42DD-A5D6-F40C5E693ECF}" type="sibTrans" cxnId="{861A7E2E-8A36-45BE-9496-CFDE746E8B5A}">
      <dgm:prSet/>
      <dgm:spPr/>
      <dgm:t>
        <a:bodyPr/>
        <a:lstStyle/>
        <a:p>
          <a:endParaRPr lang="en-US"/>
        </a:p>
      </dgm:t>
    </dgm:pt>
    <dgm:pt modelId="{E1FEEFB3-D5D2-4EB5-A4EA-AAFB9DB52F07}">
      <dgm:prSet/>
      <dgm:spPr/>
      <dgm:t>
        <a:bodyPr/>
        <a:lstStyle/>
        <a:p>
          <a:pPr rtl="0"/>
          <a:r>
            <a:rPr lang="en-US" smtClean="0"/>
            <a:t>Finding value in the markets</a:t>
          </a:r>
          <a:endParaRPr lang="en-US"/>
        </a:p>
      </dgm:t>
    </dgm:pt>
    <dgm:pt modelId="{2B69229E-2473-451C-99B0-7AF2B914A918}" type="parTrans" cxnId="{2BC6AEB9-25D9-4B38-80F2-519B68D5F72E}">
      <dgm:prSet/>
      <dgm:spPr/>
      <dgm:t>
        <a:bodyPr/>
        <a:lstStyle/>
        <a:p>
          <a:endParaRPr lang="en-US"/>
        </a:p>
      </dgm:t>
    </dgm:pt>
    <dgm:pt modelId="{8B793045-575D-4A76-BD24-9EB775E56F89}" type="sibTrans" cxnId="{2BC6AEB9-25D9-4B38-80F2-519B68D5F72E}">
      <dgm:prSet/>
      <dgm:spPr/>
      <dgm:t>
        <a:bodyPr/>
        <a:lstStyle/>
        <a:p>
          <a:endParaRPr lang="en-US"/>
        </a:p>
      </dgm:t>
    </dgm:pt>
    <dgm:pt modelId="{4900ACFE-00C2-48D6-A534-48D5C0D96112}">
      <dgm:prSet/>
      <dgm:spPr/>
      <dgm:t>
        <a:bodyPr/>
        <a:lstStyle/>
        <a:p>
          <a:pPr rtl="0"/>
          <a:r>
            <a:rPr lang="en-US" smtClean="0"/>
            <a:t>Executing your ideas</a:t>
          </a:r>
          <a:endParaRPr lang="en-US"/>
        </a:p>
      </dgm:t>
    </dgm:pt>
    <dgm:pt modelId="{74E2F9C2-8C67-47F9-AD86-9B9ACDE4A340}" type="parTrans" cxnId="{B282CF00-88B7-4998-AA80-5CB0830BDC58}">
      <dgm:prSet/>
      <dgm:spPr/>
      <dgm:t>
        <a:bodyPr/>
        <a:lstStyle/>
        <a:p>
          <a:endParaRPr lang="en-US"/>
        </a:p>
      </dgm:t>
    </dgm:pt>
    <dgm:pt modelId="{0CE0F5F5-9A83-4334-BE92-1D05A3DD4956}" type="sibTrans" cxnId="{B282CF00-88B7-4998-AA80-5CB0830BDC58}">
      <dgm:prSet/>
      <dgm:spPr/>
      <dgm:t>
        <a:bodyPr/>
        <a:lstStyle/>
        <a:p>
          <a:endParaRPr lang="en-US"/>
        </a:p>
      </dgm:t>
    </dgm:pt>
    <dgm:pt modelId="{FC5E30C4-7DC8-4247-94A9-D501EFB5B1D3}">
      <dgm:prSet/>
      <dgm:spPr/>
      <dgm:t>
        <a:bodyPr/>
        <a:lstStyle/>
        <a:p>
          <a:pPr rtl="0"/>
          <a:r>
            <a:rPr lang="en-US" smtClean="0"/>
            <a:t>What parts of the process can become automated?</a:t>
          </a:r>
          <a:endParaRPr lang="en-US"/>
        </a:p>
      </dgm:t>
    </dgm:pt>
    <dgm:pt modelId="{F32C805D-56EA-40C2-8BA4-64C8B0558986}" type="parTrans" cxnId="{7AB2ECBD-9549-41F0-BD65-0902F901E026}">
      <dgm:prSet/>
      <dgm:spPr/>
      <dgm:t>
        <a:bodyPr/>
        <a:lstStyle/>
        <a:p>
          <a:endParaRPr lang="en-US"/>
        </a:p>
      </dgm:t>
    </dgm:pt>
    <dgm:pt modelId="{23A33E1F-B124-4807-B56F-B53A69CC745C}" type="sibTrans" cxnId="{7AB2ECBD-9549-41F0-BD65-0902F901E026}">
      <dgm:prSet/>
      <dgm:spPr/>
      <dgm:t>
        <a:bodyPr/>
        <a:lstStyle/>
        <a:p>
          <a:endParaRPr lang="en-US"/>
        </a:p>
      </dgm:t>
    </dgm:pt>
    <dgm:pt modelId="{814134C5-D283-46F2-A1FF-C43E496814D4}" type="pres">
      <dgm:prSet presAssocID="{A8218CB7-AC9A-44C7-9EAF-217D2F46A83B}" presName="vert0" presStyleCnt="0">
        <dgm:presLayoutVars>
          <dgm:dir/>
          <dgm:animOne val="branch"/>
          <dgm:animLvl val="lvl"/>
        </dgm:presLayoutVars>
      </dgm:prSet>
      <dgm:spPr/>
    </dgm:pt>
    <dgm:pt modelId="{970F31EE-CA31-4213-AC71-E8E3F5A5C9E1}" type="pres">
      <dgm:prSet presAssocID="{C4E96206-BE9F-4C5E-BE95-EA60D659A10B}" presName="thickLine" presStyleLbl="alignNode1" presStyleIdx="0" presStyleCnt="5"/>
      <dgm:spPr/>
    </dgm:pt>
    <dgm:pt modelId="{808AD7D8-378E-40F1-9BE8-01853DE6E922}" type="pres">
      <dgm:prSet presAssocID="{C4E96206-BE9F-4C5E-BE95-EA60D659A10B}" presName="horz1" presStyleCnt="0"/>
      <dgm:spPr/>
    </dgm:pt>
    <dgm:pt modelId="{3A24FFE7-7EFF-4448-B202-CE36574E7F6B}" type="pres">
      <dgm:prSet presAssocID="{C4E96206-BE9F-4C5E-BE95-EA60D659A10B}" presName="tx1" presStyleLbl="revTx" presStyleIdx="0" presStyleCnt="5"/>
      <dgm:spPr/>
    </dgm:pt>
    <dgm:pt modelId="{61C8E896-1D9C-4AA5-8614-481A582E9355}" type="pres">
      <dgm:prSet presAssocID="{C4E96206-BE9F-4C5E-BE95-EA60D659A10B}" presName="vert1" presStyleCnt="0"/>
      <dgm:spPr/>
    </dgm:pt>
    <dgm:pt modelId="{FC30288C-2F20-4CBC-BDBD-9974263BD757}" type="pres">
      <dgm:prSet presAssocID="{8D0BCA54-B69E-4B93-ACF4-F3322646D63E}" presName="thickLine" presStyleLbl="alignNode1" presStyleIdx="1" presStyleCnt="5"/>
      <dgm:spPr/>
    </dgm:pt>
    <dgm:pt modelId="{0313B36C-FCDC-4E74-B6D1-1DF99812388F}" type="pres">
      <dgm:prSet presAssocID="{8D0BCA54-B69E-4B93-ACF4-F3322646D63E}" presName="horz1" presStyleCnt="0"/>
      <dgm:spPr/>
    </dgm:pt>
    <dgm:pt modelId="{276E411D-1094-44B1-B228-BC6AEB03C730}" type="pres">
      <dgm:prSet presAssocID="{8D0BCA54-B69E-4B93-ACF4-F3322646D63E}" presName="tx1" presStyleLbl="revTx" presStyleIdx="1" presStyleCnt="5"/>
      <dgm:spPr/>
    </dgm:pt>
    <dgm:pt modelId="{84BFCBEB-632A-42EB-83E6-F586E07F5A18}" type="pres">
      <dgm:prSet presAssocID="{8D0BCA54-B69E-4B93-ACF4-F3322646D63E}" presName="vert1" presStyleCnt="0"/>
      <dgm:spPr/>
    </dgm:pt>
    <dgm:pt modelId="{EAD663EF-E010-4568-926B-CF0E1551B1F4}" type="pres">
      <dgm:prSet presAssocID="{E1FEEFB3-D5D2-4EB5-A4EA-AAFB9DB52F07}" presName="thickLine" presStyleLbl="alignNode1" presStyleIdx="2" presStyleCnt="5"/>
      <dgm:spPr/>
    </dgm:pt>
    <dgm:pt modelId="{89654A5E-3F70-40BA-A68D-0C722D65FDAD}" type="pres">
      <dgm:prSet presAssocID="{E1FEEFB3-D5D2-4EB5-A4EA-AAFB9DB52F07}" presName="horz1" presStyleCnt="0"/>
      <dgm:spPr/>
    </dgm:pt>
    <dgm:pt modelId="{8EA0A6BC-9A65-4BBA-9EA3-D12111F320F5}" type="pres">
      <dgm:prSet presAssocID="{E1FEEFB3-D5D2-4EB5-A4EA-AAFB9DB52F07}" presName="tx1" presStyleLbl="revTx" presStyleIdx="2" presStyleCnt="5"/>
      <dgm:spPr/>
    </dgm:pt>
    <dgm:pt modelId="{B794DB24-8AA1-499E-92A4-DE35C6A5C229}" type="pres">
      <dgm:prSet presAssocID="{E1FEEFB3-D5D2-4EB5-A4EA-AAFB9DB52F07}" presName="vert1" presStyleCnt="0"/>
      <dgm:spPr/>
    </dgm:pt>
    <dgm:pt modelId="{CD537843-D057-4CE0-85F7-CE06A7D5DE60}" type="pres">
      <dgm:prSet presAssocID="{4900ACFE-00C2-48D6-A534-48D5C0D96112}" presName="thickLine" presStyleLbl="alignNode1" presStyleIdx="3" presStyleCnt="5"/>
      <dgm:spPr/>
    </dgm:pt>
    <dgm:pt modelId="{8376A502-B3B0-44F3-AE0B-9DCF9D261F86}" type="pres">
      <dgm:prSet presAssocID="{4900ACFE-00C2-48D6-A534-48D5C0D96112}" presName="horz1" presStyleCnt="0"/>
      <dgm:spPr/>
    </dgm:pt>
    <dgm:pt modelId="{32B4A60A-4803-4847-93BF-375AD091773E}" type="pres">
      <dgm:prSet presAssocID="{4900ACFE-00C2-48D6-A534-48D5C0D96112}" presName="tx1" presStyleLbl="revTx" presStyleIdx="3" presStyleCnt="5"/>
      <dgm:spPr/>
    </dgm:pt>
    <dgm:pt modelId="{622E5D66-53E9-419A-8968-F05641931C6A}" type="pres">
      <dgm:prSet presAssocID="{4900ACFE-00C2-48D6-A534-48D5C0D96112}" presName="vert1" presStyleCnt="0"/>
      <dgm:spPr/>
    </dgm:pt>
    <dgm:pt modelId="{62CA346F-1A88-4AD1-9BF7-5FE29E7FE55F}" type="pres">
      <dgm:prSet presAssocID="{FC5E30C4-7DC8-4247-94A9-D501EFB5B1D3}" presName="thickLine" presStyleLbl="alignNode1" presStyleIdx="4" presStyleCnt="5"/>
      <dgm:spPr/>
    </dgm:pt>
    <dgm:pt modelId="{028062C5-4685-4F0E-ABC6-C111F46B822D}" type="pres">
      <dgm:prSet presAssocID="{FC5E30C4-7DC8-4247-94A9-D501EFB5B1D3}" presName="horz1" presStyleCnt="0"/>
      <dgm:spPr/>
    </dgm:pt>
    <dgm:pt modelId="{08EBAA3C-1655-4AA1-BE6C-A437D9A904D5}" type="pres">
      <dgm:prSet presAssocID="{FC5E30C4-7DC8-4247-94A9-D501EFB5B1D3}" presName="tx1" presStyleLbl="revTx" presStyleIdx="4" presStyleCnt="5"/>
      <dgm:spPr/>
    </dgm:pt>
    <dgm:pt modelId="{DBE5479D-0185-45A5-88F7-8E1F49DE7137}" type="pres">
      <dgm:prSet presAssocID="{FC5E30C4-7DC8-4247-94A9-D501EFB5B1D3}" presName="vert1" presStyleCnt="0"/>
      <dgm:spPr/>
    </dgm:pt>
  </dgm:ptLst>
  <dgm:cxnLst>
    <dgm:cxn modelId="{5E7BF51F-3237-4B46-BE29-A526F9FB76F3}" type="presOf" srcId="{FC5E30C4-7DC8-4247-94A9-D501EFB5B1D3}" destId="{08EBAA3C-1655-4AA1-BE6C-A437D9A904D5}" srcOrd="0" destOrd="0" presId="urn:microsoft.com/office/officeart/2008/layout/LinedList"/>
    <dgm:cxn modelId="{861A7E2E-8A36-45BE-9496-CFDE746E8B5A}" srcId="{A8218CB7-AC9A-44C7-9EAF-217D2F46A83B}" destId="{8D0BCA54-B69E-4B93-ACF4-F3322646D63E}" srcOrd="1" destOrd="0" parTransId="{3B03639B-C0BC-46B9-8121-D069B93B4577}" sibTransId="{98402C48-D73F-42DD-A5D6-F40C5E693ECF}"/>
    <dgm:cxn modelId="{2BC6AEB9-25D9-4B38-80F2-519B68D5F72E}" srcId="{A8218CB7-AC9A-44C7-9EAF-217D2F46A83B}" destId="{E1FEEFB3-D5D2-4EB5-A4EA-AAFB9DB52F07}" srcOrd="2" destOrd="0" parTransId="{2B69229E-2473-451C-99B0-7AF2B914A918}" sibTransId="{8B793045-575D-4A76-BD24-9EB775E56F89}"/>
    <dgm:cxn modelId="{B282CF00-88B7-4998-AA80-5CB0830BDC58}" srcId="{A8218CB7-AC9A-44C7-9EAF-217D2F46A83B}" destId="{4900ACFE-00C2-48D6-A534-48D5C0D96112}" srcOrd="3" destOrd="0" parTransId="{74E2F9C2-8C67-47F9-AD86-9B9ACDE4A340}" sibTransId="{0CE0F5F5-9A83-4334-BE92-1D05A3DD4956}"/>
    <dgm:cxn modelId="{2C1F4528-E457-4664-9F3D-D8E61DE6A569}" type="presOf" srcId="{8D0BCA54-B69E-4B93-ACF4-F3322646D63E}" destId="{276E411D-1094-44B1-B228-BC6AEB03C730}" srcOrd="0" destOrd="0" presId="urn:microsoft.com/office/officeart/2008/layout/LinedList"/>
    <dgm:cxn modelId="{DCB095F3-0F41-4608-83C6-0C912AC8FD5E}" type="presOf" srcId="{A8218CB7-AC9A-44C7-9EAF-217D2F46A83B}" destId="{814134C5-D283-46F2-A1FF-C43E496814D4}" srcOrd="0" destOrd="0" presId="urn:microsoft.com/office/officeart/2008/layout/LinedList"/>
    <dgm:cxn modelId="{8968362F-20DE-4FD4-B845-FEF430719DF2}" srcId="{A8218CB7-AC9A-44C7-9EAF-217D2F46A83B}" destId="{C4E96206-BE9F-4C5E-BE95-EA60D659A10B}" srcOrd="0" destOrd="0" parTransId="{004542A7-2431-4334-939C-745C127C1725}" sibTransId="{7F2D1598-4765-4B1A-8A99-0F4E7B5537E6}"/>
    <dgm:cxn modelId="{410D5C3D-18EE-44A2-B0BD-EFBEA57EEE88}" type="presOf" srcId="{C4E96206-BE9F-4C5E-BE95-EA60D659A10B}" destId="{3A24FFE7-7EFF-4448-B202-CE36574E7F6B}" srcOrd="0" destOrd="0" presId="urn:microsoft.com/office/officeart/2008/layout/LinedList"/>
    <dgm:cxn modelId="{7AB2ECBD-9549-41F0-BD65-0902F901E026}" srcId="{A8218CB7-AC9A-44C7-9EAF-217D2F46A83B}" destId="{FC5E30C4-7DC8-4247-94A9-D501EFB5B1D3}" srcOrd="4" destOrd="0" parTransId="{F32C805D-56EA-40C2-8BA4-64C8B0558986}" sibTransId="{23A33E1F-B124-4807-B56F-B53A69CC745C}"/>
    <dgm:cxn modelId="{EFE8A868-ABDC-44CB-B505-E1E399ECB951}" type="presOf" srcId="{4900ACFE-00C2-48D6-A534-48D5C0D96112}" destId="{32B4A60A-4803-4847-93BF-375AD091773E}" srcOrd="0" destOrd="0" presId="urn:microsoft.com/office/officeart/2008/layout/LinedList"/>
    <dgm:cxn modelId="{DDF1D5B9-FC4A-45F2-9A8C-5C7002B9A0A6}" type="presOf" srcId="{E1FEEFB3-D5D2-4EB5-A4EA-AAFB9DB52F07}" destId="{8EA0A6BC-9A65-4BBA-9EA3-D12111F320F5}" srcOrd="0" destOrd="0" presId="urn:microsoft.com/office/officeart/2008/layout/LinedList"/>
    <dgm:cxn modelId="{A3A4E5CC-4AD9-4E19-9478-AD5AEB55A18C}" type="presParOf" srcId="{814134C5-D283-46F2-A1FF-C43E496814D4}" destId="{970F31EE-CA31-4213-AC71-E8E3F5A5C9E1}" srcOrd="0" destOrd="0" presId="urn:microsoft.com/office/officeart/2008/layout/LinedList"/>
    <dgm:cxn modelId="{AD31B395-6141-4CCB-9E85-F09280640A7A}" type="presParOf" srcId="{814134C5-D283-46F2-A1FF-C43E496814D4}" destId="{808AD7D8-378E-40F1-9BE8-01853DE6E922}" srcOrd="1" destOrd="0" presId="urn:microsoft.com/office/officeart/2008/layout/LinedList"/>
    <dgm:cxn modelId="{C79D1B33-D161-48C0-8D3F-055AAC42C9DF}" type="presParOf" srcId="{808AD7D8-378E-40F1-9BE8-01853DE6E922}" destId="{3A24FFE7-7EFF-4448-B202-CE36574E7F6B}" srcOrd="0" destOrd="0" presId="urn:microsoft.com/office/officeart/2008/layout/LinedList"/>
    <dgm:cxn modelId="{527259EE-FCEB-408A-84CD-C0A187F7309A}" type="presParOf" srcId="{808AD7D8-378E-40F1-9BE8-01853DE6E922}" destId="{61C8E896-1D9C-4AA5-8614-481A582E9355}" srcOrd="1" destOrd="0" presId="urn:microsoft.com/office/officeart/2008/layout/LinedList"/>
    <dgm:cxn modelId="{124508CC-3F7C-4962-AF4F-C5D8B4653DFF}" type="presParOf" srcId="{814134C5-D283-46F2-A1FF-C43E496814D4}" destId="{FC30288C-2F20-4CBC-BDBD-9974263BD757}" srcOrd="2" destOrd="0" presId="urn:microsoft.com/office/officeart/2008/layout/LinedList"/>
    <dgm:cxn modelId="{E447D9D6-A394-457C-9C3B-4E781AC4B426}" type="presParOf" srcId="{814134C5-D283-46F2-A1FF-C43E496814D4}" destId="{0313B36C-FCDC-4E74-B6D1-1DF99812388F}" srcOrd="3" destOrd="0" presId="urn:microsoft.com/office/officeart/2008/layout/LinedList"/>
    <dgm:cxn modelId="{C684C5CB-04F3-4885-A51A-7E9D21AE6347}" type="presParOf" srcId="{0313B36C-FCDC-4E74-B6D1-1DF99812388F}" destId="{276E411D-1094-44B1-B228-BC6AEB03C730}" srcOrd="0" destOrd="0" presId="urn:microsoft.com/office/officeart/2008/layout/LinedList"/>
    <dgm:cxn modelId="{A72A3779-179B-4E61-AA26-1D16A276D85D}" type="presParOf" srcId="{0313B36C-FCDC-4E74-B6D1-1DF99812388F}" destId="{84BFCBEB-632A-42EB-83E6-F586E07F5A18}" srcOrd="1" destOrd="0" presId="urn:microsoft.com/office/officeart/2008/layout/LinedList"/>
    <dgm:cxn modelId="{4A4D063E-BF0D-43E5-BD33-1BB40E7C45BB}" type="presParOf" srcId="{814134C5-D283-46F2-A1FF-C43E496814D4}" destId="{EAD663EF-E010-4568-926B-CF0E1551B1F4}" srcOrd="4" destOrd="0" presId="urn:microsoft.com/office/officeart/2008/layout/LinedList"/>
    <dgm:cxn modelId="{056C8B53-6701-42DF-BEB2-FCAD024B61D5}" type="presParOf" srcId="{814134C5-D283-46F2-A1FF-C43E496814D4}" destId="{89654A5E-3F70-40BA-A68D-0C722D65FDAD}" srcOrd="5" destOrd="0" presId="urn:microsoft.com/office/officeart/2008/layout/LinedList"/>
    <dgm:cxn modelId="{5AFA2925-DE1B-48B9-9064-7D344E51E430}" type="presParOf" srcId="{89654A5E-3F70-40BA-A68D-0C722D65FDAD}" destId="{8EA0A6BC-9A65-4BBA-9EA3-D12111F320F5}" srcOrd="0" destOrd="0" presId="urn:microsoft.com/office/officeart/2008/layout/LinedList"/>
    <dgm:cxn modelId="{260D02E7-7D4E-411A-A45C-EEAB93C04EC3}" type="presParOf" srcId="{89654A5E-3F70-40BA-A68D-0C722D65FDAD}" destId="{B794DB24-8AA1-499E-92A4-DE35C6A5C229}" srcOrd="1" destOrd="0" presId="urn:microsoft.com/office/officeart/2008/layout/LinedList"/>
    <dgm:cxn modelId="{B99B0914-D458-476E-B8CC-840D0A230E23}" type="presParOf" srcId="{814134C5-D283-46F2-A1FF-C43E496814D4}" destId="{CD537843-D057-4CE0-85F7-CE06A7D5DE60}" srcOrd="6" destOrd="0" presId="urn:microsoft.com/office/officeart/2008/layout/LinedList"/>
    <dgm:cxn modelId="{4DB7A3B6-8AD1-4719-BA5F-D67554349C6D}" type="presParOf" srcId="{814134C5-D283-46F2-A1FF-C43E496814D4}" destId="{8376A502-B3B0-44F3-AE0B-9DCF9D261F86}" srcOrd="7" destOrd="0" presId="urn:microsoft.com/office/officeart/2008/layout/LinedList"/>
    <dgm:cxn modelId="{5B3EDA72-CBC2-4029-8DA0-61866CC6D7E4}" type="presParOf" srcId="{8376A502-B3B0-44F3-AE0B-9DCF9D261F86}" destId="{32B4A60A-4803-4847-93BF-375AD091773E}" srcOrd="0" destOrd="0" presId="urn:microsoft.com/office/officeart/2008/layout/LinedList"/>
    <dgm:cxn modelId="{A0A0C242-F93B-4F98-BE2C-544A098B6B01}" type="presParOf" srcId="{8376A502-B3B0-44F3-AE0B-9DCF9D261F86}" destId="{622E5D66-53E9-419A-8968-F05641931C6A}" srcOrd="1" destOrd="0" presId="urn:microsoft.com/office/officeart/2008/layout/LinedList"/>
    <dgm:cxn modelId="{34C76220-0123-4DC1-A43D-8B57C0CA549E}" type="presParOf" srcId="{814134C5-D283-46F2-A1FF-C43E496814D4}" destId="{62CA346F-1A88-4AD1-9BF7-5FE29E7FE55F}" srcOrd="8" destOrd="0" presId="urn:microsoft.com/office/officeart/2008/layout/LinedList"/>
    <dgm:cxn modelId="{36E0AECE-0755-4B6B-89C9-D42DE2831DB9}" type="presParOf" srcId="{814134C5-D283-46F2-A1FF-C43E496814D4}" destId="{028062C5-4685-4F0E-ABC6-C111F46B822D}" srcOrd="9" destOrd="0" presId="urn:microsoft.com/office/officeart/2008/layout/LinedList"/>
    <dgm:cxn modelId="{012F3CE8-6190-460C-8AE5-602D604DDD4B}" type="presParOf" srcId="{028062C5-4685-4F0E-ABC6-C111F46B822D}" destId="{08EBAA3C-1655-4AA1-BE6C-A437D9A904D5}" srcOrd="0" destOrd="0" presId="urn:microsoft.com/office/officeart/2008/layout/LinedList"/>
    <dgm:cxn modelId="{B9C90182-FF8D-4F02-BE53-836BB1A96E4D}" type="presParOf" srcId="{028062C5-4685-4F0E-ABC6-C111F46B822D}" destId="{DBE5479D-0185-45A5-88F7-8E1F49DE713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96DCB1-9586-4947-BEB3-33C585EF1D4D}">
      <dsp:nvSpPr>
        <dsp:cNvPr id="0" name=""/>
        <dsp:cNvSpPr/>
      </dsp:nvSpPr>
      <dsp:spPr>
        <a:xfrm>
          <a:off x="0" y="0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E9E507-32D1-48FF-BF73-3427D78FEEAA}">
      <dsp:nvSpPr>
        <dsp:cNvPr id="0" name=""/>
        <dsp:cNvSpPr/>
      </dsp:nvSpPr>
      <dsp:spPr>
        <a:xfrm>
          <a:off x="0" y="0"/>
          <a:ext cx="8229600" cy="1131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lvl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12 voting members that represent regional areas of the US (Some are permanent, some rotate)</a:t>
          </a:r>
          <a:endParaRPr lang="en-US" sz="3100" kern="1200" dirty="0"/>
        </a:p>
      </dsp:txBody>
      <dsp:txXfrm>
        <a:off x="0" y="0"/>
        <a:ext cx="8229600" cy="1131490"/>
      </dsp:txXfrm>
    </dsp:sp>
    <dsp:sp modelId="{CB2DB19A-543F-4C25-9530-BE7EA76E8260}">
      <dsp:nvSpPr>
        <dsp:cNvPr id="0" name=""/>
        <dsp:cNvSpPr/>
      </dsp:nvSpPr>
      <dsp:spPr>
        <a:xfrm>
          <a:off x="0" y="1131490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826DFD-2BEC-44CC-98A7-BDD102617A1B}">
      <dsp:nvSpPr>
        <dsp:cNvPr id="0" name=""/>
        <dsp:cNvSpPr/>
      </dsp:nvSpPr>
      <dsp:spPr>
        <a:xfrm>
          <a:off x="0" y="1131490"/>
          <a:ext cx="8229600" cy="1131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lvl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smtClean="0"/>
            <a:t>Monetary policy making board</a:t>
          </a:r>
          <a:endParaRPr lang="en-US" sz="3100" kern="1200"/>
        </a:p>
      </dsp:txBody>
      <dsp:txXfrm>
        <a:off x="0" y="1131490"/>
        <a:ext cx="8229600" cy="1131490"/>
      </dsp:txXfrm>
    </dsp:sp>
    <dsp:sp modelId="{0AD85BF7-8317-43AF-A78F-0D19C9CACB8F}">
      <dsp:nvSpPr>
        <dsp:cNvPr id="0" name=""/>
        <dsp:cNvSpPr/>
      </dsp:nvSpPr>
      <dsp:spPr>
        <a:xfrm>
          <a:off x="0" y="2262981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9B1F89-A4BD-439D-92C5-CE8645175A92}">
      <dsp:nvSpPr>
        <dsp:cNvPr id="0" name=""/>
        <dsp:cNvSpPr/>
      </dsp:nvSpPr>
      <dsp:spPr>
        <a:xfrm>
          <a:off x="0" y="2262981"/>
          <a:ext cx="8229600" cy="1131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lvl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smtClean="0"/>
            <a:t>Dual mandate of maximum employment and stable prices (inflation)</a:t>
          </a:r>
          <a:endParaRPr lang="en-US" sz="3100" kern="1200"/>
        </a:p>
      </dsp:txBody>
      <dsp:txXfrm>
        <a:off x="0" y="2262981"/>
        <a:ext cx="8229600" cy="1131490"/>
      </dsp:txXfrm>
    </dsp:sp>
    <dsp:sp modelId="{947CDBEB-0B95-44C8-97D8-16810B309F3F}">
      <dsp:nvSpPr>
        <dsp:cNvPr id="0" name=""/>
        <dsp:cNvSpPr/>
      </dsp:nvSpPr>
      <dsp:spPr>
        <a:xfrm>
          <a:off x="0" y="3394472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F50CBA-43FA-4137-9EF1-9FFA15BBF9FE}">
      <dsp:nvSpPr>
        <dsp:cNvPr id="0" name=""/>
        <dsp:cNvSpPr/>
      </dsp:nvSpPr>
      <dsp:spPr>
        <a:xfrm>
          <a:off x="0" y="3394472"/>
          <a:ext cx="8229600" cy="1131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lvl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smtClean="0"/>
            <a:t>Typically uses short term interest rates to conduct policy</a:t>
          </a:r>
          <a:endParaRPr lang="en-US" sz="3100" kern="1200"/>
        </a:p>
      </dsp:txBody>
      <dsp:txXfrm>
        <a:off x="0" y="3394472"/>
        <a:ext cx="8229600" cy="11314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C82015-44A0-4FB2-9C04-5D6CBF8B04EF}">
      <dsp:nvSpPr>
        <dsp:cNvPr id="0" name=""/>
        <dsp:cNvSpPr/>
      </dsp:nvSpPr>
      <dsp:spPr>
        <a:xfrm>
          <a:off x="0" y="0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ADD788-2900-4576-B66B-98ECA32ADE81}">
      <dsp:nvSpPr>
        <dsp:cNvPr id="0" name=""/>
        <dsp:cNvSpPr/>
      </dsp:nvSpPr>
      <dsp:spPr>
        <a:xfrm>
          <a:off x="0" y="0"/>
          <a:ext cx="8229600" cy="1131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lvl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Meets 8 times per year, usually 6 weeks apart</a:t>
          </a:r>
          <a:endParaRPr lang="en-US" sz="3100" kern="1200" dirty="0"/>
        </a:p>
      </dsp:txBody>
      <dsp:txXfrm>
        <a:off x="0" y="0"/>
        <a:ext cx="8229600" cy="1131490"/>
      </dsp:txXfrm>
    </dsp:sp>
    <dsp:sp modelId="{8DA38274-11EE-44B0-9F78-63ED49E62B1C}">
      <dsp:nvSpPr>
        <dsp:cNvPr id="0" name=""/>
        <dsp:cNvSpPr/>
      </dsp:nvSpPr>
      <dsp:spPr>
        <a:xfrm>
          <a:off x="0" y="1131490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2AD131-D46C-4BDD-A320-7D7E04AD3BD2}">
      <dsp:nvSpPr>
        <dsp:cNvPr id="0" name=""/>
        <dsp:cNvSpPr/>
      </dsp:nvSpPr>
      <dsp:spPr>
        <a:xfrm>
          <a:off x="0" y="1131490"/>
          <a:ext cx="8229600" cy="1131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lvl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Each quarter, the meetings include economic projections and a press conference</a:t>
          </a:r>
          <a:endParaRPr lang="en-US" sz="3100" kern="1200" dirty="0"/>
        </a:p>
      </dsp:txBody>
      <dsp:txXfrm>
        <a:off x="0" y="1131490"/>
        <a:ext cx="8229600" cy="1131490"/>
      </dsp:txXfrm>
    </dsp:sp>
    <dsp:sp modelId="{6040D26C-EE50-4DB0-8015-9D7CE8DC20F7}">
      <dsp:nvSpPr>
        <dsp:cNvPr id="0" name=""/>
        <dsp:cNvSpPr/>
      </dsp:nvSpPr>
      <dsp:spPr>
        <a:xfrm>
          <a:off x="0" y="2262981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9D4CCD-C851-4B3F-8EC4-257A6D307714}">
      <dsp:nvSpPr>
        <dsp:cNvPr id="0" name=""/>
        <dsp:cNvSpPr/>
      </dsp:nvSpPr>
      <dsp:spPr>
        <a:xfrm>
          <a:off x="0" y="2262981"/>
          <a:ext cx="8229600" cy="1131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lvl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smtClean="0"/>
            <a:t>Statement and projections realeased at 1pm</a:t>
          </a:r>
          <a:endParaRPr lang="en-US" sz="3100" kern="1200"/>
        </a:p>
      </dsp:txBody>
      <dsp:txXfrm>
        <a:off x="0" y="2262981"/>
        <a:ext cx="8229600" cy="1131490"/>
      </dsp:txXfrm>
    </dsp:sp>
    <dsp:sp modelId="{47902846-BB73-4659-A777-7D0DB031DAB5}">
      <dsp:nvSpPr>
        <dsp:cNvPr id="0" name=""/>
        <dsp:cNvSpPr/>
      </dsp:nvSpPr>
      <dsp:spPr>
        <a:xfrm>
          <a:off x="0" y="3394472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F5699D-5F2A-4AD7-96A3-46732B65ED7D}">
      <dsp:nvSpPr>
        <dsp:cNvPr id="0" name=""/>
        <dsp:cNvSpPr/>
      </dsp:nvSpPr>
      <dsp:spPr>
        <a:xfrm>
          <a:off x="0" y="3394472"/>
          <a:ext cx="8229600" cy="1131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lvl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smtClean="0"/>
            <a:t>Press conference begins 30 minutes later</a:t>
          </a:r>
          <a:endParaRPr lang="en-US" sz="3100" kern="1200"/>
        </a:p>
      </dsp:txBody>
      <dsp:txXfrm>
        <a:off x="0" y="3394472"/>
        <a:ext cx="8229600" cy="113149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0F31EE-CA31-4213-AC71-E8E3F5A5C9E1}">
      <dsp:nvSpPr>
        <dsp:cNvPr id="0" name=""/>
        <dsp:cNvSpPr/>
      </dsp:nvSpPr>
      <dsp:spPr>
        <a:xfrm>
          <a:off x="0" y="552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24FFE7-7EFF-4448-B202-CE36574E7F6B}">
      <dsp:nvSpPr>
        <dsp:cNvPr id="0" name=""/>
        <dsp:cNvSpPr/>
      </dsp:nvSpPr>
      <dsp:spPr>
        <a:xfrm>
          <a:off x="0" y="552"/>
          <a:ext cx="8229600" cy="9049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Understanding the data</a:t>
          </a:r>
          <a:endParaRPr lang="en-US" sz="3000" kern="1200" dirty="0"/>
        </a:p>
      </dsp:txBody>
      <dsp:txXfrm>
        <a:off x="0" y="552"/>
        <a:ext cx="8229600" cy="904971"/>
      </dsp:txXfrm>
    </dsp:sp>
    <dsp:sp modelId="{FC30288C-2F20-4CBC-BDBD-9974263BD757}">
      <dsp:nvSpPr>
        <dsp:cNvPr id="0" name=""/>
        <dsp:cNvSpPr/>
      </dsp:nvSpPr>
      <dsp:spPr>
        <a:xfrm>
          <a:off x="0" y="905524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6E411D-1094-44B1-B228-BC6AEB03C730}">
      <dsp:nvSpPr>
        <dsp:cNvPr id="0" name=""/>
        <dsp:cNvSpPr/>
      </dsp:nvSpPr>
      <dsp:spPr>
        <a:xfrm>
          <a:off x="0" y="905524"/>
          <a:ext cx="8229600" cy="9049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smtClean="0"/>
            <a:t>Interpreting the results</a:t>
          </a:r>
          <a:endParaRPr lang="en-US" sz="3000" kern="1200"/>
        </a:p>
      </dsp:txBody>
      <dsp:txXfrm>
        <a:off x="0" y="905524"/>
        <a:ext cx="8229600" cy="904971"/>
      </dsp:txXfrm>
    </dsp:sp>
    <dsp:sp modelId="{EAD663EF-E010-4568-926B-CF0E1551B1F4}">
      <dsp:nvSpPr>
        <dsp:cNvPr id="0" name=""/>
        <dsp:cNvSpPr/>
      </dsp:nvSpPr>
      <dsp:spPr>
        <a:xfrm>
          <a:off x="0" y="1810495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A0A6BC-9A65-4BBA-9EA3-D12111F320F5}">
      <dsp:nvSpPr>
        <dsp:cNvPr id="0" name=""/>
        <dsp:cNvSpPr/>
      </dsp:nvSpPr>
      <dsp:spPr>
        <a:xfrm>
          <a:off x="0" y="1810495"/>
          <a:ext cx="8229600" cy="9049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smtClean="0"/>
            <a:t>Finding value in the markets</a:t>
          </a:r>
          <a:endParaRPr lang="en-US" sz="3000" kern="1200"/>
        </a:p>
      </dsp:txBody>
      <dsp:txXfrm>
        <a:off x="0" y="1810495"/>
        <a:ext cx="8229600" cy="904971"/>
      </dsp:txXfrm>
    </dsp:sp>
    <dsp:sp modelId="{CD537843-D057-4CE0-85F7-CE06A7D5DE60}">
      <dsp:nvSpPr>
        <dsp:cNvPr id="0" name=""/>
        <dsp:cNvSpPr/>
      </dsp:nvSpPr>
      <dsp:spPr>
        <a:xfrm>
          <a:off x="0" y="2715467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B4A60A-4803-4847-93BF-375AD091773E}">
      <dsp:nvSpPr>
        <dsp:cNvPr id="0" name=""/>
        <dsp:cNvSpPr/>
      </dsp:nvSpPr>
      <dsp:spPr>
        <a:xfrm>
          <a:off x="0" y="2715467"/>
          <a:ext cx="8229600" cy="9049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smtClean="0"/>
            <a:t>Executing your ideas</a:t>
          </a:r>
          <a:endParaRPr lang="en-US" sz="3000" kern="1200"/>
        </a:p>
      </dsp:txBody>
      <dsp:txXfrm>
        <a:off x="0" y="2715467"/>
        <a:ext cx="8229600" cy="904971"/>
      </dsp:txXfrm>
    </dsp:sp>
    <dsp:sp modelId="{62CA346F-1A88-4AD1-9BF7-5FE29E7FE55F}">
      <dsp:nvSpPr>
        <dsp:cNvPr id="0" name=""/>
        <dsp:cNvSpPr/>
      </dsp:nvSpPr>
      <dsp:spPr>
        <a:xfrm>
          <a:off x="0" y="3620438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EBAA3C-1655-4AA1-BE6C-A437D9A904D5}">
      <dsp:nvSpPr>
        <dsp:cNvPr id="0" name=""/>
        <dsp:cNvSpPr/>
      </dsp:nvSpPr>
      <dsp:spPr>
        <a:xfrm>
          <a:off x="0" y="3620438"/>
          <a:ext cx="8229600" cy="9049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smtClean="0"/>
            <a:t>What parts of the process can become automated?</a:t>
          </a:r>
          <a:endParaRPr lang="en-US" sz="3000" kern="1200"/>
        </a:p>
      </dsp:txBody>
      <dsp:txXfrm>
        <a:off x="0" y="3620438"/>
        <a:ext cx="8229600" cy="9049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295FC-A677-43BB-A26A-3BC0E9993BB9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9B20C-C166-405C-84EE-D44577D10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478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295FC-A677-43BB-A26A-3BC0E9993BB9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9B20C-C166-405C-84EE-D44577D10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282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295FC-A677-43BB-A26A-3BC0E9993BB9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9B20C-C166-405C-84EE-D44577D10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616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295FC-A677-43BB-A26A-3BC0E9993BB9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9B20C-C166-405C-84EE-D44577D10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795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295FC-A677-43BB-A26A-3BC0E9993BB9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9B20C-C166-405C-84EE-D44577D10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549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295FC-A677-43BB-A26A-3BC0E9993BB9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9B20C-C166-405C-84EE-D44577D10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461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295FC-A677-43BB-A26A-3BC0E9993BB9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9B20C-C166-405C-84EE-D44577D10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388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295FC-A677-43BB-A26A-3BC0E9993BB9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9B20C-C166-405C-84EE-D44577D10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810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295FC-A677-43BB-A26A-3BC0E9993BB9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9B20C-C166-405C-84EE-D44577D10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62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295FC-A677-43BB-A26A-3BC0E9993BB9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9B20C-C166-405C-84EE-D44577D10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539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295FC-A677-43BB-A26A-3BC0E9993BB9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9B20C-C166-405C-84EE-D44577D10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637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295FC-A677-43BB-A26A-3BC0E9993BB9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9B20C-C166-405C-84EE-D44577D10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16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1"/>
            <a:ext cx="7772400" cy="26670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Trading FOMC 12/14/16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410200"/>
            <a:ext cx="6400800" cy="1066800"/>
          </a:xfrm>
        </p:spPr>
        <p:txBody>
          <a:bodyPr/>
          <a:lstStyle/>
          <a:p>
            <a:r>
              <a:rPr lang="en-US" dirty="0" smtClean="0"/>
              <a:t>A look at ZN, ES, 6E and GC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518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5829643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2044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What is the Fed?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4118365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1995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9356429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" y="381000"/>
            <a:ext cx="8305800" cy="10464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Federal Reserve Meetings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172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Expectations vs Outcome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market will react to the difference between expectations and outcome</a:t>
            </a:r>
          </a:p>
          <a:p>
            <a:r>
              <a:rPr lang="en-US" dirty="0" smtClean="0"/>
              <a:t>Ahead of 12/14, markets had a 25 </a:t>
            </a:r>
            <a:r>
              <a:rPr lang="en-US" dirty="0" err="1" smtClean="0"/>
              <a:t>bp</a:t>
            </a:r>
            <a:r>
              <a:rPr lang="en-US" dirty="0" smtClean="0"/>
              <a:t> hike completely priced in</a:t>
            </a:r>
          </a:p>
          <a:p>
            <a:r>
              <a:rPr lang="en-US" dirty="0" smtClean="0"/>
              <a:t>The reaction came from the surprise in the increase in the “dot plots”</a:t>
            </a:r>
          </a:p>
          <a:p>
            <a:r>
              <a:rPr lang="en-US" dirty="0" smtClean="0"/>
              <a:t>Yellen’s testimony did little to stop the momentum in the market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85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What mattered today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600200"/>
            <a:ext cx="8001000" cy="4953000"/>
          </a:xfrm>
        </p:spPr>
      </p:pic>
    </p:spTree>
    <p:extLst>
      <p:ext uri="{BB962C8B-B14F-4D97-AF65-F5344CB8AC3E}">
        <p14:creationId xmlns:p14="http://schemas.microsoft.com/office/powerpoint/2010/main" val="3730501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ZN H7 - US Ten Year Futures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230" y="1600200"/>
            <a:ext cx="7241540" cy="4525963"/>
          </a:xfrm>
        </p:spPr>
      </p:pic>
    </p:spTree>
    <p:extLst>
      <p:ext uri="{BB962C8B-B14F-4D97-AF65-F5344CB8AC3E}">
        <p14:creationId xmlns:p14="http://schemas.microsoft.com/office/powerpoint/2010/main" val="239970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ES H7 – S&amp;P 500 futures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230" y="1600200"/>
            <a:ext cx="7241540" cy="4525963"/>
          </a:xfrm>
        </p:spPr>
      </p:pic>
    </p:spTree>
    <p:extLst>
      <p:ext uri="{BB962C8B-B14F-4D97-AF65-F5344CB8AC3E}">
        <p14:creationId xmlns:p14="http://schemas.microsoft.com/office/powerpoint/2010/main" val="4172576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6E H7 – Euro Currency Futures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230" y="1600200"/>
            <a:ext cx="7241540" cy="4525963"/>
          </a:xfrm>
        </p:spPr>
      </p:pic>
    </p:spTree>
    <p:extLst>
      <p:ext uri="{BB962C8B-B14F-4D97-AF65-F5344CB8AC3E}">
        <p14:creationId xmlns:p14="http://schemas.microsoft.com/office/powerpoint/2010/main" val="419144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GC G7 – Gold futures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76400"/>
            <a:ext cx="7241540" cy="4525963"/>
          </a:xfrm>
        </p:spPr>
      </p:pic>
    </p:spTree>
    <p:extLst>
      <p:ext uri="{BB962C8B-B14F-4D97-AF65-F5344CB8AC3E}">
        <p14:creationId xmlns:p14="http://schemas.microsoft.com/office/powerpoint/2010/main" val="355158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1320</TotalTime>
  <Words>201</Words>
  <Application>Microsoft Office PowerPoint</Application>
  <PresentationFormat>On-screen Show (4:3)</PresentationFormat>
  <Paragraphs>28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Trading FOMC 12/14/16</vt:lpstr>
      <vt:lpstr>What is the Fed?</vt:lpstr>
      <vt:lpstr>PowerPoint Presentation</vt:lpstr>
      <vt:lpstr>Expectations vs Outcome </vt:lpstr>
      <vt:lpstr>What mattered today</vt:lpstr>
      <vt:lpstr>ZN H7 - US Ten Year Futures</vt:lpstr>
      <vt:lpstr>ES H7 – S&amp;P 500 futures</vt:lpstr>
      <vt:lpstr>6E H7 – Euro Currency Futures</vt:lpstr>
      <vt:lpstr>GC G7 – Gold futures</vt:lpstr>
      <vt:lpstr>Conclusions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Trading FOMC 12/14/16</dc:title>
  <dc:creator>John the Great Navarro</dc:creator>
  <cp:lastModifiedBy>John the Great Navarro</cp:lastModifiedBy>
  <cp:revision>9</cp:revision>
  <dcterms:created xsi:type="dcterms:W3CDTF">2017-01-03T19:18:12Z</dcterms:created>
  <dcterms:modified xsi:type="dcterms:W3CDTF">2017-01-04T17:18:48Z</dcterms:modified>
</cp:coreProperties>
</file>