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60" r:id="rId6"/>
    <p:sldId id="266" r:id="rId7"/>
    <p:sldId id="261" r:id="rId8"/>
    <p:sldId id="267" r:id="rId9"/>
    <p:sldId id="262" r:id="rId10"/>
    <p:sldId id="263" r:id="rId11"/>
    <p:sldId id="268" r:id="rId12"/>
    <p:sldId id="269"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B46F14-3561-4D9F-AE5C-B4F8DD0C27A2}">
          <p14:sldIdLst>
            <p14:sldId id="256"/>
            <p14:sldId id="258"/>
            <p14:sldId id="270"/>
            <p14:sldId id="257"/>
            <p14:sldId id="260"/>
            <p14:sldId id="266"/>
            <p14:sldId id="261"/>
            <p14:sldId id="267"/>
            <p14:sldId id="262"/>
            <p14:sldId id="263"/>
            <p14:sldId id="268"/>
            <p14:sldId id="269"/>
            <p14:sldId id="264"/>
            <p14:sldId id="26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05"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DC829-68A3-4177-A41A-6624016935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098152-2541-414D-8D0F-C45BF4C6F369}">
      <dgm:prSet/>
      <dgm:spPr/>
      <dgm:t>
        <a:bodyPr/>
        <a:lstStyle/>
        <a:p>
          <a:pPr rtl="0"/>
          <a:r>
            <a:rPr lang="en-US" dirty="0" smtClean="0"/>
            <a:t>Federal Reserve System was established by Congress in 1913 to oversee monetary system as well as economic activity throughout the country. All nationally charted banks are members and hold reserves balances at the Fed.</a:t>
          </a:r>
          <a:endParaRPr lang="en-US" dirty="0"/>
        </a:p>
      </dgm:t>
    </dgm:pt>
    <dgm:pt modelId="{FB9BE858-0DE5-46E7-B5C1-465E3DBBD4EA}" type="parTrans" cxnId="{9B79C0D0-BEC2-4DE1-94B9-45F3EC514697}">
      <dgm:prSet/>
      <dgm:spPr/>
      <dgm:t>
        <a:bodyPr/>
        <a:lstStyle/>
        <a:p>
          <a:endParaRPr lang="en-US"/>
        </a:p>
      </dgm:t>
    </dgm:pt>
    <dgm:pt modelId="{93D81E1F-3D92-4076-B5A7-10DD2C1CB653}" type="sibTrans" cxnId="{9B79C0D0-BEC2-4DE1-94B9-45F3EC514697}">
      <dgm:prSet/>
      <dgm:spPr/>
      <dgm:t>
        <a:bodyPr/>
        <a:lstStyle/>
        <a:p>
          <a:endParaRPr lang="en-US"/>
        </a:p>
      </dgm:t>
    </dgm:pt>
    <dgm:pt modelId="{7C2A7B22-94AC-49A2-94CC-18F2516A2D37}">
      <dgm:prSet/>
      <dgm:spPr/>
      <dgm:t>
        <a:bodyPr/>
        <a:lstStyle/>
        <a:p>
          <a:pPr rtl="0"/>
          <a:r>
            <a:rPr lang="en-US" dirty="0" smtClean="0"/>
            <a:t>The system is comprised of a Board of Governors and 12 Reserve Banks throughout the country (</a:t>
          </a:r>
          <a:r>
            <a:rPr lang="en-US" b="0" i="0" dirty="0" smtClean="0"/>
            <a:t>Boston, New York, Philadelphia, Cleveland, Richmond, Atlanta, Chicago, St. Louis, Minneapolis, Kansas City, Dallas, and San Francisco)</a:t>
          </a:r>
          <a:endParaRPr lang="en-US" dirty="0"/>
        </a:p>
      </dgm:t>
    </dgm:pt>
    <dgm:pt modelId="{89B55DBB-9A18-459C-AEF4-CF5FB30DBB0B}" type="parTrans" cxnId="{30BF512E-4894-4C2D-8153-DFE9DA12B9AD}">
      <dgm:prSet/>
      <dgm:spPr/>
      <dgm:t>
        <a:bodyPr/>
        <a:lstStyle/>
        <a:p>
          <a:endParaRPr lang="en-US"/>
        </a:p>
      </dgm:t>
    </dgm:pt>
    <dgm:pt modelId="{89075DDF-4521-4A97-B35D-5D6115C23980}" type="sibTrans" cxnId="{30BF512E-4894-4C2D-8153-DFE9DA12B9AD}">
      <dgm:prSet/>
      <dgm:spPr/>
      <dgm:t>
        <a:bodyPr/>
        <a:lstStyle/>
        <a:p>
          <a:endParaRPr lang="en-US"/>
        </a:p>
      </dgm:t>
    </dgm:pt>
    <dgm:pt modelId="{64E2105C-B96F-4733-A8AF-AE74CFF373B2}">
      <dgm:prSet/>
      <dgm:spPr/>
      <dgm:t>
        <a:bodyPr/>
        <a:lstStyle/>
        <a:p>
          <a:pPr rtl="0"/>
          <a:r>
            <a:rPr lang="en-US" dirty="0" smtClean="0"/>
            <a:t>Federal Open Market Committee (FOMC) is the policy making board of the Federal Reserve System. The committee has a dual </a:t>
          </a:r>
          <a:r>
            <a:rPr lang="en-US" dirty="0"/>
            <a:t>mandate of maximum employment and stable prices (inflation)</a:t>
          </a:r>
        </a:p>
      </dgm:t>
    </dgm:pt>
    <dgm:pt modelId="{4494477B-931C-4A29-BDF4-B537B3239E7E}" type="parTrans" cxnId="{A561676A-BAFC-4321-B57F-433F6BEE7A9A}">
      <dgm:prSet/>
      <dgm:spPr/>
      <dgm:t>
        <a:bodyPr/>
        <a:lstStyle/>
        <a:p>
          <a:endParaRPr lang="en-US"/>
        </a:p>
      </dgm:t>
    </dgm:pt>
    <dgm:pt modelId="{D872C2C1-E039-4D32-8ECC-5EA7B18F6378}" type="sibTrans" cxnId="{A561676A-BAFC-4321-B57F-433F6BEE7A9A}">
      <dgm:prSet/>
      <dgm:spPr/>
      <dgm:t>
        <a:bodyPr/>
        <a:lstStyle/>
        <a:p>
          <a:endParaRPr lang="en-US"/>
        </a:p>
      </dgm:t>
    </dgm:pt>
    <dgm:pt modelId="{8616F917-4497-42E2-87D5-68E4718BD459}">
      <dgm:prSet/>
      <dgm:spPr/>
      <dgm:t>
        <a:bodyPr/>
        <a:lstStyle/>
        <a:p>
          <a:pPr rtl="0"/>
          <a:r>
            <a:rPr lang="en-US" dirty="0"/>
            <a:t>Typically uses </a:t>
          </a:r>
          <a:r>
            <a:rPr lang="en-US" dirty="0" smtClean="0"/>
            <a:t>overnight interest rates to </a:t>
          </a:r>
          <a:r>
            <a:rPr lang="en-US" dirty="0"/>
            <a:t>conduct policy</a:t>
          </a:r>
        </a:p>
      </dgm:t>
    </dgm:pt>
    <dgm:pt modelId="{3CF3EE9C-E3AA-4357-9AA2-56A5F07681E0}" type="parTrans" cxnId="{A7A7C50A-B20E-4C56-A80C-34DE34A2EC4C}">
      <dgm:prSet/>
      <dgm:spPr/>
      <dgm:t>
        <a:bodyPr/>
        <a:lstStyle/>
        <a:p>
          <a:endParaRPr lang="en-US"/>
        </a:p>
      </dgm:t>
    </dgm:pt>
    <dgm:pt modelId="{CB3562DD-EA2A-442C-B139-1A8BFC6142DA}" type="sibTrans" cxnId="{A7A7C50A-B20E-4C56-A80C-34DE34A2EC4C}">
      <dgm:prSet/>
      <dgm:spPr/>
      <dgm:t>
        <a:bodyPr/>
        <a:lstStyle/>
        <a:p>
          <a:endParaRPr lang="en-US"/>
        </a:p>
      </dgm:t>
    </dgm:pt>
    <dgm:pt modelId="{1F19272E-5149-4430-AEFF-2FEB4124E8F5}">
      <dgm:prSet/>
      <dgm:spPr/>
      <dgm:t>
        <a:bodyPr/>
        <a:lstStyle/>
        <a:p>
          <a:pPr rtl="0"/>
          <a:r>
            <a:rPr lang="en-US" dirty="0" smtClean="0"/>
            <a:t>Supervise and regulate banks within the financial system. Produce regional reports on economic activity.</a:t>
          </a:r>
          <a:endParaRPr lang="en-US" dirty="0"/>
        </a:p>
      </dgm:t>
    </dgm:pt>
    <dgm:pt modelId="{AAFB9600-BCBA-4E8C-BD35-03CF29A44D0B}" type="parTrans" cxnId="{856486FC-F754-42F2-891E-AF4701931456}">
      <dgm:prSet/>
      <dgm:spPr/>
      <dgm:t>
        <a:bodyPr/>
        <a:lstStyle/>
        <a:p>
          <a:endParaRPr lang="en-US"/>
        </a:p>
      </dgm:t>
    </dgm:pt>
    <dgm:pt modelId="{F97D4D8A-8E4F-4CD4-B056-861BB04CF7D2}" type="sibTrans" cxnId="{856486FC-F754-42F2-891E-AF4701931456}">
      <dgm:prSet/>
      <dgm:spPr/>
      <dgm:t>
        <a:bodyPr/>
        <a:lstStyle/>
        <a:p>
          <a:endParaRPr lang="en-US"/>
        </a:p>
      </dgm:t>
    </dgm:pt>
    <dgm:pt modelId="{7605949C-202F-4034-BC5E-E425BAAC93E4}" type="pres">
      <dgm:prSet presAssocID="{420DC829-68A3-4177-A41A-6624016935E2}" presName="vert0" presStyleCnt="0">
        <dgm:presLayoutVars>
          <dgm:dir/>
          <dgm:animOne val="branch"/>
          <dgm:animLvl val="lvl"/>
        </dgm:presLayoutVars>
      </dgm:prSet>
      <dgm:spPr/>
      <dgm:t>
        <a:bodyPr/>
        <a:lstStyle/>
        <a:p>
          <a:endParaRPr lang="en-US"/>
        </a:p>
      </dgm:t>
    </dgm:pt>
    <dgm:pt modelId="{5796DCB1-9586-4947-BEB3-33C585EF1D4D}" type="pres">
      <dgm:prSet presAssocID="{7B098152-2541-414D-8D0F-C45BF4C6F369}" presName="thickLine" presStyleLbl="alignNode1" presStyleIdx="0" presStyleCnt="5"/>
      <dgm:spPr/>
    </dgm:pt>
    <dgm:pt modelId="{15881556-4E68-44C4-A8C7-32C03423D1A2}" type="pres">
      <dgm:prSet presAssocID="{7B098152-2541-414D-8D0F-C45BF4C6F369}" presName="horz1" presStyleCnt="0"/>
      <dgm:spPr/>
    </dgm:pt>
    <dgm:pt modelId="{C3E9E507-32D1-48FF-BF73-3427D78FEEAA}" type="pres">
      <dgm:prSet presAssocID="{7B098152-2541-414D-8D0F-C45BF4C6F369}" presName="tx1" presStyleLbl="revTx" presStyleIdx="0" presStyleCnt="5" custScaleY="51459"/>
      <dgm:spPr/>
      <dgm:t>
        <a:bodyPr/>
        <a:lstStyle/>
        <a:p>
          <a:endParaRPr lang="en-US"/>
        </a:p>
      </dgm:t>
    </dgm:pt>
    <dgm:pt modelId="{C22A8AD3-075C-4DA9-8471-9934F3E24FB5}" type="pres">
      <dgm:prSet presAssocID="{7B098152-2541-414D-8D0F-C45BF4C6F369}" presName="vert1" presStyleCnt="0"/>
      <dgm:spPr/>
    </dgm:pt>
    <dgm:pt modelId="{CB2DB19A-543F-4C25-9530-BE7EA76E8260}" type="pres">
      <dgm:prSet presAssocID="{7C2A7B22-94AC-49A2-94CC-18F2516A2D37}" presName="thickLine" presStyleLbl="alignNode1" presStyleIdx="1" presStyleCnt="5"/>
      <dgm:spPr/>
    </dgm:pt>
    <dgm:pt modelId="{99BA6E0C-8843-4AFD-9790-3F98C7127253}" type="pres">
      <dgm:prSet presAssocID="{7C2A7B22-94AC-49A2-94CC-18F2516A2D37}" presName="horz1" presStyleCnt="0"/>
      <dgm:spPr/>
    </dgm:pt>
    <dgm:pt modelId="{50826DFD-2BEC-44CC-98A7-BDD102617A1B}" type="pres">
      <dgm:prSet presAssocID="{7C2A7B22-94AC-49A2-94CC-18F2516A2D37}" presName="tx1" presStyleLbl="revTx" presStyleIdx="1" presStyleCnt="5" custScaleY="53344"/>
      <dgm:spPr/>
      <dgm:t>
        <a:bodyPr/>
        <a:lstStyle/>
        <a:p>
          <a:endParaRPr lang="en-US"/>
        </a:p>
      </dgm:t>
    </dgm:pt>
    <dgm:pt modelId="{BB779D40-ECC4-4EED-98E3-B66D662E9D4D}" type="pres">
      <dgm:prSet presAssocID="{7C2A7B22-94AC-49A2-94CC-18F2516A2D37}" presName="vert1" presStyleCnt="0"/>
      <dgm:spPr/>
    </dgm:pt>
    <dgm:pt modelId="{DF2BF884-7C77-4F10-94ED-9364D7550EC2}" type="pres">
      <dgm:prSet presAssocID="{1F19272E-5149-4430-AEFF-2FEB4124E8F5}" presName="thickLine" presStyleLbl="alignNode1" presStyleIdx="2" presStyleCnt="5"/>
      <dgm:spPr/>
    </dgm:pt>
    <dgm:pt modelId="{24AB8C0A-E4DE-4CEE-8716-473B6A3AC3D3}" type="pres">
      <dgm:prSet presAssocID="{1F19272E-5149-4430-AEFF-2FEB4124E8F5}" presName="horz1" presStyleCnt="0"/>
      <dgm:spPr/>
    </dgm:pt>
    <dgm:pt modelId="{BEAAB335-0DF9-43FB-8194-E8F5EFC160BF}" type="pres">
      <dgm:prSet presAssocID="{1F19272E-5149-4430-AEFF-2FEB4124E8F5}" presName="tx1" presStyleLbl="revTx" presStyleIdx="2" presStyleCnt="5" custScaleY="32194"/>
      <dgm:spPr/>
      <dgm:t>
        <a:bodyPr/>
        <a:lstStyle/>
        <a:p>
          <a:endParaRPr lang="en-US"/>
        </a:p>
      </dgm:t>
    </dgm:pt>
    <dgm:pt modelId="{371FC98F-99F1-4891-98D7-6B55ABCDA0CD}" type="pres">
      <dgm:prSet presAssocID="{1F19272E-5149-4430-AEFF-2FEB4124E8F5}" presName="vert1" presStyleCnt="0"/>
      <dgm:spPr/>
    </dgm:pt>
    <dgm:pt modelId="{0AD85BF7-8317-43AF-A78F-0D19C9CACB8F}" type="pres">
      <dgm:prSet presAssocID="{64E2105C-B96F-4733-A8AF-AE74CFF373B2}" presName="thickLine" presStyleLbl="alignNode1" presStyleIdx="3" presStyleCnt="5"/>
      <dgm:spPr/>
    </dgm:pt>
    <dgm:pt modelId="{BC6A40DE-F76D-441D-8D04-108361B420C8}" type="pres">
      <dgm:prSet presAssocID="{64E2105C-B96F-4733-A8AF-AE74CFF373B2}" presName="horz1" presStyleCnt="0"/>
      <dgm:spPr/>
    </dgm:pt>
    <dgm:pt modelId="{329B1F89-A4BD-439D-92C5-CE8645175A92}" type="pres">
      <dgm:prSet presAssocID="{64E2105C-B96F-4733-A8AF-AE74CFF373B2}" presName="tx1" presStyleLbl="revTx" presStyleIdx="3" presStyleCnt="5" custScaleY="47877"/>
      <dgm:spPr/>
      <dgm:t>
        <a:bodyPr/>
        <a:lstStyle/>
        <a:p>
          <a:endParaRPr lang="en-US"/>
        </a:p>
      </dgm:t>
    </dgm:pt>
    <dgm:pt modelId="{D67FBBCC-2567-4CFC-8B3C-80B4F5392E63}" type="pres">
      <dgm:prSet presAssocID="{64E2105C-B96F-4733-A8AF-AE74CFF373B2}" presName="vert1" presStyleCnt="0"/>
      <dgm:spPr/>
    </dgm:pt>
    <dgm:pt modelId="{947CDBEB-0B95-44C8-97D8-16810B309F3F}" type="pres">
      <dgm:prSet presAssocID="{8616F917-4497-42E2-87D5-68E4718BD459}" presName="thickLine" presStyleLbl="alignNode1" presStyleIdx="4" presStyleCnt="5"/>
      <dgm:spPr/>
    </dgm:pt>
    <dgm:pt modelId="{D6792666-1FAA-47D6-96DA-BFAF71A119F7}" type="pres">
      <dgm:prSet presAssocID="{8616F917-4497-42E2-87D5-68E4718BD459}" presName="horz1" presStyleCnt="0"/>
      <dgm:spPr/>
    </dgm:pt>
    <dgm:pt modelId="{E7F50CBA-43FA-4137-9EF1-9FFA15BBF9FE}" type="pres">
      <dgm:prSet presAssocID="{8616F917-4497-42E2-87D5-68E4718BD459}" presName="tx1" presStyleLbl="revTx" presStyleIdx="4" presStyleCnt="5" custScaleY="22497"/>
      <dgm:spPr/>
      <dgm:t>
        <a:bodyPr/>
        <a:lstStyle/>
        <a:p>
          <a:endParaRPr lang="en-US"/>
        </a:p>
      </dgm:t>
    </dgm:pt>
    <dgm:pt modelId="{50A38A6D-8C07-43FF-9B91-215F23BC856D}" type="pres">
      <dgm:prSet presAssocID="{8616F917-4497-42E2-87D5-68E4718BD459}" presName="vert1" presStyleCnt="0"/>
      <dgm:spPr/>
    </dgm:pt>
  </dgm:ptLst>
  <dgm:cxnLst>
    <dgm:cxn modelId="{A561676A-BAFC-4321-B57F-433F6BEE7A9A}" srcId="{420DC829-68A3-4177-A41A-6624016935E2}" destId="{64E2105C-B96F-4733-A8AF-AE74CFF373B2}" srcOrd="3" destOrd="0" parTransId="{4494477B-931C-4A29-BDF4-B537B3239E7E}" sibTransId="{D872C2C1-E039-4D32-8ECC-5EA7B18F6378}"/>
    <dgm:cxn modelId="{30BF512E-4894-4C2D-8153-DFE9DA12B9AD}" srcId="{420DC829-68A3-4177-A41A-6624016935E2}" destId="{7C2A7B22-94AC-49A2-94CC-18F2516A2D37}" srcOrd="1" destOrd="0" parTransId="{89B55DBB-9A18-459C-AEF4-CF5FB30DBB0B}" sibTransId="{89075DDF-4521-4A97-B35D-5D6115C23980}"/>
    <dgm:cxn modelId="{280D9AF0-B08D-46DF-AA8E-0559B7F86AEB}" type="presOf" srcId="{64E2105C-B96F-4733-A8AF-AE74CFF373B2}" destId="{329B1F89-A4BD-439D-92C5-CE8645175A92}" srcOrd="0" destOrd="0" presId="urn:microsoft.com/office/officeart/2008/layout/LinedList"/>
    <dgm:cxn modelId="{856486FC-F754-42F2-891E-AF4701931456}" srcId="{420DC829-68A3-4177-A41A-6624016935E2}" destId="{1F19272E-5149-4430-AEFF-2FEB4124E8F5}" srcOrd="2" destOrd="0" parTransId="{AAFB9600-BCBA-4E8C-BD35-03CF29A44D0B}" sibTransId="{F97D4D8A-8E4F-4CD4-B056-861BB04CF7D2}"/>
    <dgm:cxn modelId="{26259A59-8B34-4569-A37B-AC8734FA0D05}" type="presOf" srcId="{7C2A7B22-94AC-49A2-94CC-18F2516A2D37}" destId="{50826DFD-2BEC-44CC-98A7-BDD102617A1B}" srcOrd="0" destOrd="0" presId="urn:microsoft.com/office/officeart/2008/layout/LinedList"/>
    <dgm:cxn modelId="{9B79C0D0-BEC2-4DE1-94B9-45F3EC514697}" srcId="{420DC829-68A3-4177-A41A-6624016935E2}" destId="{7B098152-2541-414D-8D0F-C45BF4C6F369}" srcOrd="0" destOrd="0" parTransId="{FB9BE858-0DE5-46E7-B5C1-465E3DBBD4EA}" sibTransId="{93D81E1F-3D92-4076-B5A7-10DD2C1CB653}"/>
    <dgm:cxn modelId="{F7E45B63-5346-451F-A4E1-39811A6AB14A}" type="presOf" srcId="{1F19272E-5149-4430-AEFF-2FEB4124E8F5}" destId="{BEAAB335-0DF9-43FB-8194-E8F5EFC160BF}" srcOrd="0" destOrd="0" presId="urn:microsoft.com/office/officeart/2008/layout/LinedList"/>
    <dgm:cxn modelId="{D3D8240A-1324-4201-9CB2-41E5A6F602A8}" type="presOf" srcId="{7B098152-2541-414D-8D0F-C45BF4C6F369}" destId="{C3E9E507-32D1-48FF-BF73-3427D78FEEAA}" srcOrd="0" destOrd="0" presId="urn:microsoft.com/office/officeart/2008/layout/LinedList"/>
    <dgm:cxn modelId="{A7A7C50A-B20E-4C56-A80C-34DE34A2EC4C}" srcId="{420DC829-68A3-4177-A41A-6624016935E2}" destId="{8616F917-4497-42E2-87D5-68E4718BD459}" srcOrd="4" destOrd="0" parTransId="{3CF3EE9C-E3AA-4357-9AA2-56A5F07681E0}" sibTransId="{CB3562DD-EA2A-442C-B139-1A8BFC6142DA}"/>
    <dgm:cxn modelId="{CAF0DD31-EA52-4A9B-9679-07E64FCD8113}" type="presOf" srcId="{420DC829-68A3-4177-A41A-6624016935E2}" destId="{7605949C-202F-4034-BC5E-E425BAAC93E4}" srcOrd="0" destOrd="0" presId="urn:microsoft.com/office/officeart/2008/layout/LinedList"/>
    <dgm:cxn modelId="{7C3701A6-446F-47CE-8C86-AD5858510A97}" type="presOf" srcId="{8616F917-4497-42E2-87D5-68E4718BD459}" destId="{E7F50CBA-43FA-4137-9EF1-9FFA15BBF9FE}" srcOrd="0" destOrd="0" presId="urn:microsoft.com/office/officeart/2008/layout/LinedList"/>
    <dgm:cxn modelId="{BC093407-688C-488E-B2DE-1D773229C6AF}" type="presParOf" srcId="{7605949C-202F-4034-BC5E-E425BAAC93E4}" destId="{5796DCB1-9586-4947-BEB3-33C585EF1D4D}" srcOrd="0" destOrd="0" presId="urn:microsoft.com/office/officeart/2008/layout/LinedList"/>
    <dgm:cxn modelId="{B800D4D4-43E1-42E5-A0F1-1EC416C6CB99}" type="presParOf" srcId="{7605949C-202F-4034-BC5E-E425BAAC93E4}" destId="{15881556-4E68-44C4-A8C7-32C03423D1A2}" srcOrd="1" destOrd="0" presId="urn:microsoft.com/office/officeart/2008/layout/LinedList"/>
    <dgm:cxn modelId="{41C30793-3EE6-40DA-9AE5-E3F0977978E0}" type="presParOf" srcId="{15881556-4E68-44C4-A8C7-32C03423D1A2}" destId="{C3E9E507-32D1-48FF-BF73-3427D78FEEAA}" srcOrd="0" destOrd="0" presId="urn:microsoft.com/office/officeart/2008/layout/LinedList"/>
    <dgm:cxn modelId="{CDC25C36-FB78-4438-B8FF-C63870ECF811}" type="presParOf" srcId="{15881556-4E68-44C4-A8C7-32C03423D1A2}" destId="{C22A8AD3-075C-4DA9-8471-9934F3E24FB5}" srcOrd="1" destOrd="0" presId="urn:microsoft.com/office/officeart/2008/layout/LinedList"/>
    <dgm:cxn modelId="{59D59849-179C-4CF3-91C1-B546231EB851}" type="presParOf" srcId="{7605949C-202F-4034-BC5E-E425BAAC93E4}" destId="{CB2DB19A-543F-4C25-9530-BE7EA76E8260}" srcOrd="2" destOrd="0" presId="urn:microsoft.com/office/officeart/2008/layout/LinedList"/>
    <dgm:cxn modelId="{0A29F4F8-E0B0-49A4-B009-1071107E6113}" type="presParOf" srcId="{7605949C-202F-4034-BC5E-E425BAAC93E4}" destId="{99BA6E0C-8843-4AFD-9790-3F98C7127253}" srcOrd="3" destOrd="0" presId="urn:microsoft.com/office/officeart/2008/layout/LinedList"/>
    <dgm:cxn modelId="{26CEC006-4D8F-4209-9D2C-BE302FFA3528}" type="presParOf" srcId="{99BA6E0C-8843-4AFD-9790-3F98C7127253}" destId="{50826DFD-2BEC-44CC-98A7-BDD102617A1B}" srcOrd="0" destOrd="0" presId="urn:microsoft.com/office/officeart/2008/layout/LinedList"/>
    <dgm:cxn modelId="{AA05EEF1-AC3B-4346-982B-A119B1F6B2A0}" type="presParOf" srcId="{99BA6E0C-8843-4AFD-9790-3F98C7127253}" destId="{BB779D40-ECC4-4EED-98E3-B66D662E9D4D}" srcOrd="1" destOrd="0" presId="urn:microsoft.com/office/officeart/2008/layout/LinedList"/>
    <dgm:cxn modelId="{BEB94CAD-1EAF-4AD2-94E7-BF3516283E96}" type="presParOf" srcId="{7605949C-202F-4034-BC5E-E425BAAC93E4}" destId="{DF2BF884-7C77-4F10-94ED-9364D7550EC2}" srcOrd="4" destOrd="0" presId="urn:microsoft.com/office/officeart/2008/layout/LinedList"/>
    <dgm:cxn modelId="{3C92F327-2F38-460F-B7D0-33F98A02059B}" type="presParOf" srcId="{7605949C-202F-4034-BC5E-E425BAAC93E4}" destId="{24AB8C0A-E4DE-4CEE-8716-473B6A3AC3D3}" srcOrd="5" destOrd="0" presId="urn:microsoft.com/office/officeart/2008/layout/LinedList"/>
    <dgm:cxn modelId="{5201B033-361B-4C12-B2EE-C5CE2808FA71}" type="presParOf" srcId="{24AB8C0A-E4DE-4CEE-8716-473B6A3AC3D3}" destId="{BEAAB335-0DF9-43FB-8194-E8F5EFC160BF}" srcOrd="0" destOrd="0" presId="urn:microsoft.com/office/officeart/2008/layout/LinedList"/>
    <dgm:cxn modelId="{EBA66AD6-194F-4FFD-88F1-C55E2C592F44}" type="presParOf" srcId="{24AB8C0A-E4DE-4CEE-8716-473B6A3AC3D3}" destId="{371FC98F-99F1-4891-98D7-6B55ABCDA0CD}" srcOrd="1" destOrd="0" presId="urn:microsoft.com/office/officeart/2008/layout/LinedList"/>
    <dgm:cxn modelId="{EB31D902-C972-4A64-8F8D-871A6D599E9B}" type="presParOf" srcId="{7605949C-202F-4034-BC5E-E425BAAC93E4}" destId="{0AD85BF7-8317-43AF-A78F-0D19C9CACB8F}" srcOrd="6" destOrd="0" presId="urn:microsoft.com/office/officeart/2008/layout/LinedList"/>
    <dgm:cxn modelId="{82A3D51C-6662-45F2-9BAF-E9277F5A0D57}" type="presParOf" srcId="{7605949C-202F-4034-BC5E-E425BAAC93E4}" destId="{BC6A40DE-F76D-441D-8D04-108361B420C8}" srcOrd="7" destOrd="0" presId="urn:microsoft.com/office/officeart/2008/layout/LinedList"/>
    <dgm:cxn modelId="{8DD497F6-CB9B-45AC-9141-B74EF7F16136}" type="presParOf" srcId="{BC6A40DE-F76D-441D-8D04-108361B420C8}" destId="{329B1F89-A4BD-439D-92C5-CE8645175A92}" srcOrd="0" destOrd="0" presId="urn:microsoft.com/office/officeart/2008/layout/LinedList"/>
    <dgm:cxn modelId="{332AAF8F-5F6B-4EA7-9D23-BFD42D0DD85C}" type="presParOf" srcId="{BC6A40DE-F76D-441D-8D04-108361B420C8}" destId="{D67FBBCC-2567-4CFC-8B3C-80B4F5392E63}" srcOrd="1" destOrd="0" presId="urn:microsoft.com/office/officeart/2008/layout/LinedList"/>
    <dgm:cxn modelId="{7DB2B5A3-D0A2-44DA-9CAA-2A34F2A81039}" type="presParOf" srcId="{7605949C-202F-4034-BC5E-E425BAAC93E4}" destId="{947CDBEB-0B95-44C8-97D8-16810B309F3F}" srcOrd="8" destOrd="0" presId="urn:microsoft.com/office/officeart/2008/layout/LinedList"/>
    <dgm:cxn modelId="{B118DAAF-16A6-4DB8-8DDE-F1DFF13E6FE7}" type="presParOf" srcId="{7605949C-202F-4034-BC5E-E425BAAC93E4}" destId="{D6792666-1FAA-47D6-96DA-BFAF71A119F7}" srcOrd="9" destOrd="0" presId="urn:microsoft.com/office/officeart/2008/layout/LinedList"/>
    <dgm:cxn modelId="{0F518315-A52C-4975-A0B8-2CE8DAB0EFDC}" type="presParOf" srcId="{D6792666-1FAA-47D6-96DA-BFAF71A119F7}" destId="{E7F50CBA-43FA-4137-9EF1-9FFA15BBF9FE}" srcOrd="0" destOrd="0" presId="urn:microsoft.com/office/officeart/2008/layout/LinedList"/>
    <dgm:cxn modelId="{21890DBD-D9F3-47C2-9CD5-2A631953A702}" type="presParOf" srcId="{D6792666-1FAA-47D6-96DA-BFAF71A119F7}" destId="{50A38A6D-8C07-43FF-9B91-215F23BC85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5E8FB-7610-4EA1-8EF7-22A4667AC3E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8B621294-A31F-485D-9B5E-0292F7ED86F8}">
      <dgm:prSet phldrT="[Text]"/>
      <dgm:spPr/>
      <dgm:t>
        <a:bodyPr/>
        <a:lstStyle/>
        <a:p>
          <a:r>
            <a:rPr lang="en-US" dirty="0" smtClean="0"/>
            <a:t>Stanley Fisher – Vice  Chairman</a:t>
          </a:r>
        </a:p>
        <a:p>
          <a:r>
            <a:rPr lang="en-US" dirty="0" smtClean="0"/>
            <a:t>William Dudley-NY Fed President </a:t>
          </a:r>
          <a:endParaRPr lang="en-US" dirty="0"/>
        </a:p>
      </dgm:t>
    </dgm:pt>
    <dgm:pt modelId="{D326BB3A-2BCF-4F79-BE1E-9C01C003780C}" type="parTrans" cxnId="{FDB1D3D8-4DCF-4FA5-9128-5D3670E2F016}">
      <dgm:prSet/>
      <dgm:spPr/>
      <dgm:t>
        <a:bodyPr/>
        <a:lstStyle/>
        <a:p>
          <a:endParaRPr lang="en-US"/>
        </a:p>
      </dgm:t>
    </dgm:pt>
    <dgm:pt modelId="{B04C9D28-24C9-40DF-9E21-7F9508E6BDA6}" type="sibTrans" cxnId="{FDB1D3D8-4DCF-4FA5-9128-5D3670E2F016}">
      <dgm:prSet/>
      <dgm:spPr/>
      <dgm:t>
        <a:bodyPr/>
        <a:lstStyle/>
        <a:p>
          <a:endParaRPr lang="en-US"/>
        </a:p>
      </dgm:t>
    </dgm:pt>
    <dgm:pt modelId="{D1EBA37A-515D-46FD-8D24-7A7ADE18A014}">
      <dgm:prSet phldrT="[Text]"/>
      <dgm:spPr/>
      <dgm:t>
        <a:bodyPr/>
        <a:lstStyle/>
        <a:p>
          <a:r>
            <a:rPr lang="en-US" dirty="0" smtClean="0"/>
            <a:t>5 Remaining Board of Governors</a:t>
          </a:r>
          <a:endParaRPr lang="en-US" dirty="0"/>
        </a:p>
      </dgm:t>
    </dgm:pt>
    <dgm:pt modelId="{D0C2E0B6-9599-4F55-8529-600A0F7F7355}" type="parTrans" cxnId="{D08137D8-734D-4848-9028-7A9B03BA20B0}">
      <dgm:prSet/>
      <dgm:spPr/>
      <dgm:t>
        <a:bodyPr/>
        <a:lstStyle/>
        <a:p>
          <a:endParaRPr lang="en-US"/>
        </a:p>
      </dgm:t>
    </dgm:pt>
    <dgm:pt modelId="{A66E5CF3-C9C7-4595-BD17-8B415A9D7B4D}" type="sibTrans" cxnId="{D08137D8-734D-4848-9028-7A9B03BA20B0}">
      <dgm:prSet/>
      <dgm:spPr/>
      <dgm:t>
        <a:bodyPr/>
        <a:lstStyle/>
        <a:p>
          <a:endParaRPr lang="en-US"/>
        </a:p>
      </dgm:t>
    </dgm:pt>
    <dgm:pt modelId="{EA9507B5-1D2F-4C3A-BA3C-1AE3B0437A14}">
      <dgm:prSet phldrT="[Text]"/>
      <dgm:spPr/>
      <dgm:t>
        <a:bodyPr/>
        <a:lstStyle/>
        <a:p>
          <a:r>
            <a:rPr lang="en-US" dirty="0" smtClean="0"/>
            <a:t>4 of 11 remaining Reserve Bank Presidents</a:t>
          </a:r>
        </a:p>
        <a:p>
          <a:r>
            <a:rPr lang="en-US" dirty="0" smtClean="0"/>
            <a:t>(rotating)</a:t>
          </a:r>
          <a:endParaRPr lang="en-US" dirty="0"/>
        </a:p>
      </dgm:t>
    </dgm:pt>
    <dgm:pt modelId="{D25EB702-5663-4A4E-9108-C4AF97D34142}" type="parTrans" cxnId="{0ABE2CB0-26A3-4CC3-B432-6167712D9E71}">
      <dgm:prSet/>
      <dgm:spPr/>
      <dgm:t>
        <a:bodyPr/>
        <a:lstStyle/>
        <a:p>
          <a:endParaRPr lang="en-US"/>
        </a:p>
      </dgm:t>
    </dgm:pt>
    <dgm:pt modelId="{E9DC4F55-C26B-4225-9C61-1A6CC4AFDA0D}" type="sibTrans" cxnId="{0ABE2CB0-26A3-4CC3-B432-6167712D9E71}">
      <dgm:prSet/>
      <dgm:spPr/>
      <dgm:t>
        <a:bodyPr/>
        <a:lstStyle/>
        <a:p>
          <a:endParaRPr lang="en-US"/>
        </a:p>
      </dgm:t>
    </dgm:pt>
    <dgm:pt modelId="{4B54590B-B8A4-4AE2-B6B7-239A91EBF7A7}">
      <dgm:prSet phldrT="[Text]"/>
      <dgm:spPr/>
      <dgm:t>
        <a:bodyPr/>
        <a:lstStyle/>
        <a:p>
          <a:r>
            <a:rPr lang="en-US" dirty="0" smtClean="0"/>
            <a:t>FOMC</a:t>
          </a:r>
        </a:p>
        <a:p>
          <a:r>
            <a:rPr lang="en-US" dirty="0" smtClean="0"/>
            <a:t>12 members</a:t>
          </a:r>
          <a:endParaRPr lang="en-US" dirty="0"/>
        </a:p>
      </dgm:t>
    </dgm:pt>
    <dgm:pt modelId="{7ECB21CB-A0A0-48D2-AB33-302F7F604D75}" type="sibTrans" cxnId="{BD975422-034C-4932-AE23-FA8C6C3DD6BB}">
      <dgm:prSet/>
      <dgm:spPr/>
      <dgm:t>
        <a:bodyPr/>
        <a:lstStyle/>
        <a:p>
          <a:endParaRPr lang="en-US"/>
        </a:p>
      </dgm:t>
    </dgm:pt>
    <dgm:pt modelId="{3A6F2453-68A4-421F-97CD-C0FF49640B17}" type="parTrans" cxnId="{BD975422-034C-4932-AE23-FA8C6C3DD6BB}">
      <dgm:prSet/>
      <dgm:spPr/>
      <dgm:t>
        <a:bodyPr/>
        <a:lstStyle/>
        <a:p>
          <a:endParaRPr lang="en-US"/>
        </a:p>
      </dgm:t>
    </dgm:pt>
    <dgm:pt modelId="{E02C10DA-C2A9-44E0-9E8C-2CC1DED11D4E}" type="asst">
      <dgm:prSet phldrT="[Text]"/>
      <dgm:spPr/>
      <dgm:t>
        <a:bodyPr/>
        <a:lstStyle/>
        <a:p>
          <a:r>
            <a:rPr lang="en-US" dirty="0" smtClean="0"/>
            <a:t>Janet Yellen -Chairwoman</a:t>
          </a:r>
          <a:endParaRPr lang="en-US" dirty="0"/>
        </a:p>
      </dgm:t>
    </dgm:pt>
    <dgm:pt modelId="{B9638008-DF82-44FF-900F-7C08897439BA}" type="sibTrans" cxnId="{ECF370AF-9B4E-4E7B-8A20-A3AE39585287}">
      <dgm:prSet/>
      <dgm:spPr/>
      <dgm:t>
        <a:bodyPr/>
        <a:lstStyle/>
        <a:p>
          <a:endParaRPr lang="en-US"/>
        </a:p>
      </dgm:t>
    </dgm:pt>
    <dgm:pt modelId="{AE656ED3-E37C-4AD3-ADE9-8C794B6EC347}" type="parTrans" cxnId="{ECF370AF-9B4E-4E7B-8A20-A3AE39585287}">
      <dgm:prSet/>
      <dgm:spPr/>
      <dgm:t>
        <a:bodyPr/>
        <a:lstStyle/>
        <a:p>
          <a:endParaRPr lang="en-US"/>
        </a:p>
      </dgm:t>
    </dgm:pt>
    <dgm:pt modelId="{EDA28B64-2AE5-40F6-A845-250697E07FA7}" type="pres">
      <dgm:prSet presAssocID="{42C5E8FB-7610-4EA1-8EF7-22A4667AC3E7}" presName="hierChild1" presStyleCnt="0">
        <dgm:presLayoutVars>
          <dgm:orgChart val="1"/>
          <dgm:chPref val="1"/>
          <dgm:dir/>
          <dgm:animOne val="branch"/>
          <dgm:animLvl val="lvl"/>
          <dgm:resizeHandles/>
        </dgm:presLayoutVars>
      </dgm:prSet>
      <dgm:spPr/>
    </dgm:pt>
    <dgm:pt modelId="{3092CAB0-5E9F-418E-8B28-0072628A18D9}" type="pres">
      <dgm:prSet presAssocID="{4B54590B-B8A4-4AE2-B6B7-239A91EBF7A7}" presName="hierRoot1" presStyleCnt="0">
        <dgm:presLayoutVars>
          <dgm:hierBranch val="init"/>
        </dgm:presLayoutVars>
      </dgm:prSet>
      <dgm:spPr/>
    </dgm:pt>
    <dgm:pt modelId="{95BC218A-82D1-4008-8DCB-40A0260547CB}" type="pres">
      <dgm:prSet presAssocID="{4B54590B-B8A4-4AE2-B6B7-239A91EBF7A7}" presName="rootComposite1" presStyleCnt="0"/>
      <dgm:spPr/>
    </dgm:pt>
    <dgm:pt modelId="{AD4A8829-FB06-43C4-A454-DC9E0CBC3656}" type="pres">
      <dgm:prSet presAssocID="{4B54590B-B8A4-4AE2-B6B7-239A91EBF7A7}" presName="rootText1" presStyleLbl="node0" presStyleIdx="0" presStyleCnt="1">
        <dgm:presLayoutVars>
          <dgm:chPref val="3"/>
        </dgm:presLayoutVars>
      </dgm:prSet>
      <dgm:spPr/>
      <dgm:t>
        <a:bodyPr/>
        <a:lstStyle/>
        <a:p>
          <a:endParaRPr lang="en-US"/>
        </a:p>
      </dgm:t>
    </dgm:pt>
    <dgm:pt modelId="{A6771580-9D75-4795-A507-4F868CEE1D57}" type="pres">
      <dgm:prSet presAssocID="{4B54590B-B8A4-4AE2-B6B7-239A91EBF7A7}" presName="rootConnector1" presStyleLbl="node1" presStyleIdx="0" presStyleCnt="0"/>
      <dgm:spPr/>
    </dgm:pt>
    <dgm:pt modelId="{86800149-AC3F-422E-800D-54D791267A6C}" type="pres">
      <dgm:prSet presAssocID="{4B54590B-B8A4-4AE2-B6B7-239A91EBF7A7}" presName="hierChild2" presStyleCnt="0"/>
      <dgm:spPr/>
    </dgm:pt>
    <dgm:pt modelId="{84ED7878-B41C-4DF1-AFCC-7D576BCB22C8}" type="pres">
      <dgm:prSet presAssocID="{D326BB3A-2BCF-4F79-BE1E-9C01C003780C}" presName="Name37" presStyleLbl="parChTrans1D2" presStyleIdx="0" presStyleCnt="4"/>
      <dgm:spPr/>
    </dgm:pt>
    <dgm:pt modelId="{5385C135-A9C5-4567-9F18-441FA966E3CE}" type="pres">
      <dgm:prSet presAssocID="{8B621294-A31F-485D-9B5E-0292F7ED86F8}" presName="hierRoot2" presStyleCnt="0">
        <dgm:presLayoutVars>
          <dgm:hierBranch val="init"/>
        </dgm:presLayoutVars>
      </dgm:prSet>
      <dgm:spPr/>
    </dgm:pt>
    <dgm:pt modelId="{7107DCBF-4C74-4CA2-97F1-CC7BC93CC826}" type="pres">
      <dgm:prSet presAssocID="{8B621294-A31F-485D-9B5E-0292F7ED86F8}" presName="rootComposite" presStyleCnt="0"/>
      <dgm:spPr/>
    </dgm:pt>
    <dgm:pt modelId="{7ACF7B07-9843-4504-AA3B-7C9510AFE317}" type="pres">
      <dgm:prSet presAssocID="{8B621294-A31F-485D-9B5E-0292F7ED86F8}" presName="rootText" presStyleLbl="node2" presStyleIdx="0" presStyleCnt="3" custLinFactNeighborX="-435" custLinFactNeighborY="524">
        <dgm:presLayoutVars>
          <dgm:chPref val="3"/>
        </dgm:presLayoutVars>
      </dgm:prSet>
      <dgm:spPr/>
      <dgm:t>
        <a:bodyPr/>
        <a:lstStyle/>
        <a:p>
          <a:endParaRPr lang="en-US"/>
        </a:p>
      </dgm:t>
    </dgm:pt>
    <dgm:pt modelId="{578B9C98-4B05-4CB2-B047-1D7F134D17CF}" type="pres">
      <dgm:prSet presAssocID="{8B621294-A31F-485D-9B5E-0292F7ED86F8}" presName="rootConnector" presStyleLbl="node2" presStyleIdx="0" presStyleCnt="3"/>
      <dgm:spPr/>
    </dgm:pt>
    <dgm:pt modelId="{8E6ABE13-377E-4A72-8ACC-DC7B90D97074}" type="pres">
      <dgm:prSet presAssocID="{8B621294-A31F-485D-9B5E-0292F7ED86F8}" presName="hierChild4" presStyleCnt="0"/>
      <dgm:spPr/>
    </dgm:pt>
    <dgm:pt modelId="{82856C68-DCB8-45B5-A7D6-3C16F4D46C3B}" type="pres">
      <dgm:prSet presAssocID="{8B621294-A31F-485D-9B5E-0292F7ED86F8}" presName="hierChild5" presStyleCnt="0"/>
      <dgm:spPr/>
    </dgm:pt>
    <dgm:pt modelId="{E4E1D5D7-E561-48A5-8D6D-0E3BE01916C2}" type="pres">
      <dgm:prSet presAssocID="{D0C2E0B6-9599-4F55-8529-600A0F7F7355}" presName="Name37" presStyleLbl="parChTrans1D2" presStyleIdx="1" presStyleCnt="4"/>
      <dgm:spPr/>
    </dgm:pt>
    <dgm:pt modelId="{A2E6A0AC-BAD9-4184-B971-FFF3D5E0F35D}" type="pres">
      <dgm:prSet presAssocID="{D1EBA37A-515D-46FD-8D24-7A7ADE18A014}" presName="hierRoot2" presStyleCnt="0">
        <dgm:presLayoutVars>
          <dgm:hierBranch val="init"/>
        </dgm:presLayoutVars>
      </dgm:prSet>
      <dgm:spPr/>
    </dgm:pt>
    <dgm:pt modelId="{146EC57A-C14A-4B0D-96A9-0113F020925C}" type="pres">
      <dgm:prSet presAssocID="{D1EBA37A-515D-46FD-8D24-7A7ADE18A014}" presName="rootComposite" presStyleCnt="0"/>
      <dgm:spPr/>
    </dgm:pt>
    <dgm:pt modelId="{A772033E-8696-4BDF-9B37-ECF372AAF7D6}" type="pres">
      <dgm:prSet presAssocID="{D1EBA37A-515D-46FD-8D24-7A7ADE18A014}" presName="rootText" presStyleLbl="node2" presStyleIdx="1" presStyleCnt="3">
        <dgm:presLayoutVars>
          <dgm:chPref val="3"/>
        </dgm:presLayoutVars>
      </dgm:prSet>
      <dgm:spPr/>
      <dgm:t>
        <a:bodyPr/>
        <a:lstStyle/>
        <a:p>
          <a:endParaRPr lang="en-US"/>
        </a:p>
      </dgm:t>
    </dgm:pt>
    <dgm:pt modelId="{66AE4A43-1292-438A-9E2E-ED018B4C6CCE}" type="pres">
      <dgm:prSet presAssocID="{D1EBA37A-515D-46FD-8D24-7A7ADE18A014}" presName="rootConnector" presStyleLbl="node2" presStyleIdx="1" presStyleCnt="3"/>
      <dgm:spPr/>
    </dgm:pt>
    <dgm:pt modelId="{9C9FF7EF-781D-41AC-932B-DE07BEBCF0FF}" type="pres">
      <dgm:prSet presAssocID="{D1EBA37A-515D-46FD-8D24-7A7ADE18A014}" presName="hierChild4" presStyleCnt="0"/>
      <dgm:spPr/>
    </dgm:pt>
    <dgm:pt modelId="{3B027B29-C6B8-45F9-B5D7-700CE0250C93}" type="pres">
      <dgm:prSet presAssocID="{D1EBA37A-515D-46FD-8D24-7A7ADE18A014}" presName="hierChild5" presStyleCnt="0"/>
      <dgm:spPr/>
    </dgm:pt>
    <dgm:pt modelId="{61569995-3614-4042-8592-425573FE1BBF}" type="pres">
      <dgm:prSet presAssocID="{D25EB702-5663-4A4E-9108-C4AF97D34142}" presName="Name37" presStyleLbl="parChTrans1D2" presStyleIdx="2" presStyleCnt="4"/>
      <dgm:spPr/>
    </dgm:pt>
    <dgm:pt modelId="{171812E0-B7E3-4839-A074-9103E7FAC676}" type="pres">
      <dgm:prSet presAssocID="{EA9507B5-1D2F-4C3A-BA3C-1AE3B0437A14}" presName="hierRoot2" presStyleCnt="0">
        <dgm:presLayoutVars>
          <dgm:hierBranch val="init"/>
        </dgm:presLayoutVars>
      </dgm:prSet>
      <dgm:spPr/>
    </dgm:pt>
    <dgm:pt modelId="{9AD0F92D-4D7B-4B55-897C-D1B537A3D5CC}" type="pres">
      <dgm:prSet presAssocID="{EA9507B5-1D2F-4C3A-BA3C-1AE3B0437A14}" presName="rootComposite" presStyleCnt="0"/>
      <dgm:spPr/>
    </dgm:pt>
    <dgm:pt modelId="{8989275B-4EC3-486B-A2B6-7B9F1F535E95}" type="pres">
      <dgm:prSet presAssocID="{EA9507B5-1D2F-4C3A-BA3C-1AE3B0437A14}" presName="rootText" presStyleLbl="node2" presStyleIdx="2" presStyleCnt="3" custLinFactNeighborX="9866" custLinFactNeighborY="524">
        <dgm:presLayoutVars>
          <dgm:chPref val="3"/>
        </dgm:presLayoutVars>
      </dgm:prSet>
      <dgm:spPr/>
      <dgm:t>
        <a:bodyPr/>
        <a:lstStyle/>
        <a:p>
          <a:endParaRPr lang="en-US"/>
        </a:p>
      </dgm:t>
    </dgm:pt>
    <dgm:pt modelId="{1834A6B7-2FDF-43A8-A868-1BF87E4378A2}" type="pres">
      <dgm:prSet presAssocID="{EA9507B5-1D2F-4C3A-BA3C-1AE3B0437A14}" presName="rootConnector" presStyleLbl="node2" presStyleIdx="2" presStyleCnt="3"/>
      <dgm:spPr/>
    </dgm:pt>
    <dgm:pt modelId="{C074C139-A0F7-4CEA-A268-7D9FBA9796DD}" type="pres">
      <dgm:prSet presAssocID="{EA9507B5-1D2F-4C3A-BA3C-1AE3B0437A14}" presName="hierChild4" presStyleCnt="0"/>
      <dgm:spPr/>
    </dgm:pt>
    <dgm:pt modelId="{4B881C8F-0C2F-4A06-8728-76C64B38A930}" type="pres">
      <dgm:prSet presAssocID="{EA9507B5-1D2F-4C3A-BA3C-1AE3B0437A14}" presName="hierChild5" presStyleCnt="0"/>
      <dgm:spPr/>
    </dgm:pt>
    <dgm:pt modelId="{6BB2CFB8-8768-4321-A4A2-0D8CC080B493}" type="pres">
      <dgm:prSet presAssocID="{4B54590B-B8A4-4AE2-B6B7-239A91EBF7A7}" presName="hierChild3" presStyleCnt="0"/>
      <dgm:spPr/>
    </dgm:pt>
    <dgm:pt modelId="{C53FB72B-7D73-4020-87C1-4DA3E1ACF620}" type="pres">
      <dgm:prSet presAssocID="{AE656ED3-E37C-4AD3-ADE9-8C794B6EC347}" presName="Name111" presStyleLbl="parChTrans1D2" presStyleIdx="3" presStyleCnt="4"/>
      <dgm:spPr/>
    </dgm:pt>
    <dgm:pt modelId="{CA245B31-A30A-4B0F-B1E0-03EF88324E49}" type="pres">
      <dgm:prSet presAssocID="{E02C10DA-C2A9-44E0-9E8C-2CC1DED11D4E}" presName="hierRoot3" presStyleCnt="0">
        <dgm:presLayoutVars>
          <dgm:hierBranch val="init"/>
        </dgm:presLayoutVars>
      </dgm:prSet>
      <dgm:spPr/>
    </dgm:pt>
    <dgm:pt modelId="{BD235627-E878-465A-ACF8-D02902A2E4DF}" type="pres">
      <dgm:prSet presAssocID="{E02C10DA-C2A9-44E0-9E8C-2CC1DED11D4E}" presName="rootComposite3" presStyleCnt="0"/>
      <dgm:spPr/>
    </dgm:pt>
    <dgm:pt modelId="{CBD5EEE1-73B0-45E8-AF35-09AA3D09E53A}" type="pres">
      <dgm:prSet presAssocID="{E02C10DA-C2A9-44E0-9E8C-2CC1DED11D4E}" presName="rootText3" presStyleLbl="asst1" presStyleIdx="0" presStyleCnt="1" custLinFactNeighborX="-5946" custLinFactNeighborY="200">
        <dgm:presLayoutVars>
          <dgm:chPref val="3"/>
        </dgm:presLayoutVars>
      </dgm:prSet>
      <dgm:spPr/>
      <dgm:t>
        <a:bodyPr/>
        <a:lstStyle/>
        <a:p>
          <a:endParaRPr lang="en-US"/>
        </a:p>
      </dgm:t>
    </dgm:pt>
    <dgm:pt modelId="{478801A4-6820-4E55-9C99-DC42C814AC6C}" type="pres">
      <dgm:prSet presAssocID="{E02C10DA-C2A9-44E0-9E8C-2CC1DED11D4E}" presName="rootConnector3" presStyleLbl="asst1" presStyleIdx="0" presStyleCnt="1"/>
      <dgm:spPr/>
    </dgm:pt>
    <dgm:pt modelId="{45DD1B47-C89E-4531-87D6-9A13C3A9D7C2}" type="pres">
      <dgm:prSet presAssocID="{E02C10DA-C2A9-44E0-9E8C-2CC1DED11D4E}" presName="hierChild6" presStyleCnt="0"/>
      <dgm:spPr/>
    </dgm:pt>
    <dgm:pt modelId="{78AD6175-0966-4331-9ABB-ADAB4C2BBD92}" type="pres">
      <dgm:prSet presAssocID="{E02C10DA-C2A9-44E0-9E8C-2CC1DED11D4E}" presName="hierChild7" presStyleCnt="0"/>
      <dgm:spPr/>
    </dgm:pt>
  </dgm:ptLst>
  <dgm:cxnLst>
    <dgm:cxn modelId="{D08137D8-734D-4848-9028-7A9B03BA20B0}" srcId="{4B54590B-B8A4-4AE2-B6B7-239A91EBF7A7}" destId="{D1EBA37A-515D-46FD-8D24-7A7ADE18A014}" srcOrd="2" destOrd="0" parTransId="{D0C2E0B6-9599-4F55-8529-600A0F7F7355}" sibTransId="{A66E5CF3-C9C7-4595-BD17-8B415A9D7B4D}"/>
    <dgm:cxn modelId="{409C283C-94F9-4A6F-86D8-D41E0CD6DA1F}" type="presOf" srcId="{EA9507B5-1D2F-4C3A-BA3C-1AE3B0437A14}" destId="{1834A6B7-2FDF-43A8-A868-1BF87E4378A2}" srcOrd="1" destOrd="0" presId="urn:microsoft.com/office/officeart/2005/8/layout/orgChart1"/>
    <dgm:cxn modelId="{01ACB008-29BE-4D6C-8819-7E36527C8FCB}" type="presOf" srcId="{D25EB702-5663-4A4E-9108-C4AF97D34142}" destId="{61569995-3614-4042-8592-425573FE1BBF}" srcOrd="0" destOrd="0" presId="urn:microsoft.com/office/officeart/2005/8/layout/orgChart1"/>
    <dgm:cxn modelId="{1ED9CACB-D773-41E6-8B58-A09F07F03876}" type="presOf" srcId="{4B54590B-B8A4-4AE2-B6B7-239A91EBF7A7}" destId="{AD4A8829-FB06-43C4-A454-DC9E0CBC3656}" srcOrd="0" destOrd="0" presId="urn:microsoft.com/office/officeart/2005/8/layout/orgChart1"/>
    <dgm:cxn modelId="{A22B1593-5F9B-4E55-A21B-7719FD3C0DEC}" type="presOf" srcId="{E02C10DA-C2A9-44E0-9E8C-2CC1DED11D4E}" destId="{478801A4-6820-4E55-9C99-DC42C814AC6C}" srcOrd="1" destOrd="0" presId="urn:microsoft.com/office/officeart/2005/8/layout/orgChart1"/>
    <dgm:cxn modelId="{860DA320-0ABA-4DE8-9BD8-0451CF2777B6}" type="presOf" srcId="{D326BB3A-2BCF-4F79-BE1E-9C01C003780C}" destId="{84ED7878-B41C-4DF1-AFCC-7D576BCB22C8}" srcOrd="0" destOrd="0" presId="urn:microsoft.com/office/officeart/2005/8/layout/orgChart1"/>
    <dgm:cxn modelId="{6659D980-8D70-48D5-BD6B-A7493A1E4C2C}" type="presOf" srcId="{4B54590B-B8A4-4AE2-B6B7-239A91EBF7A7}" destId="{A6771580-9D75-4795-A507-4F868CEE1D57}" srcOrd="1" destOrd="0" presId="urn:microsoft.com/office/officeart/2005/8/layout/orgChart1"/>
    <dgm:cxn modelId="{0ABE2CB0-26A3-4CC3-B432-6167712D9E71}" srcId="{4B54590B-B8A4-4AE2-B6B7-239A91EBF7A7}" destId="{EA9507B5-1D2F-4C3A-BA3C-1AE3B0437A14}" srcOrd="3" destOrd="0" parTransId="{D25EB702-5663-4A4E-9108-C4AF97D34142}" sibTransId="{E9DC4F55-C26B-4225-9C61-1A6CC4AFDA0D}"/>
    <dgm:cxn modelId="{126B2B95-A727-4611-A41C-2E16764CAFDE}" type="presOf" srcId="{D0C2E0B6-9599-4F55-8529-600A0F7F7355}" destId="{E4E1D5D7-E561-48A5-8D6D-0E3BE01916C2}" srcOrd="0" destOrd="0" presId="urn:microsoft.com/office/officeart/2005/8/layout/orgChart1"/>
    <dgm:cxn modelId="{C11EAC1F-658F-48AC-A751-1CD47F2BE738}" type="presOf" srcId="{D1EBA37A-515D-46FD-8D24-7A7ADE18A014}" destId="{A772033E-8696-4BDF-9B37-ECF372AAF7D6}" srcOrd="0" destOrd="0" presId="urn:microsoft.com/office/officeart/2005/8/layout/orgChart1"/>
    <dgm:cxn modelId="{4D07B5F8-3D06-4867-8081-19B34DAB546E}" type="presOf" srcId="{8B621294-A31F-485D-9B5E-0292F7ED86F8}" destId="{7ACF7B07-9843-4504-AA3B-7C9510AFE317}" srcOrd="0" destOrd="0" presId="urn:microsoft.com/office/officeart/2005/8/layout/orgChart1"/>
    <dgm:cxn modelId="{B1E63226-1694-4C6C-BBC8-0B539CBAD77F}" type="presOf" srcId="{EA9507B5-1D2F-4C3A-BA3C-1AE3B0437A14}" destId="{8989275B-4EC3-486B-A2B6-7B9F1F535E95}" srcOrd="0" destOrd="0" presId="urn:microsoft.com/office/officeart/2005/8/layout/orgChart1"/>
    <dgm:cxn modelId="{BD975422-034C-4932-AE23-FA8C6C3DD6BB}" srcId="{42C5E8FB-7610-4EA1-8EF7-22A4667AC3E7}" destId="{4B54590B-B8A4-4AE2-B6B7-239A91EBF7A7}" srcOrd="0" destOrd="0" parTransId="{3A6F2453-68A4-421F-97CD-C0FF49640B17}" sibTransId="{7ECB21CB-A0A0-48D2-AB33-302F7F604D75}"/>
    <dgm:cxn modelId="{872D7319-30E9-4CA0-9990-3F2A1891A522}" type="presOf" srcId="{8B621294-A31F-485D-9B5E-0292F7ED86F8}" destId="{578B9C98-4B05-4CB2-B047-1D7F134D17CF}" srcOrd="1" destOrd="0" presId="urn:microsoft.com/office/officeart/2005/8/layout/orgChart1"/>
    <dgm:cxn modelId="{65019EF7-85C5-4010-B51B-A29E09FC1189}" type="presOf" srcId="{E02C10DA-C2A9-44E0-9E8C-2CC1DED11D4E}" destId="{CBD5EEE1-73B0-45E8-AF35-09AA3D09E53A}" srcOrd="0" destOrd="0" presId="urn:microsoft.com/office/officeart/2005/8/layout/orgChart1"/>
    <dgm:cxn modelId="{9CCE8912-1688-4DAC-9F96-CC9965607EFC}" type="presOf" srcId="{D1EBA37A-515D-46FD-8D24-7A7ADE18A014}" destId="{66AE4A43-1292-438A-9E2E-ED018B4C6CCE}" srcOrd="1" destOrd="0" presId="urn:microsoft.com/office/officeart/2005/8/layout/orgChart1"/>
    <dgm:cxn modelId="{68930EB1-CF2E-44EA-AC75-937ACD3EA0C5}" type="presOf" srcId="{AE656ED3-E37C-4AD3-ADE9-8C794B6EC347}" destId="{C53FB72B-7D73-4020-87C1-4DA3E1ACF620}" srcOrd="0" destOrd="0" presId="urn:microsoft.com/office/officeart/2005/8/layout/orgChart1"/>
    <dgm:cxn modelId="{B979E835-038D-4B4A-8E91-C6E6794191AF}" type="presOf" srcId="{42C5E8FB-7610-4EA1-8EF7-22A4667AC3E7}" destId="{EDA28B64-2AE5-40F6-A845-250697E07FA7}" srcOrd="0" destOrd="0" presId="urn:microsoft.com/office/officeart/2005/8/layout/orgChart1"/>
    <dgm:cxn modelId="{FDB1D3D8-4DCF-4FA5-9128-5D3670E2F016}" srcId="{4B54590B-B8A4-4AE2-B6B7-239A91EBF7A7}" destId="{8B621294-A31F-485D-9B5E-0292F7ED86F8}" srcOrd="1" destOrd="0" parTransId="{D326BB3A-2BCF-4F79-BE1E-9C01C003780C}" sibTransId="{B04C9D28-24C9-40DF-9E21-7F9508E6BDA6}"/>
    <dgm:cxn modelId="{ECF370AF-9B4E-4E7B-8A20-A3AE39585287}" srcId="{4B54590B-B8A4-4AE2-B6B7-239A91EBF7A7}" destId="{E02C10DA-C2A9-44E0-9E8C-2CC1DED11D4E}" srcOrd="0" destOrd="0" parTransId="{AE656ED3-E37C-4AD3-ADE9-8C794B6EC347}" sibTransId="{B9638008-DF82-44FF-900F-7C08897439BA}"/>
    <dgm:cxn modelId="{0C0025E9-5311-45EB-BB68-C9E756D5134C}" type="presParOf" srcId="{EDA28B64-2AE5-40F6-A845-250697E07FA7}" destId="{3092CAB0-5E9F-418E-8B28-0072628A18D9}" srcOrd="0" destOrd="0" presId="urn:microsoft.com/office/officeart/2005/8/layout/orgChart1"/>
    <dgm:cxn modelId="{FF639ABD-1A2A-4491-934E-6614321607A7}" type="presParOf" srcId="{3092CAB0-5E9F-418E-8B28-0072628A18D9}" destId="{95BC218A-82D1-4008-8DCB-40A0260547CB}" srcOrd="0" destOrd="0" presId="urn:microsoft.com/office/officeart/2005/8/layout/orgChart1"/>
    <dgm:cxn modelId="{6FB4E08D-9C05-4548-98A7-135B6DA03636}" type="presParOf" srcId="{95BC218A-82D1-4008-8DCB-40A0260547CB}" destId="{AD4A8829-FB06-43C4-A454-DC9E0CBC3656}" srcOrd="0" destOrd="0" presId="urn:microsoft.com/office/officeart/2005/8/layout/orgChart1"/>
    <dgm:cxn modelId="{62407217-FA9C-4B21-9F74-BD6098BF1736}" type="presParOf" srcId="{95BC218A-82D1-4008-8DCB-40A0260547CB}" destId="{A6771580-9D75-4795-A507-4F868CEE1D57}" srcOrd="1" destOrd="0" presId="urn:microsoft.com/office/officeart/2005/8/layout/orgChart1"/>
    <dgm:cxn modelId="{5506EA26-83AF-4545-8095-3BBE2049E8E5}" type="presParOf" srcId="{3092CAB0-5E9F-418E-8B28-0072628A18D9}" destId="{86800149-AC3F-422E-800D-54D791267A6C}" srcOrd="1" destOrd="0" presId="urn:microsoft.com/office/officeart/2005/8/layout/orgChart1"/>
    <dgm:cxn modelId="{D7A882A7-8BED-49BC-A4EE-BB930C776DC9}" type="presParOf" srcId="{86800149-AC3F-422E-800D-54D791267A6C}" destId="{84ED7878-B41C-4DF1-AFCC-7D576BCB22C8}" srcOrd="0" destOrd="0" presId="urn:microsoft.com/office/officeart/2005/8/layout/orgChart1"/>
    <dgm:cxn modelId="{E7DB239E-36DB-4864-900A-47AD3454F16A}" type="presParOf" srcId="{86800149-AC3F-422E-800D-54D791267A6C}" destId="{5385C135-A9C5-4567-9F18-441FA966E3CE}" srcOrd="1" destOrd="0" presId="urn:microsoft.com/office/officeart/2005/8/layout/orgChart1"/>
    <dgm:cxn modelId="{60C8B701-4080-430F-BFE4-8C7F9DA88F5A}" type="presParOf" srcId="{5385C135-A9C5-4567-9F18-441FA966E3CE}" destId="{7107DCBF-4C74-4CA2-97F1-CC7BC93CC826}" srcOrd="0" destOrd="0" presId="urn:microsoft.com/office/officeart/2005/8/layout/orgChart1"/>
    <dgm:cxn modelId="{5E63A3B0-6678-4154-8DAD-0DD2FFA44B7E}" type="presParOf" srcId="{7107DCBF-4C74-4CA2-97F1-CC7BC93CC826}" destId="{7ACF7B07-9843-4504-AA3B-7C9510AFE317}" srcOrd="0" destOrd="0" presId="urn:microsoft.com/office/officeart/2005/8/layout/orgChart1"/>
    <dgm:cxn modelId="{83FD2D6C-498C-4C99-A309-15A9BCEAD6EA}" type="presParOf" srcId="{7107DCBF-4C74-4CA2-97F1-CC7BC93CC826}" destId="{578B9C98-4B05-4CB2-B047-1D7F134D17CF}" srcOrd="1" destOrd="0" presId="urn:microsoft.com/office/officeart/2005/8/layout/orgChart1"/>
    <dgm:cxn modelId="{97D57C05-3984-4E38-BE69-603CC7615EDB}" type="presParOf" srcId="{5385C135-A9C5-4567-9F18-441FA966E3CE}" destId="{8E6ABE13-377E-4A72-8ACC-DC7B90D97074}" srcOrd="1" destOrd="0" presId="urn:microsoft.com/office/officeart/2005/8/layout/orgChart1"/>
    <dgm:cxn modelId="{EB69DA45-A15C-4FAB-B138-6B4AC1EDE43E}" type="presParOf" srcId="{5385C135-A9C5-4567-9F18-441FA966E3CE}" destId="{82856C68-DCB8-45B5-A7D6-3C16F4D46C3B}" srcOrd="2" destOrd="0" presId="urn:microsoft.com/office/officeart/2005/8/layout/orgChart1"/>
    <dgm:cxn modelId="{8A7E414E-9595-4FCC-8A27-E3EF1B297E33}" type="presParOf" srcId="{86800149-AC3F-422E-800D-54D791267A6C}" destId="{E4E1D5D7-E561-48A5-8D6D-0E3BE01916C2}" srcOrd="2" destOrd="0" presId="urn:microsoft.com/office/officeart/2005/8/layout/orgChart1"/>
    <dgm:cxn modelId="{BDBEB346-98B5-4C80-92C4-1F83BD8B76BE}" type="presParOf" srcId="{86800149-AC3F-422E-800D-54D791267A6C}" destId="{A2E6A0AC-BAD9-4184-B971-FFF3D5E0F35D}" srcOrd="3" destOrd="0" presId="urn:microsoft.com/office/officeart/2005/8/layout/orgChart1"/>
    <dgm:cxn modelId="{A14984DA-4B87-47E6-ADD6-3A03E4DDEB2B}" type="presParOf" srcId="{A2E6A0AC-BAD9-4184-B971-FFF3D5E0F35D}" destId="{146EC57A-C14A-4B0D-96A9-0113F020925C}" srcOrd="0" destOrd="0" presId="urn:microsoft.com/office/officeart/2005/8/layout/orgChart1"/>
    <dgm:cxn modelId="{00994FE9-E807-4B32-8A23-0EB2E92F8D9F}" type="presParOf" srcId="{146EC57A-C14A-4B0D-96A9-0113F020925C}" destId="{A772033E-8696-4BDF-9B37-ECF372AAF7D6}" srcOrd="0" destOrd="0" presId="urn:microsoft.com/office/officeart/2005/8/layout/orgChart1"/>
    <dgm:cxn modelId="{30645E12-8A2C-44DF-AB09-CC67549F5404}" type="presParOf" srcId="{146EC57A-C14A-4B0D-96A9-0113F020925C}" destId="{66AE4A43-1292-438A-9E2E-ED018B4C6CCE}" srcOrd="1" destOrd="0" presId="urn:microsoft.com/office/officeart/2005/8/layout/orgChart1"/>
    <dgm:cxn modelId="{F1C10F69-90B0-474D-84E9-A8CFECE7403E}" type="presParOf" srcId="{A2E6A0AC-BAD9-4184-B971-FFF3D5E0F35D}" destId="{9C9FF7EF-781D-41AC-932B-DE07BEBCF0FF}" srcOrd="1" destOrd="0" presId="urn:microsoft.com/office/officeart/2005/8/layout/orgChart1"/>
    <dgm:cxn modelId="{41722A55-0589-4005-A360-157363CE4D7C}" type="presParOf" srcId="{A2E6A0AC-BAD9-4184-B971-FFF3D5E0F35D}" destId="{3B027B29-C6B8-45F9-B5D7-700CE0250C93}" srcOrd="2" destOrd="0" presId="urn:microsoft.com/office/officeart/2005/8/layout/orgChart1"/>
    <dgm:cxn modelId="{0EF9F4F6-27C3-4123-A688-CC23AF103E7D}" type="presParOf" srcId="{86800149-AC3F-422E-800D-54D791267A6C}" destId="{61569995-3614-4042-8592-425573FE1BBF}" srcOrd="4" destOrd="0" presId="urn:microsoft.com/office/officeart/2005/8/layout/orgChart1"/>
    <dgm:cxn modelId="{54C02A24-7383-4955-A281-B6B6D3213092}" type="presParOf" srcId="{86800149-AC3F-422E-800D-54D791267A6C}" destId="{171812E0-B7E3-4839-A074-9103E7FAC676}" srcOrd="5" destOrd="0" presId="urn:microsoft.com/office/officeart/2005/8/layout/orgChart1"/>
    <dgm:cxn modelId="{C5F8FC87-69AC-4D55-9B8D-7FE4E389F1FF}" type="presParOf" srcId="{171812E0-B7E3-4839-A074-9103E7FAC676}" destId="{9AD0F92D-4D7B-4B55-897C-D1B537A3D5CC}" srcOrd="0" destOrd="0" presId="urn:microsoft.com/office/officeart/2005/8/layout/orgChart1"/>
    <dgm:cxn modelId="{3D9753EE-72EC-47CC-BF11-B405957A8D11}" type="presParOf" srcId="{9AD0F92D-4D7B-4B55-897C-D1B537A3D5CC}" destId="{8989275B-4EC3-486B-A2B6-7B9F1F535E95}" srcOrd="0" destOrd="0" presId="urn:microsoft.com/office/officeart/2005/8/layout/orgChart1"/>
    <dgm:cxn modelId="{C2948AD6-C5B0-462A-9064-4BFE3E5DFE25}" type="presParOf" srcId="{9AD0F92D-4D7B-4B55-897C-D1B537A3D5CC}" destId="{1834A6B7-2FDF-43A8-A868-1BF87E4378A2}" srcOrd="1" destOrd="0" presId="urn:microsoft.com/office/officeart/2005/8/layout/orgChart1"/>
    <dgm:cxn modelId="{F0A07B80-DC26-4747-B807-272E998F1A41}" type="presParOf" srcId="{171812E0-B7E3-4839-A074-9103E7FAC676}" destId="{C074C139-A0F7-4CEA-A268-7D9FBA9796DD}" srcOrd="1" destOrd="0" presId="urn:microsoft.com/office/officeart/2005/8/layout/orgChart1"/>
    <dgm:cxn modelId="{7C77B75A-35FD-4A23-9320-4F0D18399ED0}" type="presParOf" srcId="{171812E0-B7E3-4839-A074-9103E7FAC676}" destId="{4B881C8F-0C2F-4A06-8728-76C64B38A930}" srcOrd="2" destOrd="0" presId="urn:microsoft.com/office/officeart/2005/8/layout/orgChart1"/>
    <dgm:cxn modelId="{0B9ED4EE-F6C1-495F-8297-20B10ED34BFB}" type="presParOf" srcId="{3092CAB0-5E9F-418E-8B28-0072628A18D9}" destId="{6BB2CFB8-8768-4321-A4A2-0D8CC080B493}" srcOrd="2" destOrd="0" presId="urn:microsoft.com/office/officeart/2005/8/layout/orgChart1"/>
    <dgm:cxn modelId="{7A510E04-353C-40F8-8281-E6BC39A950A3}" type="presParOf" srcId="{6BB2CFB8-8768-4321-A4A2-0D8CC080B493}" destId="{C53FB72B-7D73-4020-87C1-4DA3E1ACF620}" srcOrd="0" destOrd="0" presId="urn:microsoft.com/office/officeart/2005/8/layout/orgChart1"/>
    <dgm:cxn modelId="{79E3AD23-338F-43BC-A50E-65C2A737E713}" type="presParOf" srcId="{6BB2CFB8-8768-4321-A4A2-0D8CC080B493}" destId="{CA245B31-A30A-4B0F-B1E0-03EF88324E49}" srcOrd="1" destOrd="0" presId="urn:microsoft.com/office/officeart/2005/8/layout/orgChart1"/>
    <dgm:cxn modelId="{FC37B519-3927-4464-8025-7D6C97B7EE01}" type="presParOf" srcId="{CA245B31-A30A-4B0F-B1E0-03EF88324E49}" destId="{BD235627-E878-465A-ACF8-D02902A2E4DF}" srcOrd="0" destOrd="0" presId="urn:microsoft.com/office/officeart/2005/8/layout/orgChart1"/>
    <dgm:cxn modelId="{80DCD748-EBDD-40D6-9394-9BDF4D03119A}" type="presParOf" srcId="{BD235627-E878-465A-ACF8-D02902A2E4DF}" destId="{CBD5EEE1-73B0-45E8-AF35-09AA3D09E53A}" srcOrd="0" destOrd="0" presId="urn:microsoft.com/office/officeart/2005/8/layout/orgChart1"/>
    <dgm:cxn modelId="{9AD805F3-6D5E-4CEB-83E3-63C7253B338B}" type="presParOf" srcId="{BD235627-E878-465A-ACF8-D02902A2E4DF}" destId="{478801A4-6820-4E55-9C99-DC42C814AC6C}" srcOrd="1" destOrd="0" presId="urn:microsoft.com/office/officeart/2005/8/layout/orgChart1"/>
    <dgm:cxn modelId="{421BD896-6B76-4FD2-9E69-1703A4D2206C}" type="presParOf" srcId="{CA245B31-A30A-4B0F-B1E0-03EF88324E49}" destId="{45DD1B47-C89E-4531-87D6-9A13C3A9D7C2}" srcOrd="1" destOrd="0" presId="urn:microsoft.com/office/officeart/2005/8/layout/orgChart1"/>
    <dgm:cxn modelId="{87F91912-6CAC-4FBF-BE69-B5F7D836F1A4}" type="presParOf" srcId="{CA245B31-A30A-4B0F-B1E0-03EF88324E49}" destId="{78AD6175-0966-4331-9ABB-ADAB4C2BBD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21162-B134-44DE-B936-4BD55B5B2E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B5373AE-E652-4BBE-A876-989D59FA9109}">
      <dgm:prSet/>
      <dgm:spPr/>
      <dgm:t>
        <a:bodyPr/>
        <a:lstStyle/>
        <a:p>
          <a:pPr rtl="0"/>
          <a:r>
            <a:rPr lang="en-US" dirty="0" smtClean="0"/>
            <a:t>FOMC meets </a:t>
          </a:r>
          <a:r>
            <a:rPr lang="en-US" dirty="0"/>
            <a:t>8 times per year, usually 6 weeks </a:t>
          </a:r>
          <a:r>
            <a:rPr lang="en-US" smtClean="0"/>
            <a:t>apart. Releases minutes 3 weeks afterwards</a:t>
          </a:r>
          <a:endParaRPr lang="en-US" dirty="0"/>
        </a:p>
      </dgm:t>
    </dgm:pt>
    <dgm:pt modelId="{87A4A13C-009F-4A1E-A74E-DFB3EDEAA025}" type="parTrans" cxnId="{897E876B-6376-4F61-8C7F-80A5A0198BF9}">
      <dgm:prSet/>
      <dgm:spPr/>
      <dgm:t>
        <a:bodyPr/>
        <a:lstStyle/>
        <a:p>
          <a:endParaRPr lang="en-US"/>
        </a:p>
      </dgm:t>
    </dgm:pt>
    <dgm:pt modelId="{836D7318-BCCA-4B6C-8903-4AFCAA991C49}" type="sibTrans" cxnId="{897E876B-6376-4F61-8C7F-80A5A0198BF9}">
      <dgm:prSet/>
      <dgm:spPr/>
      <dgm:t>
        <a:bodyPr/>
        <a:lstStyle/>
        <a:p>
          <a:endParaRPr lang="en-US"/>
        </a:p>
      </dgm:t>
    </dgm:pt>
    <dgm:pt modelId="{B0613AD7-7F73-44BC-9F09-9095FD848624}">
      <dgm:prSet/>
      <dgm:spPr/>
      <dgm:t>
        <a:bodyPr/>
        <a:lstStyle/>
        <a:p>
          <a:pPr rtl="0"/>
          <a:r>
            <a:rPr lang="en-US" dirty="0"/>
            <a:t>Rate decision, statement and projections released at 1pm</a:t>
          </a:r>
        </a:p>
      </dgm:t>
    </dgm:pt>
    <dgm:pt modelId="{18FA2AD5-DCC4-4788-A311-712667340E82}" type="parTrans" cxnId="{1752A4BE-2BAF-4DBF-A381-6ABFDAB72065}">
      <dgm:prSet/>
      <dgm:spPr/>
      <dgm:t>
        <a:bodyPr/>
        <a:lstStyle/>
        <a:p>
          <a:endParaRPr lang="en-US"/>
        </a:p>
      </dgm:t>
    </dgm:pt>
    <dgm:pt modelId="{2CEEFA7E-67A1-4E7C-8F9E-582F379E0C48}" type="sibTrans" cxnId="{1752A4BE-2BAF-4DBF-A381-6ABFDAB72065}">
      <dgm:prSet/>
      <dgm:spPr/>
      <dgm:t>
        <a:bodyPr/>
        <a:lstStyle/>
        <a:p>
          <a:endParaRPr lang="en-US"/>
        </a:p>
      </dgm:t>
    </dgm:pt>
    <dgm:pt modelId="{5EF8693B-0195-4AFB-8A2F-D9FDDCF61A38}">
      <dgm:prSet/>
      <dgm:spPr/>
      <dgm:t>
        <a:bodyPr/>
        <a:lstStyle/>
        <a:p>
          <a:pPr rtl="0"/>
          <a:r>
            <a:rPr lang="en-US" dirty="0" smtClean="0"/>
            <a:t>Chairperson’s </a:t>
          </a:r>
          <a:r>
            <a:rPr lang="en-US" dirty="0"/>
            <a:t>press conference begins 30 minutes later</a:t>
          </a:r>
        </a:p>
      </dgm:t>
    </dgm:pt>
    <dgm:pt modelId="{1BF75B2E-EE9F-4C60-9AE6-B160F822BAEA}" type="parTrans" cxnId="{29A1EF8C-08A3-46E0-A994-0CBA92F875BD}">
      <dgm:prSet/>
      <dgm:spPr/>
      <dgm:t>
        <a:bodyPr/>
        <a:lstStyle/>
        <a:p>
          <a:endParaRPr lang="en-US"/>
        </a:p>
      </dgm:t>
    </dgm:pt>
    <dgm:pt modelId="{DBD31FCD-97E9-429A-B675-4E5E94B0E172}" type="sibTrans" cxnId="{29A1EF8C-08A3-46E0-A994-0CBA92F875BD}">
      <dgm:prSet/>
      <dgm:spPr/>
      <dgm:t>
        <a:bodyPr/>
        <a:lstStyle/>
        <a:p>
          <a:endParaRPr lang="en-US"/>
        </a:p>
      </dgm:t>
    </dgm:pt>
    <dgm:pt modelId="{0150ABAE-23B5-4DC7-A2C5-A5EA1CEBC5E0}">
      <dgm:prSet/>
      <dgm:spPr/>
      <dgm:t>
        <a:bodyPr/>
        <a:lstStyle/>
        <a:p>
          <a:pPr rtl="0"/>
          <a:r>
            <a:rPr lang="en-US" dirty="0"/>
            <a:t>Each quarter, the meetings include economic projections and a press conference</a:t>
          </a:r>
        </a:p>
      </dgm:t>
    </dgm:pt>
    <dgm:pt modelId="{B85F1FFE-9398-43C0-8086-07637A2C44CF}" type="parTrans" cxnId="{86A66E10-D6F5-4291-AEDE-F6BE83CFC740}">
      <dgm:prSet/>
      <dgm:spPr/>
      <dgm:t>
        <a:bodyPr/>
        <a:lstStyle/>
        <a:p>
          <a:endParaRPr lang="en-US"/>
        </a:p>
      </dgm:t>
    </dgm:pt>
    <dgm:pt modelId="{1458FC9C-7CBD-43DA-A088-8E1FBAC71BD5}" type="sibTrans" cxnId="{86A66E10-D6F5-4291-AEDE-F6BE83CFC740}">
      <dgm:prSet/>
      <dgm:spPr/>
      <dgm:t>
        <a:bodyPr/>
        <a:lstStyle/>
        <a:p>
          <a:endParaRPr lang="en-US"/>
        </a:p>
      </dgm:t>
    </dgm:pt>
    <dgm:pt modelId="{7746BF91-1F01-4143-A6C5-CCFC56BA3E47}" type="pres">
      <dgm:prSet presAssocID="{03F21162-B134-44DE-B936-4BD55B5B2E52}" presName="vert0" presStyleCnt="0">
        <dgm:presLayoutVars>
          <dgm:dir/>
          <dgm:animOne val="branch"/>
          <dgm:animLvl val="lvl"/>
        </dgm:presLayoutVars>
      </dgm:prSet>
      <dgm:spPr/>
      <dgm:t>
        <a:bodyPr/>
        <a:lstStyle/>
        <a:p>
          <a:endParaRPr lang="en-US"/>
        </a:p>
      </dgm:t>
    </dgm:pt>
    <dgm:pt modelId="{10C82015-44A0-4FB2-9C04-5D6CBF8B04EF}" type="pres">
      <dgm:prSet presAssocID="{2B5373AE-E652-4BBE-A876-989D59FA9109}" presName="thickLine" presStyleLbl="alignNode1" presStyleIdx="0" presStyleCnt="4"/>
      <dgm:spPr/>
    </dgm:pt>
    <dgm:pt modelId="{1EB09EED-9BF2-4DEF-93D9-ED3110F6D406}" type="pres">
      <dgm:prSet presAssocID="{2B5373AE-E652-4BBE-A876-989D59FA9109}" presName="horz1" presStyleCnt="0"/>
      <dgm:spPr/>
    </dgm:pt>
    <dgm:pt modelId="{BDADD788-2900-4576-B66B-98ECA32ADE81}" type="pres">
      <dgm:prSet presAssocID="{2B5373AE-E652-4BBE-A876-989D59FA9109}" presName="tx1" presStyleLbl="revTx" presStyleIdx="0" presStyleCnt="4"/>
      <dgm:spPr/>
      <dgm:t>
        <a:bodyPr/>
        <a:lstStyle/>
        <a:p>
          <a:endParaRPr lang="en-US"/>
        </a:p>
      </dgm:t>
    </dgm:pt>
    <dgm:pt modelId="{D19DFB69-B16D-4BD0-996B-EE6816CE16B6}" type="pres">
      <dgm:prSet presAssocID="{2B5373AE-E652-4BBE-A876-989D59FA9109}" presName="vert1" presStyleCnt="0"/>
      <dgm:spPr/>
    </dgm:pt>
    <dgm:pt modelId="{8DA38274-11EE-44B0-9F78-63ED49E62B1C}" type="pres">
      <dgm:prSet presAssocID="{0150ABAE-23B5-4DC7-A2C5-A5EA1CEBC5E0}" presName="thickLine" presStyleLbl="alignNode1" presStyleIdx="1" presStyleCnt="4"/>
      <dgm:spPr/>
    </dgm:pt>
    <dgm:pt modelId="{C4034F54-E0B6-469C-9CE6-9EED1F097A06}" type="pres">
      <dgm:prSet presAssocID="{0150ABAE-23B5-4DC7-A2C5-A5EA1CEBC5E0}" presName="horz1" presStyleCnt="0"/>
      <dgm:spPr/>
    </dgm:pt>
    <dgm:pt modelId="{CD2AD131-D46C-4BDD-A320-7D7E04AD3BD2}" type="pres">
      <dgm:prSet presAssocID="{0150ABAE-23B5-4DC7-A2C5-A5EA1CEBC5E0}" presName="tx1" presStyleLbl="revTx" presStyleIdx="1" presStyleCnt="4"/>
      <dgm:spPr/>
      <dgm:t>
        <a:bodyPr/>
        <a:lstStyle/>
        <a:p>
          <a:endParaRPr lang="en-US"/>
        </a:p>
      </dgm:t>
    </dgm:pt>
    <dgm:pt modelId="{C12EF560-A213-4AC4-A145-CD5A9BCF3F0A}" type="pres">
      <dgm:prSet presAssocID="{0150ABAE-23B5-4DC7-A2C5-A5EA1CEBC5E0}" presName="vert1" presStyleCnt="0"/>
      <dgm:spPr/>
    </dgm:pt>
    <dgm:pt modelId="{6040D26C-EE50-4DB0-8015-9D7CE8DC20F7}" type="pres">
      <dgm:prSet presAssocID="{B0613AD7-7F73-44BC-9F09-9095FD848624}" presName="thickLine" presStyleLbl="alignNode1" presStyleIdx="2" presStyleCnt="4"/>
      <dgm:spPr/>
    </dgm:pt>
    <dgm:pt modelId="{7038D1C0-DC68-43B8-93E7-45282663CC11}" type="pres">
      <dgm:prSet presAssocID="{B0613AD7-7F73-44BC-9F09-9095FD848624}" presName="horz1" presStyleCnt="0"/>
      <dgm:spPr/>
    </dgm:pt>
    <dgm:pt modelId="{CF9D4CCD-C851-4B3F-8EC4-257A6D307714}" type="pres">
      <dgm:prSet presAssocID="{B0613AD7-7F73-44BC-9F09-9095FD848624}" presName="tx1" presStyleLbl="revTx" presStyleIdx="2" presStyleCnt="4"/>
      <dgm:spPr/>
      <dgm:t>
        <a:bodyPr/>
        <a:lstStyle/>
        <a:p>
          <a:endParaRPr lang="en-US"/>
        </a:p>
      </dgm:t>
    </dgm:pt>
    <dgm:pt modelId="{A9BACD1E-3BF1-4E8D-8B8D-976782C40F6B}" type="pres">
      <dgm:prSet presAssocID="{B0613AD7-7F73-44BC-9F09-9095FD848624}" presName="vert1" presStyleCnt="0"/>
      <dgm:spPr/>
    </dgm:pt>
    <dgm:pt modelId="{47902846-BB73-4659-A777-7D0DB031DAB5}" type="pres">
      <dgm:prSet presAssocID="{5EF8693B-0195-4AFB-8A2F-D9FDDCF61A38}" presName="thickLine" presStyleLbl="alignNode1" presStyleIdx="3" presStyleCnt="4"/>
      <dgm:spPr/>
    </dgm:pt>
    <dgm:pt modelId="{9921B4F5-1758-4AC7-A427-91FB28813D3E}" type="pres">
      <dgm:prSet presAssocID="{5EF8693B-0195-4AFB-8A2F-D9FDDCF61A38}" presName="horz1" presStyleCnt="0"/>
      <dgm:spPr/>
    </dgm:pt>
    <dgm:pt modelId="{26F5699D-5F2A-4AD7-96A3-46732B65ED7D}" type="pres">
      <dgm:prSet presAssocID="{5EF8693B-0195-4AFB-8A2F-D9FDDCF61A38}" presName="tx1" presStyleLbl="revTx" presStyleIdx="3" presStyleCnt="4"/>
      <dgm:spPr/>
      <dgm:t>
        <a:bodyPr/>
        <a:lstStyle/>
        <a:p>
          <a:endParaRPr lang="en-US"/>
        </a:p>
      </dgm:t>
    </dgm:pt>
    <dgm:pt modelId="{1F1CAA02-CF47-4332-93ED-E7B9CD686BF5}" type="pres">
      <dgm:prSet presAssocID="{5EF8693B-0195-4AFB-8A2F-D9FDDCF61A38}" presName="vert1" presStyleCnt="0"/>
      <dgm:spPr/>
    </dgm:pt>
  </dgm:ptLst>
  <dgm:cxnLst>
    <dgm:cxn modelId="{1752A4BE-2BAF-4DBF-A381-6ABFDAB72065}" srcId="{03F21162-B134-44DE-B936-4BD55B5B2E52}" destId="{B0613AD7-7F73-44BC-9F09-9095FD848624}" srcOrd="2" destOrd="0" parTransId="{18FA2AD5-DCC4-4788-A311-712667340E82}" sibTransId="{2CEEFA7E-67A1-4E7C-8F9E-582F379E0C48}"/>
    <dgm:cxn modelId="{6A046BEC-5942-419B-A08C-490ABDBF31E2}" type="presOf" srcId="{03F21162-B134-44DE-B936-4BD55B5B2E52}" destId="{7746BF91-1F01-4143-A6C5-CCFC56BA3E47}" srcOrd="0" destOrd="0" presId="urn:microsoft.com/office/officeart/2008/layout/LinedList"/>
    <dgm:cxn modelId="{897E876B-6376-4F61-8C7F-80A5A0198BF9}" srcId="{03F21162-B134-44DE-B936-4BD55B5B2E52}" destId="{2B5373AE-E652-4BBE-A876-989D59FA9109}" srcOrd="0" destOrd="0" parTransId="{87A4A13C-009F-4A1E-A74E-DFB3EDEAA025}" sibTransId="{836D7318-BCCA-4B6C-8903-4AFCAA991C49}"/>
    <dgm:cxn modelId="{0395B81F-6797-4078-8657-A31B94B4925E}" type="presOf" srcId="{5EF8693B-0195-4AFB-8A2F-D9FDDCF61A38}" destId="{26F5699D-5F2A-4AD7-96A3-46732B65ED7D}" srcOrd="0" destOrd="0" presId="urn:microsoft.com/office/officeart/2008/layout/LinedList"/>
    <dgm:cxn modelId="{29A1EF8C-08A3-46E0-A994-0CBA92F875BD}" srcId="{03F21162-B134-44DE-B936-4BD55B5B2E52}" destId="{5EF8693B-0195-4AFB-8A2F-D9FDDCF61A38}" srcOrd="3" destOrd="0" parTransId="{1BF75B2E-EE9F-4C60-9AE6-B160F822BAEA}" sibTransId="{DBD31FCD-97E9-429A-B675-4E5E94B0E172}"/>
    <dgm:cxn modelId="{93FAE25C-6D07-4BAF-A57A-D57C21A259FF}" type="presOf" srcId="{B0613AD7-7F73-44BC-9F09-9095FD848624}" destId="{CF9D4CCD-C851-4B3F-8EC4-257A6D307714}" srcOrd="0" destOrd="0" presId="urn:microsoft.com/office/officeart/2008/layout/LinedList"/>
    <dgm:cxn modelId="{3D6F3A68-C661-4799-960C-31EA854B8153}" type="presOf" srcId="{2B5373AE-E652-4BBE-A876-989D59FA9109}" destId="{BDADD788-2900-4576-B66B-98ECA32ADE81}" srcOrd="0" destOrd="0" presId="urn:microsoft.com/office/officeart/2008/layout/LinedList"/>
    <dgm:cxn modelId="{86A66E10-D6F5-4291-AEDE-F6BE83CFC740}" srcId="{03F21162-B134-44DE-B936-4BD55B5B2E52}" destId="{0150ABAE-23B5-4DC7-A2C5-A5EA1CEBC5E0}" srcOrd="1" destOrd="0" parTransId="{B85F1FFE-9398-43C0-8086-07637A2C44CF}" sibTransId="{1458FC9C-7CBD-43DA-A088-8E1FBAC71BD5}"/>
    <dgm:cxn modelId="{49470559-2616-4345-9706-3947F024F490}" type="presOf" srcId="{0150ABAE-23B5-4DC7-A2C5-A5EA1CEBC5E0}" destId="{CD2AD131-D46C-4BDD-A320-7D7E04AD3BD2}" srcOrd="0" destOrd="0" presId="urn:microsoft.com/office/officeart/2008/layout/LinedList"/>
    <dgm:cxn modelId="{ADA5A98D-C9B8-4742-BDC3-C78828BA8E07}" type="presParOf" srcId="{7746BF91-1F01-4143-A6C5-CCFC56BA3E47}" destId="{10C82015-44A0-4FB2-9C04-5D6CBF8B04EF}" srcOrd="0" destOrd="0" presId="urn:microsoft.com/office/officeart/2008/layout/LinedList"/>
    <dgm:cxn modelId="{023E9711-0CC9-430F-A767-5E4C3763623B}" type="presParOf" srcId="{7746BF91-1F01-4143-A6C5-CCFC56BA3E47}" destId="{1EB09EED-9BF2-4DEF-93D9-ED3110F6D406}" srcOrd="1" destOrd="0" presId="urn:microsoft.com/office/officeart/2008/layout/LinedList"/>
    <dgm:cxn modelId="{864BEC4F-EE89-4B9E-A2C9-16AD332FB2E5}" type="presParOf" srcId="{1EB09EED-9BF2-4DEF-93D9-ED3110F6D406}" destId="{BDADD788-2900-4576-B66B-98ECA32ADE81}" srcOrd="0" destOrd="0" presId="urn:microsoft.com/office/officeart/2008/layout/LinedList"/>
    <dgm:cxn modelId="{1A328AB9-005B-4D72-A13F-9236869D76B8}" type="presParOf" srcId="{1EB09EED-9BF2-4DEF-93D9-ED3110F6D406}" destId="{D19DFB69-B16D-4BD0-996B-EE6816CE16B6}" srcOrd="1" destOrd="0" presId="urn:microsoft.com/office/officeart/2008/layout/LinedList"/>
    <dgm:cxn modelId="{4F28A762-F484-406F-B8DA-B66095E11416}" type="presParOf" srcId="{7746BF91-1F01-4143-A6C5-CCFC56BA3E47}" destId="{8DA38274-11EE-44B0-9F78-63ED49E62B1C}" srcOrd="2" destOrd="0" presId="urn:microsoft.com/office/officeart/2008/layout/LinedList"/>
    <dgm:cxn modelId="{80C7B3DC-9533-4A15-B9E1-C79AA51EF033}" type="presParOf" srcId="{7746BF91-1F01-4143-A6C5-CCFC56BA3E47}" destId="{C4034F54-E0B6-469C-9CE6-9EED1F097A06}" srcOrd="3" destOrd="0" presId="urn:microsoft.com/office/officeart/2008/layout/LinedList"/>
    <dgm:cxn modelId="{261BB669-0580-4CE9-BAE2-B8B6A69D44F8}" type="presParOf" srcId="{C4034F54-E0B6-469C-9CE6-9EED1F097A06}" destId="{CD2AD131-D46C-4BDD-A320-7D7E04AD3BD2}" srcOrd="0" destOrd="0" presId="urn:microsoft.com/office/officeart/2008/layout/LinedList"/>
    <dgm:cxn modelId="{FDD18572-23F5-4CCC-95E4-BCFF6BE9A2F3}" type="presParOf" srcId="{C4034F54-E0B6-469C-9CE6-9EED1F097A06}" destId="{C12EF560-A213-4AC4-A145-CD5A9BCF3F0A}" srcOrd="1" destOrd="0" presId="urn:microsoft.com/office/officeart/2008/layout/LinedList"/>
    <dgm:cxn modelId="{6319CAFE-968E-41A0-B591-9636CC65AA2B}" type="presParOf" srcId="{7746BF91-1F01-4143-A6C5-CCFC56BA3E47}" destId="{6040D26C-EE50-4DB0-8015-9D7CE8DC20F7}" srcOrd="4" destOrd="0" presId="urn:microsoft.com/office/officeart/2008/layout/LinedList"/>
    <dgm:cxn modelId="{8B5FA3DE-E87A-4F89-8049-57BA83B411D9}" type="presParOf" srcId="{7746BF91-1F01-4143-A6C5-CCFC56BA3E47}" destId="{7038D1C0-DC68-43B8-93E7-45282663CC11}" srcOrd="5" destOrd="0" presId="urn:microsoft.com/office/officeart/2008/layout/LinedList"/>
    <dgm:cxn modelId="{6CDA52E7-89D9-454D-B923-8D3623252A6B}" type="presParOf" srcId="{7038D1C0-DC68-43B8-93E7-45282663CC11}" destId="{CF9D4CCD-C851-4B3F-8EC4-257A6D307714}" srcOrd="0" destOrd="0" presId="urn:microsoft.com/office/officeart/2008/layout/LinedList"/>
    <dgm:cxn modelId="{C14E35FB-CA20-436D-A9BB-5E09203625C8}" type="presParOf" srcId="{7038D1C0-DC68-43B8-93E7-45282663CC11}" destId="{A9BACD1E-3BF1-4E8D-8B8D-976782C40F6B}" srcOrd="1" destOrd="0" presId="urn:microsoft.com/office/officeart/2008/layout/LinedList"/>
    <dgm:cxn modelId="{58D58633-F8FB-438C-B479-A630FD10BB36}" type="presParOf" srcId="{7746BF91-1F01-4143-A6C5-CCFC56BA3E47}" destId="{47902846-BB73-4659-A777-7D0DB031DAB5}" srcOrd="6" destOrd="0" presId="urn:microsoft.com/office/officeart/2008/layout/LinedList"/>
    <dgm:cxn modelId="{9029A72E-8D6C-4614-A3AC-2D9E6647C2E9}" type="presParOf" srcId="{7746BF91-1F01-4143-A6C5-CCFC56BA3E47}" destId="{9921B4F5-1758-4AC7-A427-91FB28813D3E}" srcOrd="7" destOrd="0" presId="urn:microsoft.com/office/officeart/2008/layout/LinedList"/>
    <dgm:cxn modelId="{59FE8E03-E86E-4CB6-9816-0F7AF7C68258}" type="presParOf" srcId="{9921B4F5-1758-4AC7-A427-91FB28813D3E}" destId="{26F5699D-5F2A-4AD7-96A3-46732B65ED7D}" srcOrd="0" destOrd="0" presId="urn:microsoft.com/office/officeart/2008/layout/LinedList"/>
    <dgm:cxn modelId="{8F394638-D4CF-4E3F-B2DD-A2D5AEEFAC95}" type="presParOf" srcId="{9921B4F5-1758-4AC7-A427-91FB28813D3E}" destId="{1F1CAA02-CF47-4332-93ED-E7B9CD686B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218CB7-AC9A-44C7-9EAF-217D2F46A83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4E96206-BE9F-4C5E-BE95-EA60D659A10B}">
      <dgm:prSet/>
      <dgm:spPr/>
      <dgm:t>
        <a:bodyPr/>
        <a:lstStyle/>
        <a:p>
          <a:pPr rtl="0"/>
          <a:r>
            <a:rPr lang="en-US" dirty="0"/>
            <a:t>Understanding the data and expectations</a:t>
          </a:r>
        </a:p>
      </dgm:t>
    </dgm:pt>
    <dgm:pt modelId="{004542A7-2431-4334-939C-745C127C1725}" type="parTrans" cxnId="{8968362F-20DE-4FD4-B845-FEF430719DF2}">
      <dgm:prSet/>
      <dgm:spPr/>
      <dgm:t>
        <a:bodyPr/>
        <a:lstStyle/>
        <a:p>
          <a:endParaRPr lang="en-US"/>
        </a:p>
      </dgm:t>
    </dgm:pt>
    <dgm:pt modelId="{7F2D1598-4765-4B1A-8A99-0F4E7B5537E6}" type="sibTrans" cxnId="{8968362F-20DE-4FD4-B845-FEF430719DF2}">
      <dgm:prSet/>
      <dgm:spPr/>
      <dgm:t>
        <a:bodyPr/>
        <a:lstStyle/>
        <a:p>
          <a:endParaRPr lang="en-US"/>
        </a:p>
      </dgm:t>
    </dgm:pt>
    <dgm:pt modelId="{8D0BCA54-B69E-4B93-ACF4-F3322646D63E}">
      <dgm:prSet/>
      <dgm:spPr/>
      <dgm:t>
        <a:bodyPr/>
        <a:lstStyle/>
        <a:p>
          <a:pPr rtl="0"/>
          <a:r>
            <a:rPr lang="en-US" dirty="0"/>
            <a:t>Interpreting the actual outcome</a:t>
          </a:r>
        </a:p>
      </dgm:t>
    </dgm:pt>
    <dgm:pt modelId="{3B03639B-C0BC-46B9-8121-D069B93B4577}" type="parTrans" cxnId="{861A7E2E-8A36-45BE-9496-CFDE746E8B5A}">
      <dgm:prSet/>
      <dgm:spPr/>
      <dgm:t>
        <a:bodyPr/>
        <a:lstStyle/>
        <a:p>
          <a:endParaRPr lang="en-US"/>
        </a:p>
      </dgm:t>
    </dgm:pt>
    <dgm:pt modelId="{98402C48-D73F-42DD-A5D6-F40C5E693ECF}" type="sibTrans" cxnId="{861A7E2E-8A36-45BE-9496-CFDE746E8B5A}">
      <dgm:prSet/>
      <dgm:spPr/>
      <dgm:t>
        <a:bodyPr/>
        <a:lstStyle/>
        <a:p>
          <a:endParaRPr lang="en-US"/>
        </a:p>
      </dgm:t>
    </dgm:pt>
    <dgm:pt modelId="{E1FEEFB3-D5D2-4EB5-A4EA-AAFB9DB52F07}">
      <dgm:prSet/>
      <dgm:spPr/>
      <dgm:t>
        <a:bodyPr/>
        <a:lstStyle/>
        <a:p>
          <a:pPr rtl="0"/>
          <a:r>
            <a:rPr lang="en-US"/>
            <a:t>Finding value in the markets</a:t>
          </a:r>
        </a:p>
      </dgm:t>
    </dgm:pt>
    <dgm:pt modelId="{2B69229E-2473-451C-99B0-7AF2B914A918}" type="parTrans" cxnId="{2BC6AEB9-25D9-4B38-80F2-519B68D5F72E}">
      <dgm:prSet/>
      <dgm:spPr/>
      <dgm:t>
        <a:bodyPr/>
        <a:lstStyle/>
        <a:p>
          <a:endParaRPr lang="en-US"/>
        </a:p>
      </dgm:t>
    </dgm:pt>
    <dgm:pt modelId="{8B793045-575D-4A76-BD24-9EB775E56F89}" type="sibTrans" cxnId="{2BC6AEB9-25D9-4B38-80F2-519B68D5F72E}">
      <dgm:prSet/>
      <dgm:spPr/>
      <dgm:t>
        <a:bodyPr/>
        <a:lstStyle/>
        <a:p>
          <a:endParaRPr lang="en-US"/>
        </a:p>
      </dgm:t>
    </dgm:pt>
    <dgm:pt modelId="{4900ACFE-00C2-48D6-A534-48D5C0D96112}">
      <dgm:prSet/>
      <dgm:spPr/>
      <dgm:t>
        <a:bodyPr/>
        <a:lstStyle/>
        <a:p>
          <a:pPr rtl="0"/>
          <a:r>
            <a:rPr lang="en-US" dirty="0"/>
            <a:t>Executing your ideas</a:t>
          </a:r>
        </a:p>
      </dgm:t>
    </dgm:pt>
    <dgm:pt modelId="{74E2F9C2-8C67-47F9-AD86-9B9ACDE4A340}" type="parTrans" cxnId="{B282CF00-88B7-4998-AA80-5CB0830BDC58}">
      <dgm:prSet/>
      <dgm:spPr/>
      <dgm:t>
        <a:bodyPr/>
        <a:lstStyle/>
        <a:p>
          <a:endParaRPr lang="en-US"/>
        </a:p>
      </dgm:t>
    </dgm:pt>
    <dgm:pt modelId="{0CE0F5F5-9A83-4334-BE92-1D05A3DD4956}" type="sibTrans" cxnId="{B282CF00-88B7-4998-AA80-5CB0830BDC58}">
      <dgm:prSet/>
      <dgm:spPr/>
      <dgm:t>
        <a:bodyPr/>
        <a:lstStyle/>
        <a:p>
          <a:endParaRPr lang="en-US"/>
        </a:p>
      </dgm:t>
    </dgm:pt>
    <dgm:pt modelId="{FC5E30C4-7DC8-4247-94A9-D501EFB5B1D3}">
      <dgm:prSet/>
      <dgm:spPr/>
      <dgm:t>
        <a:bodyPr/>
        <a:lstStyle/>
        <a:p>
          <a:pPr rtl="0"/>
          <a:r>
            <a:rPr lang="en-US"/>
            <a:t>What parts of the process can become automated?</a:t>
          </a:r>
        </a:p>
      </dgm:t>
    </dgm:pt>
    <dgm:pt modelId="{F32C805D-56EA-40C2-8BA4-64C8B0558986}" type="parTrans" cxnId="{7AB2ECBD-9549-41F0-BD65-0902F901E026}">
      <dgm:prSet/>
      <dgm:spPr/>
      <dgm:t>
        <a:bodyPr/>
        <a:lstStyle/>
        <a:p>
          <a:endParaRPr lang="en-US"/>
        </a:p>
      </dgm:t>
    </dgm:pt>
    <dgm:pt modelId="{23A33E1F-B124-4807-B56F-B53A69CC745C}" type="sibTrans" cxnId="{7AB2ECBD-9549-41F0-BD65-0902F901E026}">
      <dgm:prSet/>
      <dgm:spPr/>
      <dgm:t>
        <a:bodyPr/>
        <a:lstStyle/>
        <a:p>
          <a:endParaRPr lang="en-US"/>
        </a:p>
      </dgm:t>
    </dgm:pt>
    <dgm:pt modelId="{814134C5-D283-46F2-A1FF-C43E496814D4}" type="pres">
      <dgm:prSet presAssocID="{A8218CB7-AC9A-44C7-9EAF-217D2F46A83B}" presName="vert0" presStyleCnt="0">
        <dgm:presLayoutVars>
          <dgm:dir/>
          <dgm:animOne val="branch"/>
          <dgm:animLvl val="lvl"/>
        </dgm:presLayoutVars>
      </dgm:prSet>
      <dgm:spPr/>
      <dgm:t>
        <a:bodyPr/>
        <a:lstStyle/>
        <a:p>
          <a:endParaRPr lang="en-US"/>
        </a:p>
      </dgm:t>
    </dgm:pt>
    <dgm:pt modelId="{970F31EE-CA31-4213-AC71-E8E3F5A5C9E1}" type="pres">
      <dgm:prSet presAssocID="{C4E96206-BE9F-4C5E-BE95-EA60D659A10B}" presName="thickLine" presStyleLbl="alignNode1" presStyleIdx="0" presStyleCnt="5"/>
      <dgm:spPr/>
    </dgm:pt>
    <dgm:pt modelId="{808AD7D8-378E-40F1-9BE8-01853DE6E922}" type="pres">
      <dgm:prSet presAssocID="{C4E96206-BE9F-4C5E-BE95-EA60D659A10B}" presName="horz1" presStyleCnt="0"/>
      <dgm:spPr/>
    </dgm:pt>
    <dgm:pt modelId="{3A24FFE7-7EFF-4448-B202-CE36574E7F6B}" type="pres">
      <dgm:prSet presAssocID="{C4E96206-BE9F-4C5E-BE95-EA60D659A10B}" presName="tx1" presStyleLbl="revTx" presStyleIdx="0" presStyleCnt="5"/>
      <dgm:spPr/>
      <dgm:t>
        <a:bodyPr/>
        <a:lstStyle/>
        <a:p>
          <a:endParaRPr lang="en-US"/>
        </a:p>
      </dgm:t>
    </dgm:pt>
    <dgm:pt modelId="{61C8E896-1D9C-4AA5-8614-481A582E9355}" type="pres">
      <dgm:prSet presAssocID="{C4E96206-BE9F-4C5E-BE95-EA60D659A10B}" presName="vert1" presStyleCnt="0"/>
      <dgm:spPr/>
    </dgm:pt>
    <dgm:pt modelId="{FC30288C-2F20-4CBC-BDBD-9974263BD757}" type="pres">
      <dgm:prSet presAssocID="{8D0BCA54-B69E-4B93-ACF4-F3322646D63E}" presName="thickLine" presStyleLbl="alignNode1" presStyleIdx="1" presStyleCnt="5"/>
      <dgm:spPr/>
    </dgm:pt>
    <dgm:pt modelId="{0313B36C-FCDC-4E74-B6D1-1DF99812388F}" type="pres">
      <dgm:prSet presAssocID="{8D0BCA54-B69E-4B93-ACF4-F3322646D63E}" presName="horz1" presStyleCnt="0"/>
      <dgm:spPr/>
    </dgm:pt>
    <dgm:pt modelId="{276E411D-1094-44B1-B228-BC6AEB03C730}" type="pres">
      <dgm:prSet presAssocID="{8D0BCA54-B69E-4B93-ACF4-F3322646D63E}" presName="tx1" presStyleLbl="revTx" presStyleIdx="1" presStyleCnt="5"/>
      <dgm:spPr/>
      <dgm:t>
        <a:bodyPr/>
        <a:lstStyle/>
        <a:p>
          <a:endParaRPr lang="en-US"/>
        </a:p>
      </dgm:t>
    </dgm:pt>
    <dgm:pt modelId="{84BFCBEB-632A-42EB-83E6-F586E07F5A18}" type="pres">
      <dgm:prSet presAssocID="{8D0BCA54-B69E-4B93-ACF4-F3322646D63E}" presName="vert1" presStyleCnt="0"/>
      <dgm:spPr/>
    </dgm:pt>
    <dgm:pt modelId="{EAD663EF-E010-4568-926B-CF0E1551B1F4}" type="pres">
      <dgm:prSet presAssocID="{E1FEEFB3-D5D2-4EB5-A4EA-AAFB9DB52F07}" presName="thickLine" presStyleLbl="alignNode1" presStyleIdx="2" presStyleCnt="5"/>
      <dgm:spPr/>
    </dgm:pt>
    <dgm:pt modelId="{89654A5E-3F70-40BA-A68D-0C722D65FDAD}" type="pres">
      <dgm:prSet presAssocID="{E1FEEFB3-D5D2-4EB5-A4EA-AAFB9DB52F07}" presName="horz1" presStyleCnt="0"/>
      <dgm:spPr/>
    </dgm:pt>
    <dgm:pt modelId="{8EA0A6BC-9A65-4BBA-9EA3-D12111F320F5}" type="pres">
      <dgm:prSet presAssocID="{E1FEEFB3-D5D2-4EB5-A4EA-AAFB9DB52F07}" presName="tx1" presStyleLbl="revTx" presStyleIdx="2" presStyleCnt="5"/>
      <dgm:spPr/>
      <dgm:t>
        <a:bodyPr/>
        <a:lstStyle/>
        <a:p>
          <a:endParaRPr lang="en-US"/>
        </a:p>
      </dgm:t>
    </dgm:pt>
    <dgm:pt modelId="{B794DB24-8AA1-499E-92A4-DE35C6A5C229}" type="pres">
      <dgm:prSet presAssocID="{E1FEEFB3-D5D2-4EB5-A4EA-AAFB9DB52F07}" presName="vert1" presStyleCnt="0"/>
      <dgm:spPr/>
    </dgm:pt>
    <dgm:pt modelId="{CD537843-D057-4CE0-85F7-CE06A7D5DE60}" type="pres">
      <dgm:prSet presAssocID="{4900ACFE-00C2-48D6-A534-48D5C0D96112}" presName="thickLine" presStyleLbl="alignNode1" presStyleIdx="3" presStyleCnt="5"/>
      <dgm:spPr/>
    </dgm:pt>
    <dgm:pt modelId="{8376A502-B3B0-44F3-AE0B-9DCF9D261F86}" type="pres">
      <dgm:prSet presAssocID="{4900ACFE-00C2-48D6-A534-48D5C0D96112}" presName="horz1" presStyleCnt="0"/>
      <dgm:spPr/>
    </dgm:pt>
    <dgm:pt modelId="{32B4A60A-4803-4847-93BF-375AD091773E}" type="pres">
      <dgm:prSet presAssocID="{4900ACFE-00C2-48D6-A534-48D5C0D96112}" presName="tx1" presStyleLbl="revTx" presStyleIdx="3" presStyleCnt="5"/>
      <dgm:spPr/>
      <dgm:t>
        <a:bodyPr/>
        <a:lstStyle/>
        <a:p>
          <a:endParaRPr lang="en-US"/>
        </a:p>
      </dgm:t>
    </dgm:pt>
    <dgm:pt modelId="{622E5D66-53E9-419A-8968-F05641931C6A}" type="pres">
      <dgm:prSet presAssocID="{4900ACFE-00C2-48D6-A534-48D5C0D96112}" presName="vert1" presStyleCnt="0"/>
      <dgm:spPr/>
    </dgm:pt>
    <dgm:pt modelId="{62CA346F-1A88-4AD1-9BF7-5FE29E7FE55F}" type="pres">
      <dgm:prSet presAssocID="{FC5E30C4-7DC8-4247-94A9-D501EFB5B1D3}" presName="thickLine" presStyleLbl="alignNode1" presStyleIdx="4" presStyleCnt="5"/>
      <dgm:spPr/>
    </dgm:pt>
    <dgm:pt modelId="{028062C5-4685-4F0E-ABC6-C111F46B822D}" type="pres">
      <dgm:prSet presAssocID="{FC5E30C4-7DC8-4247-94A9-D501EFB5B1D3}" presName="horz1" presStyleCnt="0"/>
      <dgm:spPr/>
    </dgm:pt>
    <dgm:pt modelId="{08EBAA3C-1655-4AA1-BE6C-A437D9A904D5}" type="pres">
      <dgm:prSet presAssocID="{FC5E30C4-7DC8-4247-94A9-D501EFB5B1D3}" presName="tx1" presStyleLbl="revTx" presStyleIdx="4" presStyleCnt="5"/>
      <dgm:spPr/>
      <dgm:t>
        <a:bodyPr/>
        <a:lstStyle/>
        <a:p>
          <a:endParaRPr lang="en-US"/>
        </a:p>
      </dgm:t>
    </dgm:pt>
    <dgm:pt modelId="{DBE5479D-0185-45A5-88F7-8E1F49DE7137}" type="pres">
      <dgm:prSet presAssocID="{FC5E30C4-7DC8-4247-94A9-D501EFB5B1D3}" presName="vert1" presStyleCnt="0"/>
      <dgm:spPr/>
    </dgm:pt>
  </dgm:ptLst>
  <dgm:cxnLst>
    <dgm:cxn modelId="{5E7BF51F-3237-4B46-BE29-A526F9FB76F3}" type="presOf" srcId="{FC5E30C4-7DC8-4247-94A9-D501EFB5B1D3}" destId="{08EBAA3C-1655-4AA1-BE6C-A437D9A904D5}" srcOrd="0" destOrd="0" presId="urn:microsoft.com/office/officeart/2008/layout/LinedList"/>
    <dgm:cxn modelId="{861A7E2E-8A36-45BE-9496-CFDE746E8B5A}" srcId="{A8218CB7-AC9A-44C7-9EAF-217D2F46A83B}" destId="{8D0BCA54-B69E-4B93-ACF4-F3322646D63E}" srcOrd="1" destOrd="0" parTransId="{3B03639B-C0BC-46B9-8121-D069B93B4577}" sibTransId="{98402C48-D73F-42DD-A5D6-F40C5E693ECF}"/>
    <dgm:cxn modelId="{2BC6AEB9-25D9-4B38-80F2-519B68D5F72E}" srcId="{A8218CB7-AC9A-44C7-9EAF-217D2F46A83B}" destId="{E1FEEFB3-D5D2-4EB5-A4EA-AAFB9DB52F07}" srcOrd="2" destOrd="0" parTransId="{2B69229E-2473-451C-99B0-7AF2B914A918}" sibTransId="{8B793045-575D-4A76-BD24-9EB775E56F89}"/>
    <dgm:cxn modelId="{B282CF00-88B7-4998-AA80-5CB0830BDC58}" srcId="{A8218CB7-AC9A-44C7-9EAF-217D2F46A83B}" destId="{4900ACFE-00C2-48D6-A534-48D5C0D96112}" srcOrd="3" destOrd="0" parTransId="{74E2F9C2-8C67-47F9-AD86-9B9ACDE4A340}" sibTransId="{0CE0F5F5-9A83-4334-BE92-1D05A3DD4956}"/>
    <dgm:cxn modelId="{2C1F4528-E457-4664-9F3D-D8E61DE6A569}" type="presOf" srcId="{8D0BCA54-B69E-4B93-ACF4-F3322646D63E}" destId="{276E411D-1094-44B1-B228-BC6AEB03C730}" srcOrd="0" destOrd="0" presId="urn:microsoft.com/office/officeart/2008/layout/LinedList"/>
    <dgm:cxn modelId="{DCB095F3-0F41-4608-83C6-0C912AC8FD5E}" type="presOf" srcId="{A8218CB7-AC9A-44C7-9EAF-217D2F46A83B}" destId="{814134C5-D283-46F2-A1FF-C43E496814D4}" srcOrd="0" destOrd="0" presId="urn:microsoft.com/office/officeart/2008/layout/LinedList"/>
    <dgm:cxn modelId="{8968362F-20DE-4FD4-B845-FEF430719DF2}" srcId="{A8218CB7-AC9A-44C7-9EAF-217D2F46A83B}" destId="{C4E96206-BE9F-4C5E-BE95-EA60D659A10B}" srcOrd="0" destOrd="0" parTransId="{004542A7-2431-4334-939C-745C127C1725}" sibTransId="{7F2D1598-4765-4B1A-8A99-0F4E7B5537E6}"/>
    <dgm:cxn modelId="{410D5C3D-18EE-44A2-B0BD-EFBEA57EEE88}" type="presOf" srcId="{C4E96206-BE9F-4C5E-BE95-EA60D659A10B}" destId="{3A24FFE7-7EFF-4448-B202-CE36574E7F6B}" srcOrd="0" destOrd="0" presId="urn:microsoft.com/office/officeart/2008/layout/LinedList"/>
    <dgm:cxn modelId="{7AB2ECBD-9549-41F0-BD65-0902F901E026}" srcId="{A8218CB7-AC9A-44C7-9EAF-217D2F46A83B}" destId="{FC5E30C4-7DC8-4247-94A9-D501EFB5B1D3}" srcOrd="4" destOrd="0" parTransId="{F32C805D-56EA-40C2-8BA4-64C8B0558986}" sibTransId="{23A33E1F-B124-4807-B56F-B53A69CC745C}"/>
    <dgm:cxn modelId="{EFE8A868-ABDC-44CB-B505-E1E399ECB951}" type="presOf" srcId="{4900ACFE-00C2-48D6-A534-48D5C0D96112}" destId="{32B4A60A-4803-4847-93BF-375AD091773E}" srcOrd="0" destOrd="0" presId="urn:microsoft.com/office/officeart/2008/layout/LinedList"/>
    <dgm:cxn modelId="{DDF1D5B9-FC4A-45F2-9A8C-5C7002B9A0A6}" type="presOf" srcId="{E1FEEFB3-D5D2-4EB5-A4EA-AAFB9DB52F07}" destId="{8EA0A6BC-9A65-4BBA-9EA3-D12111F320F5}" srcOrd="0" destOrd="0" presId="urn:microsoft.com/office/officeart/2008/layout/LinedList"/>
    <dgm:cxn modelId="{A3A4E5CC-4AD9-4E19-9478-AD5AEB55A18C}" type="presParOf" srcId="{814134C5-D283-46F2-A1FF-C43E496814D4}" destId="{970F31EE-CA31-4213-AC71-E8E3F5A5C9E1}" srcOrd="0" destOrd="0" presId="urn:microsoft.com/office/officeart/2008/layout/LinedList"/>
    <dgm:cxn modelId="{AD31B395-6141-4CCB-9E85-F09280640A7A}" type="presParOf" srcId="{814134C5-D283-46F2-A1FF-C43E496814D4}" destId="{808AD7D8-378E-40F1-9BE8-01853DE6E922}" srcOrd="1" destOrd="0" presId="urn:microsoft.com/office/officeart/2008/layout/LinedList"/>
    <dgm:cxn modelId="{C79D1B33-D161-48C0-8D3F-055AAC42C9DF}" type="presParOf" srcId="{808AD7D8-378E-40F1-9BE8-01853DE6E922}" destId="{3A24FFE7-7EFF-4448-B202-CE36574E7F6B}" srcOrd="0" destOrd="0" presId="urn:microsoft.com/office/officeart/2008/layout/LinedList"/>
    <dgm:cxn modelId="{527259EE-FCEB-408A-84CD-C0A187F7309A}" type="presParOf" srcId="{808AD7D8-378E-40F1-9BE8-01853DE6E922}" destId="{61C8E896-1D9C-4AA5-8614-481A582E9355}" srcOrd="1" destOrd="0" presId="urn:microsoft.com/office/officeart/2008/layout/LinedList"/>
    <dgm:cxn modelId="{124508CC-3F7C-4962-AF4F-C5D8B4653DFF}" type="presParOf" srcId="{814134C5-D283-46F2-A1FF-C43E496814D4}" destId="{FC30288C-2F20-4CBC-BDBD-9974263BD757}" srcOrd="2" destOrd="0" presId="urn:microsoft.com/office/officeart/2008/layout/LinedList"/>
    <dgm:cxn modelId="{E447D9D6-A394-457C-9C3B-4E781AC4B426}" type="presParOf" srcId="{814134C5-D283-46F2-A1FF-C43E496814D4}" destId="{0313B36C-FCDC-4E74-B6D1-1DF99812388F}" srcOrd="3" destOrd="0" presId="urn:microsoft.com/office/officeart/2008/layout/LinedList"/>
    <dgm:cxn modelId="{C684C5CB-04F3-4885-A51A-7E9D21AE6347}" type="presParOf" srcId="{0313B36C-FCDC-4E74-B6D1-1DF99812388F}" destId="{276E411D-1094-44B1-B228-BC6AEB03C730}" srcOrd="0" destOrd="0" presId="urn:microsoft.com/office/officeart/2008/layout/LinedList"/>
    <dgm:cxn modelId="{A72A3779-179B-4E61-AA26-1D16A276D85D}" type="presParOf" srcId="{0313B36C-FCDC-4E74-B6D1-1DF99812388F}" destId="{84BFCBEB-632A-42EB-83E6-F586E07F5A18}" srcOrd="1" destOrd="0" presId="urn:microsoft.com/office/officeart/2008/layout/LinedList"/>
    <dgm:cxn modelId="{4A4D063E-BF0D-43E5-BD33-1BB40E7C45BB}" type="presParOf" srcId="{814134C5-D283-46F2-A1FF-C43E496814D4}" destId="{EAD663EF-E010-4568-926B-CF0E1551B1F4}" srcOrd="4" destOrd="0" presId="urn:microsoft.com/office/officeart/2008/layout/LinedList"/>
    <dgm:cxn modelId="{056C8B53-6701-42DF-BEB2-FCAD024B61D5}" type="presParOf" srcId="{814134C5-D283-46F2-A1FF-C43E496814D4}" destId="{89654A5E-3F70-40BA-A68D-0C722D65FDAD}" srcOrd="5" destOrd="0" presId="urn:microsoft.com/office/officeart/2008/layout/LinedList"/>
    <dgm:cxn modelId="{5AFA2925-DE1B-48B9-9064-7D344E51E430}" type="presParOf" srcId="{89654A5E-3F70-40BA-A68D-0C722D65FDAD}" destId="{8EA0A6BC-9A65-4BBA-9EA3-D12111F320F5}" srcOrd="0" destOrd="0" presId="urn:microsoft.com/office/officeart/2008/layout/LinedList"/>
    <dgm:cxn modelId="{260D02E7-7D4E-411A-A45C-EEAB93C04EC3}" type="presParOf" srcId="{89654A5E-3F70-40BA-A68D-0C722D65FDAD}" destId="{B794DB24-8AA1-499E-92A4-DE35C6A5C229}" srcOrd="1" destOrd="0" presId="urn:microsoft.com/office/officeart/2008/layout/LinedList"/>
    <dgm:cxn modelId="{B99B0914-D458-476E-B8CC-840D0A230E23}" type="presParOf" srcId="{814134C5-D283-46F2-A1FF-C43E496814D4}" destId="{CD537843-D057-4CE0-85F7-CE06A7D5DE60}" srcOrd="6" destOrd="0" presId="urn:microsoft.com/office/officeart/2008/layout/LinedList"/>
    <dgm:cxn modelId="{4DB7A3B6-8AD1-4719-BA5F-D67554349C6D}" type="presParOf" srcId="{814134C5-D283-46F2-A1FF-C43E496814D4}" destId="{8376A502-B3B0-44F3-AE0B-9DCF9D261F86}" srcOrd="7" destOrd="0" presId="urn:microsoft.com/office/officeart/2008/layout/LinedList"/>
    <dgm:cxn modelId="{5B3EDA72-CBC2-4029-8DA0-61866CC6D7E4}" type="presParOf" srcId="{8376A502-B3B0-44F3-AE0B-9DCF9D261F86}" destId="{32B4A60A-4803-4847-93BF-375AD091773E}" srcOrd="0" destOrd="0" presId="urn:microsoft.com/office/officeart/2008/layout/LinedList"/>
    <dgm:cxn modelId="{A0A0C242-F93B-4F98-BE2C-544A098B6B01}" type="presParOf" srcId="{8376A502-B3B0-44F3-AE0B-9DCF9D261F86}" destId="{622E5D66-53E9-419A-8968-F05641931C6A}" srcOrd="1" destOrd="0" presId="urn:microsoft.com/office/officeart/2008/layout/LinedList"/>
    <dgm:cxn modelId="{34C76220-0123-4DC1-A43D-8B57C0CA549E}" type="presParOf" srcId="{814134C5-D283-46F2-A1FF-C43E496814D4}" destId="{62CA346F-1A88-4AD1-9BF7-5FE29E7FE55F}" srcOrd="8" destOrd="0" presId="urn:microsoft.com/office/officeart/2008/layout/LinedList"/>
    <dgm:cxn modelId="{36E0AECE-0755-4B6B-89C9-D42DE2831DB9}" type="presParOf" srcId="{814134C5-D283-46F2-A1FF-C43E496814D4}" destId="{028062C5-4685-4F0E-ABC6-C111F46B822D}" srcOrd="9" destOrd="0" presId="urn:microsoft.com/office/officeart/2008/layout/LinedList"/>
    <dgm:cxn modelId="{012F3CE8-6190-460C-8AE5-602D604DDD4B}" type="presParOf" srcId="{028062C5-4685-4F0E-ABC6-C111F46B822D}" destId="{08EBAA3C-1655-4AA1-BE6C-A437D9A904D5}" srcOrd="0" destOrd="0" presId="urn:microsoft.com/office/officeart/2008/layout/LinedList"/>
    <dgm:cxn modelId="{B9C90182-FF8D-4F02-BE53-836BB1A96E4D}" type="presParOf" srcId="{028062C5-4685-4F0E-ABC6-C111F46B822D}" destId="{DBE5479D-0185-45A5-88F7-8E1F49DE71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6DCB1-9586-4947-BEB3-33C585EF1D4D}">
      <dsp:nvSpPr>
        <dsp:cNvPr id="0" name=""/>
        <dsp:cNvSpPr/>
      </dsp:nvSpPr>
      <dsp:spPr>
        <a:xfrm>
          <a:off x="0" y="137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9E507-32D1-48FF-BF73-3427D78FEEAA}">
      <dsp:nvSpPr>
        <dsp:cNvPr id="0" name=""/>
        <dsp:cNvSpPr/>
      </dsp:nvSpPr>
      <dsp:spPr>
        <a:xfrm>
          <a:off x="0" y="1379"/>
          <a:ext cx="8229600" cy="1122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Federal Reserve System was established by Congress in 1913 to oversee monetary system as well as economic activity throughout the country. All nationally charted banks are members and hold reserves balances at the Fed.</a:t>
          </a:r>
          <a:endParaRPr lang="en-US" sz="1800" kern="1200" dirty="0"/>
        </a:p>
      </dsp:txBody>
      <dsp:txXfrm>
        <a:off x="0" y="1379"/>
        <a:ext cx="8229600" cy="1122430"/>
      </dsp:txXfrm>
    </dsp:sp>
    <dsp:sp modelId="{CB2DB19A-543F-4C25-9530-BE7EA76E8260}">
      <dsp:nvSpPr>
        <dsp:cNvPr id="0" name=""/>
        <dsp:cNvSpPr/>
      </dsp:nvSpPr>
      <dsp:spPr>
        <a:xfrm>
          <a:off x="0" y="11238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26DFD-2BEC-44CC-98A7-BDD102617A1B}">
      <dsp:nvSpPr>
        <dsp:cNvPr id="0" name=""/>
        <dsp:cNvSpPr/>
      </dsp:nvSpPr>
      <dsp:spPr>
        <a:xfrm>
          <a:off x="0" y="1123809"/>
          <a:ext cx="8229600" cy="116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The system is comprised of a Board of Governors and 12 Reserve Banks throughout the country (</a:t>
          </a:r>
          <a:r>
            <a:rPr lang="en-US" sz="1800" b="0" i="0" kern="1200" dirty="0" smtClean="0"/>
            <a:t>Boston, New York, Philadelphia, Cleveland, Richmond, Atlanta, Chicago, St. Louis, Minneapolis, Kansas City, Dallas, and San Francisco)</a:t>
          </a:r>
          <a:endParaRPr lang="en-US" sz="1800" kern="1200" dirty="0"/>
        </a:p>
      </dsp:txBody>
      <dsp:txXfrm>
        <a:off x="0" y="1123809"/>
        <a:ext cx="8229600" cy="1163546"/>
      </dsp:txXfrm>
    </dsp:sp>
    <dsp:sp modelId="{DF2BF884-7C77-4F10-94ED-9364D7550EC2}">
      <dsp:nvSpPr>
        <dsp:cNvPr id="0" name=""/>
        <dsp:cNvSpPr/>
      </dsp:nvSpPr>
      <dsp:spPr>
        <a:xfrm>
          <a:off x="0" y="228735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AAB335-0DF9-43FB-8194-E8F5EFC160BF}">
      <dsp:nvSpPr>
        <dsp:cNvPr id="0" name=""/>
        <dsp:cNvSpPr/>
      </dsp:nvSpPr>
      <dsp:spPr>
        <a:xfrm>
          <a:off x="0" y="2287356"/>
          <a:ext cx="8229600" cy="70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Supervise and regulate banks within the financial system. Produce regional reports on economic activity.</a:t>
          </a:r>
          <a:endParaRPr lang="en-US" sz="1800" kern="1200" dirty="0"/>
        </a:p>
      </dsp:txBody>
      <dsp:txXfrm>
        <a:off x="0" y="2287356"/>
        <a:ext cx="8229600" cy="702219"/>
      </dsp:txXfrm>
    </dsp:sp>
    <dsp:sp modelId="{0AD85BF7-8317-43AF-A78F-0D19C9CACB8F}">
      <dsp:nvSpPr>
        <dsp:cNvPr id="0" name=""/>
        <dsp:cNvSpPr/>
      </dsp:nvSpPr>
      <dsp:spPr>
        <a:xfrm>
          <a:off x="0" y="298957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B1F89-A4BD-439D-92C5-CE8645175A92}">
      <dsp:nvSpPr>
        <dsp:cNvPr id="0" name=""/>
        <dsp:cNvSpPr/>
      </dsp:nvSpPr>
      <dsp:spPr>
        <a:xfrm>
          <a:off x="0" y="2989576"/>
          <a:ext cx="8229600" cy="10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Federal Open Market Committee (FOMC) is the policy making board of the Federal Reserve System. The committee has a dual </a:t>
          </a:r>
          <a:r>
            <a:rPr lang="en-US" sz="1800" kern="1200" dirty="0"/>
            <a:t>mandate of maximum employment and stable prices (inflation)</a:t>
          </a:r>
        </a:p>
      </dsp:txBody>
      <dsp:txXfrm>
        <a:off x="0" y="2989576"/>
        <a:ext cx="8229600" cy="1044299"/>
      </dsp:txXfrm>
    </dsp:sp>
    <dsp:sp modelId="{947CDBEB-0B95-44C8-97D8-16810B309F3F}">
      <dsp:nvSpPr>
        <dsp:cNvPr id="0" name=""/>
        <dsp:cNvSpPr/>
      </dsp:nvSpPr>
      <dsp:spPr>
        <a:xfrm>
          <a:off x="0" y="403387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F50CBA-43FA-4137-9EF1-9FFA15BBF9FE}">
      <dsp:nvSpPr>
        <dsp:cNvPr id="0" name=""/>
        <dsp:cNvSpPr/>
      </dsp:nvSpPr>
      <dsp:spPr>
        <a:xfrm>
          <a:off x="0" y="4033876"/>
          <a:ext cx="8229600" cy="49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a:t>Typically uses </a:t>
          </a:r>
          <a:r>
            <a:rPr lang="en-US" sz="1800" kern="1200" dirty="0" smtClean="0"/>
            <a:t>overnight interest rates to </a:t>
          </a:r>
          <a:r>
            <a:rPr lang="en-US" sz="1800" kern="1200" dirty="0"/>
            <a:t>conduct policy</a:t>
          </a:r>
        </a:p>
      </dsp:txBody>
      <dsp:txXfrm>
        <a:off x="0" y="4033876"/>
        <a:ext cx="8229600" cy="490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FB72B-7D73-4020-87C1-4DA3E1ACF620}">
      <dsp:nvSpPr>
        <dsp:cNvPr id="0" name=""/>
        <dsp:cNvSpPr/>
      </dsp:nvSpPr>
      <dsp:spPr>
        <a:xfrm>
          <a:off x="3727371" y="1179330"/>
          <a:ext cx="387428" cy="1086006"/>
        </a:xfrm>
        <a:custGeom>
          <a:avLst/>
          <a:gdLst/>
          <a:ahLst/>
          <a:cxnLst/>
          <a:rect l="0" t="0" r="0" b="0"/>
          <a:pathLst>
            <a:path>
              <a:moveTo>
                <a:pt x="387428" y="0"/>
              </a:moveTo>
              <a:lnTo>
                <a:pt x="387428" y="1086006"/>
              </a:lnTo>
              <a:lnTo>
                <a:pt x="0" y="10860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569995-3614-4042-8592-425573FE1BBF}">
      <dsp:nvSpPr>
        <dsp:cNvPr id="0" name=""/>
        <dsp:cNvSpPr/>
      </dsp:nvSpPr>
      <dsp:spPr>
        <a:xfrm>
          <a:off x="4114800" y="1179330"/>
          <a:ext cx="2936918" cy="2168750"/>
        </a:xfrm>
        <a:custGeom>
          <a:avLst/>
          <a:gdLst/>
          <a:ahLst/>
          <a:cxnLst/>
          <a:rect l="0" t="0" r="0" b="0"/>
          <a:pathLst>
            <a:path>
              <a:moveTo>
                <a:pt x="0" y="0"/>
              </a:moveTo>
              <a:lnTo>
                <a:pt x="0" y="1921395"/>
              </a:lnTo>
              <a:lnTo>
                <a:pt x="2936918" y="1921395"/>
              </a:lnTo>
              <a:lnTo>
                <a:pt x="2936918" y="21687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1D5D7-E561-48A5-8D6D-0E3BE01916C2}">
      <dsp:nvSpPr>
        <dsp:cNvPr id="0" name=""/>
        <dsp:cNvSpPr/>
      </dsp:nvSpPr>
      <dsp:spPr>
        <a:xfrm>
          <a:off x="4069080" y="1179330"/>
          <a:ext cx="91440" cy="2167302"/>
        </a:xfrm>
        <a:custGeom>
          <a:avLst/>
          <a:gdLst/>
          <a:ahLst/>
          <a:cxnLst/>
          <a:rect l="0" t="0" r="0" b="0"/>
          <a:pathLst>
            <a:path>
              <a:moveTo>
                <a:pt x="45720" y="0"/>
              </a:moveTo>
              <a:lnTo>
                <a:pt x="45720" y="2167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ED7878-B41C-4DF1-AFCC-7D576BCB22C8}">
      <dsp:nvSpPr>
        <dsp:cNvPr id="0" name=""/>
        <dsp:cNvSpPr/>
      </dsp:nvSpPr>
      <dsp:spPr>
        <a:xfrm>
          <a:off x="1254078" y="1179330"/>
          <a:ext cx="2860721" cy="2168750"/>
        </a:xfrm>
        <a:custGeom>
          <a:avLst/>
          <a:gdLst/>
          <a:ahLst/>
          <a:cxnLst/>
          <a:rect l="0" t="0" r="0" b="0"/>
          <a:pathLst>
            <a:path>
              <a:moveTo>
                <a:pt x="2860721" y="0"/>
              </a:moveTo>
              <a:lnTo>
                <a:pt x="2860721" y="1921395"/>
              </a:lnTo>
              <a:lnTo>
                <a:pt x="0" y="1921395"/>
              </a:lnTo>
              <a:lnTo>
                <a:pt x="0" y="21687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A8829-FB06-43C4-A454-DC9E0CBC3656}">
      <dsp:nvSpPr>
        <dsp:cNvPr id="0" name=""/>
        <dsp:cNvSpPr/>
      </dsp:nvSpPr>
      <dsp:spPr>
        <a:xfrm>
          <a:off x="2936918" y="1448"/>
          <a:ext cx="2355763" cy="117788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FOMC</a:t>
          </a:r>
        </a:p>
        <a:p>
          <a:pPr lvl="0" algn="ctr" defTabSz="800100">
            <a:lnSpc>
              <a:spcPct val="90000"/>
            </a:lnSpc>
            <a:spcBef>
              <a:spcPct val="0"/>
            </a:spcBef>
            <a:spcAft>
              <a:spcPct val="35000"/>
            </a:spcAft>
          </a:pPr>
          <a:r>
            <a:rPr lang="en-US" sz="1800" kern="1200" dirty="0" smtClean="0"/>
            <a:t>12 members</a:t>
          </a:r>
          <a:endParaRPr lang="en-US" sz="1800" kern="1200" dirty="0"/>
        </a:p>
      </dsp:txBody>
      <dsp:txXfrm>
        <a:off x="2936918" y="1448"/>
        <a:ext cx="2355763" cy="1177881"/>
      </dsp:txXfrm>
    </dsp:sp>
    <dsp:sp modelId="{7ACF7B07-9843-4504-AA3B-7C9510AFE317}">
      <dsp:nvSpPr>
        <dsp:cNvPr id="0" name=""/>
        <dsp:cNvSpPr/>
      </dsp:nvSpPr>
      <dsp:spPr>
        <a:xfrm>
          <a:off x="76197" y="3348081"/>
          <a:ext cx="2355763" cy="117788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Stanley Fisher – Vice  Chairman</a:t>
          </a:r>
        </a:p>
        <a:p>
          <a:pPr lvl="0" algn="ctr" defTabSz="800100">
            <a:lnSpc>
              <a:spcPct val="90000"/>
            </a:lnSpc>
            <a:spcBef>
              <a:spcPct val="0"/>
            </a:spcBef>
            <a:spcAft>
              <a:spcPct val="35000"/>
            </a:spcAft>
          </a:pPr>
          <a:r>
            <a:rPr lang="en-US" sz="1800" kern="1200" dirty="0" smtClean="0"/>
            <a:t>William Dudley-NY Fed President </a:t>
          </a:r>
          <a:endParaRPr lang="en-US" sz="1800" kern="1200" dirty="0"/>
        </a:p>
      </dsp:txBody>
      <dsp:txXfrm>
        <a:off x="76197" y="3348081"/>
        <a:ext cx="2355763" cy="1177881"/>
      </dsp:txXfrm>
    </dsp:sp>
    <dsp:sp modelId="{A772033E-8696-4BDF-9B37-ECF372AAF7D6}">
      <dsp:nvSpPr>
        <dsp:cNvPr id="0" name=""/>
        <dsp:cNvSpPr/>
      </dsp:nvSpPr>
      <dsp:spPr>
        <a:xfrm>
          <a:off x="2936918" y="3346632"/>
          <a:ext cx="2355763" cy="117788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5 Remaining Board of Governors</a:t>
          </a:r>
          <a:endParaRPr lang="en-US" sz="1800" kern="1200" dirty="0"/>
        </a:p>
      </dsp:txBody>
      <dsp:txXfrm>
        <a:off x="2936918" y="3346632"/>
        <a:ext cx="2355763" cy="1177881"/>
      </dsp:txXfrm>
    </dsp:sp>
    <dsp:sp modelId="{8989275B-4EC3-486B-A2B6-7B9F1F535E95}">
      <dsp:nvSpPr>
        <dsp:cNvPr id="0" name=""/>
        <dsp:cNvSpPr/>
      </dsp:nvSpPr>
      <dsp:spPr>
        <a:xfrm>
          <a:off x="5873836" y="3348081"/>
          <a:ext cx="2355763" cy="117788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4 of 11 remaining Reserve Bank Presidents</a:t>
          </a:r>
        </a:p>
        <a:p>
          <a:pPr lvl="0" algn="ctr" defTabSz="800100">
            <a:lnSpc>
              <a:spcPct val="90000"/>
            </a:lnSpc>
            <a:spcBef>
              <a:spcPct val="0"/>
            </a:spcBef>
            <a:spcAft>
              <a:spcPct val="35000"/>
            </a:spcAft>
          </a:pPr>
          <a:r>
            <a:rPr lang="en-US" sz="1800" kern="1200" dirty="0" smtClean="0"/>
            <a:t>(rotating)</a:t>
          </a:r>
          <a:endParaRPr lang="en-US" sz="1800" kern="1200" dirty="0"/>
        </a:p>
      </dsp:txBody>
      <dsp:txXfrm>
        <a:off x="5873836" y="3348081"/>
        <a:ext cx="2355763" cy="1177881"/>
      </dsp:txXfrm>
    </dsp:sp>
    <dsp:sp modelId="{CBD5EEE1-73B0-45E8-AF35-09AA3D09E53A}">
      <dsp:nvSpPr>
        <dsp:cNvPr id="0" name=""/>
        <dsp:cNvSpPr/>
      </dsp:nvSpPr>
      <dsp:spPr>
        <a:xfrm>
          <a:off x="1371608" y="1676396"/>
          <a:ext cx="2355763" cy="117788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Janet Yellen -Chairwoman</a:t>
          </a:r>
          <a:endParaRPr lang="en-US" sz="1800" kern="1200" dirty="0"/>
        </a:p>
      </dsp:txBody>
      <dsp:txXfrm>
        <a:off x="1371608" y="1676396"/>
        <a:ext cx="2355763" cy="1177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82015-44A0-4FB2-9C04-5D6CBF8B04EF}">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DD788-2900-4576-B66B-98ECA32ADE81}">
      <dsp:nvSpPr>
        <dsp:cNvPr id="0" name=""/>
        <dsp:cNvSpPr/>
      </dsp:nvSpPr>
      <dsp:spPr>
        <a:xfrm>
          <a:off x="0" y="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dirty="0" smtClean="0"/>
            <a:t>FOMC meets </a:t>
          </a:r>
          <a:r>
            <a:rPr lang="en-US" sz="3100" kern="1200" dirty="0"/>
            <a:t>8 times per year, usually 6 weeks </a:t>
          </a:r>
          <a:r>
            <a:rPr lang="en-US" sz="3100" kern="1200" smtClean="0"/>
            <a:t>apart. Releases minutes 3 weeks afterwards</a:t>
          </a:r>
          <a:endParaRPr lang="en-US" sz="3100" kern="1200" dirty="0"/>
        </a:p>
      </dsp:txBody>
      <dsp:txXfrm>
        <a:off x="0" y="0"/>
        <a:ext cx="8229600" cy="1131490"/>
      </dsp:txXfrm>
    </dsp:sp>
    <dsp:sp modelId="{8DA38274-11EE-44B0-9F78-63ED49E62B1C}">
      <dsp:nvSpPr>
        <dsp:cNvPr id="0" name=""/>
        <dsp:cNvSpPr/>
      </dsp:nvSpPr>
      <dsp:spPr>
        <a:xfrm>
          <a:off x="0" y="11314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AD131-D46C-4BDD-A320-7D7E04AD3BD2}">
      <dsp:nvSpPr>
        <dsp:cNvPr id="0" name=""/>
        <dsp:cNvSpPr/>
      </dsp:nvSpPr>
      <dsp:spPr>
        <a:xfrm>
          <a:off x="0" y="113149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dirty="0"/>
            <a:t>Each quarter, the meetings include economic projections and a press conference</a:t>
          </a:r>
        </a:p>
      </dsp:txBody>
      <dsp:txXfrm>
        <a:off x="0" y="1131490"/>
        <a:ext cx="8229600" cy="1131490"/>
      </dsp:txXfrm>
    </dsp:sp>
    <dsp:sp modelId="{6040D26C-EE50-4DB0-8015-9D7CE8DC20F7}">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D4CCD-C851-4B3F-8EC4-257A6D307714}">
      <dsp:nvSpPr>
        <dsp:cNvPr id="0" name=""/>
        <dsp:cNvSpPr/>
      </dsp:nvSpPr>
      <dsp:spPr>
        <a:xfrm>
          <a:off x="0" y="2262981"/>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dirty="0"/>
            <a:t>Rate decision, statement and projections released at 1pm</a:t>
          </a:r>
        </a:p>
      </dsp:txBody>
      <dsp:txXfrm>
        <a:off x="0" y="2262981"/>
        <a:ext cx="8229600" cy="1131490"/>
      </dsp:txXfrm>
    </dsp:sp>
    <dsp:sp modelId="{47902846-BB73-4659-A777-7D0DB031DAB5}">
      <dsp:nvSpPr>
        <dsp:cNvPr id="0" name=""/>
        <dsp:cNvSpPr/>
      </dsp:nvSpPr>
      <dsp:spPr>
        <a:xfrm>
          <a:off x="0" y="33944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5699D-5F2A-4AD7-96A3-46732B65ED7D}">
      <dsp:nvSpPr>
        <dsp:cNvPr id="0" name=""/>
        <dsp:cNvSpPr/>
      </dsp:nvSpPr>
      <dsp:spPr>
        <a:xfrm>
          <a:off x="0" y="3394472"/>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dirty="0" smtClean="0"/>
            <a:t>Chairperson’s </a:t>
          </a:r>
          <a:r>
            <a:rPr lang="en-US" sz="3100" kern="1200" dirty="0"/>
            <a:t>press conference begins 30 minutes later</a:t>
          </a:r>
        </a:p>
      </dsp:txBody>
      <dsp:txXfrm>
        <a:off x="0" y="3394472"/>
        <a:ext cx="8229600" cy="1131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F31EE-CA31-4213-AC71-E8E3F5A5C9E1}">
      <dsp:nvSpPr>
        <dsp:cNvPr id="0" name=""/>
        <dsp:cNvSpPr/>
      </dsp:nvSpPr>
      <dsp:spPr>
        <a:xfrm>
          <a:off x="0" y="55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24FFE7-7EFF-4448-B202-CE36574E7F6B}">
      <dsp:nvSpPr>
        <dsp:cNvPr id="0" name=""/>
        <dsp:cNvSpPr/>
      </dsp:nvSpPr>
      <dsp:spPr>
        <a:xfrm>
          <a:off x="0" y="552"/>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a:t>Understanding the data and expectations</a:t>
          </a:r>
        </a:p>
      </dsp:txBody>
      <dsp:txXfrm>
        <a:off x="0" y="552"/>
        <a:ext cx="8229600" cy="904971"/>
      </dsp:txXfrm>
    </dsp:sp>
    <dsp:sp modelId="{FC30288C-2F20-4CBC-BDBD-9974263BD757}">
      <dsp:nvSpPr>
        <dsp:cNvPr id="0" name=""/>
        <dsp:cNvSpPr/>
      </dsp:nvSpPr>
      <dsp:spPr>
        <a:xfrm>
          <a:off x="0" y="9055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E411D-1094-44B1-B228-BC6AEB03C730}">
      <dsp:nvSpPr>
        <dsp:cNvPr id="0" name=""/>
        <dsp:cNvSpPr/>
      </dsp:nvSpPr>
      <dsp:spPr>
        <a:xfrm>
          <a:off x="0" y="905524"/>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a:t>Interpreting the actual outcome</a:t>
          </a:r>
        </a:p>
      </dsp:txBody>
      <dsp:txXfrm>
        <a:off x="0" y="905524"/>
        <a:ext cx="8229600" cy="904971"/>
      </dsp:txXfrm>
    </dsp:sp>
    <dsp:sp modelId="{EAD663EF-E010-4568-926B-CF0E1551B1F4}">
      <dsp:nvSpPr>
        <dsp:cNvPr id="0" name=""/>
        <dsp:cNvSpPr/>
      </dsp:nvSpPr>
      <dsp:spPr>
        <a:xfrm>
          <a:off x="0" y="1810495"/>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0A6BC-9A65-4BBA-9EA3-D12111F320F5}">
      <dsp:nvSpPr>
        <dsp:cNvPr id="0" name=""/>
        <dsp:cNvSpPr/>
      </dsp:nvSpPr>
      <dsp:spPr>
        <a:xfrm>
          <a:off x="0" y="1810495"/>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a:t>Finding value in the markets</a:t>
          </a:r>
        </a:p>
      </dsp:txBody>
      <dsp:txXfrm>
        <a:off x="0" y="1810495"/>
        <a:ext cx="8229600" cy="904971"/>
      </dsp:txXfrm>
    </dsp:sp>
    <dsp:sp modelId="{CD537843-D057-4CE0-85F7-CE06A7D5DE60}">
      <dsp:nvSpPr>
        <dsp:cNvPr id="0" name=""/>
        <dsp:cNvSpPr/>
      </dsp:nvSpPr>
      <dsp:spPr>
        <a:xfrm>
          <a:off x="0" y="271546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4A60A-4803-4847-93BF-375AD091773E}">
      <dsp:nvSpPr>
        <dsp:cNvPr id="0" name=""/>
        <dsp:cNvSpPr/>
      </dsp:nvSpPr>
      <dsp:spPr>
        <a:xfrm>
          <a:off x="0" y="2715467"/>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a:t>Executing your ideas</a:t>
          </a:r>
        </a:p>
      </dsp:txBody>
      <dsp:txXfrm>
        <a:off x="0" y="2715467"/>
        <a:ext cx="8229600" cy="904971"/>
      </dsp:txXfrm>
    </dsp:sp>
    <dsp:sp modelId="{62CA346F-1A88-4AD1-9BF7-5FE29E7FE55F}">
      <dsp:nvSpPr>
        <dsp:cNvPr id="0" name=""/>
        <dsp:cNvSpPr/>
      </dsp:nvSpPr>
      <dsp:spPr>
        <a:xfrm>
          <a:off x="0" y="36204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BAA3C-1655-4AA1-BE6C-A437D9A904D5}">
      <dsp:nvSpPr>
        <dsp:cNvPr id="0" name=""/>
        <dsp:cNvSpPr/>
      </dsp:nvSpPr>
      <dsp:spPr>
        <a:xfrm>
          <a:off x="0" y="3620438"/>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a:t>What parts of the process can become automated?</a:t>
          </a:r>
        </a:p>
      </dsp:txBody>
      <dsp:txXfrm>
        <a:off x="0" y="3620438"/>
        <a:ext cx="8229600" cy="9049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C295FC-A677-43BB-A26A-3BC0E9993BB9}"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391247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295FC-A677-43BB-A26A-3BC0E9993BB9}"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385328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295FC-A677-43BB-A26A-3BC0E9993BB9}"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108961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295FC-A677-43BB-A26A-3BC0E9993BB9}"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270679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295FC-A677-43BB-A26A-3BC0E9993BB9}"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260354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295FC-A677-43BB-A26A-3BC0E9993BB9}"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247046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295FC-A677-43BB-A26A-3BC0E9993BB9}"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8243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295FC-A677-43BB-A26A-3BC0E9993BB9}"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68881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295FC-A677-43BB-A26A-3BC0E9993BB9}"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30016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C295FC-A677-43BB-A26A-3BC0E9993BB9}"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381353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C295FC-A677-43BB-A26A-3BC0E9993BB9}"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9B20C-C166-405C-84EE-D44577D10E91}" type="slidenum">
              <a:rPr lang="en-US" smtClean="0"/>
              <a:t>‹#›</a:t>
            </a:fld>
            <a:endParaRPr lang="en-US"/>
          </a:p>
        </p:txBody>
      </p:sp>
    </p:spTree>
    <p:extLst>
      <p:ext uri="{BB962C8B-B14F-4D97-AF65-F5344CB8AC3E}">
        <p14:creationId xmlns:p14="http://schemas.microsoft.com/office/powerpoint/2010/main" val="358463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295FC-A677-43BB-A26A-3BC0E9993BB9}" type="datetimeFigureOut">
              <a:rPr lang="en-US" smtClean="0"/>
              <a:t>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9B20C-C166-405C-84EE-D44577D10E91}" type="slidenum">
              <a:rPr lang="en-US" smtClean="0"/>
              <a:t>‹#›</a:t>
            </a:fld>
            <a:endParaRPr lang="en-US"/>
          </a:p>
        </p:txBody>
      </p:sp>
    </p:spTree>
    <p:extLst>
      <p:ext uri="{BB962C8B-B14F-4D97-AF65-F5344CB8AC3E}">
        <p14:creationId xmlns:p14="http://schemas.microsoft.com/office/powerpoint/2010/main" val="17621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667000"/>
          </a:xfrm>
        </p:spPr>
        <p:txBody>
          <a:bodyPr/>
          <a:lstStyle/>
          <a:p>
            <a:r>
              <a:rPr lang="en-US" dirty="0">
                <a:solidFill>
                  <a:schemeClr val="bg1"/>
                </a:solidFill>
              </a:rPr>
              <a:t>Trading FOMC 12/14/16</a:t>
            </a:r>
          </a:p>
        </p:txBody>
      </p:sp>
      <p:sp>
        <p:nvSpPr>
          <p:cNvPr id="3" name="Subtitle 2"/>
          <p:cNvSpPr>
            <a:spLocks noGrp="1"/>
          </p:cNvSpPr>
          <p:nvPr>
            <p:ph type="subTitle" idx="1"/>
          </p:nvPr>
        </p:nvSpPr>
        <p:spPr>
          <a:xfrm>
            <a:off x="1371600" y="5410200"/>
            <a:ext cx="6400800" cy="1066800"/>
          </a:xfrm>
        </p:spPr>
        <p:txBody>
          <a:bodyPr/>
          <a:lstStyle/>
          <a:p>
            <a:r>
              <a:rPr lang="en-US" dirty="0"/>
              <a:t>A look at </a:t>
            </a:r>
            <a:r>
              <a:rPr lang="en-US" dirty="0" smtClean="0"/>
              <a:t>ZN</a:t>
            </a:r>
            <a:r>
              <a:rPr lang="en-US" dirty="0" smtClean="0"/>
              <a:t>, ES, </a:t>
            </a:r>
            <a:r>
              <a:rPr lang="en-US" dirty="0"/>
              <a:t>6E and GC</a:t>
            </a:r>
          </a:p>
        </p:txBody>
      </p:sp>
    </p:spTree>
    <p:extLst>
      <p:ext uri="{BB962C8B-B14F-4D97-AF65-F5344CB8AC3E}">
        <p14:creationId xmlns:p14="http://schemas.microsoft.com/office/powerpoint/2010/main" val="2054518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6E H7 – Euro Currency Futures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6375" y="1600200"/>
            <a:ext cx="7491249" cy="4525963"/>
          </a:xfrm>
        </p:spPr>
      </p:pic>
    </p:spTree>
    <p:extLst>
      <p:ext uri="{BB962C8B-B14F-4D97-AF65-F5344CB8AC3E}">
        <p14:creationId xmlns:p14="http://schemas.microsoft.com/office/powerpoint/2010/main" val="419144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6E H7 – Euro Currency Futures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6375" y="1600200"/>
            <a:ext cx="7491249" cy="4525963"/>
          </a:xfrm>
        </p:spPr>
      </p:pic>
    </p:spTree>
    <p:extLst>
      <p:ext uri="{BB962C8B-B14F-4D97-AF65-F5344CB8AC3E}">
        <p14:creationId xmlns:p14="http://schemas.microsoft.com/office/powerpoint/2010/main" val="359726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GC G7 – Gold Futures</a:t>
            </a:r>
          </a:p>
        </p:txBody>
      </p:sp>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90600" y="1676400"/>
            <a:ext cx="7241540" cy="4525963"/>
          </a:xfrm>
        </p:spPr>
      </p:pic>
    </p:spTree>
    <p:extLst>
      <p:ext uri="{BB962C8B-B14F-4D97-AF65-F5344CB8AC3E}">
        <p14:creationId xmlns:p14="http://schemas.microsoft.com/office/powerpoint/2010/main" val="75342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GC G7 – Gold Futures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355158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Conclusions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12957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44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What is the </a:t>
            </a:r>
            <a:r>
              <a:rPr lang="en-US" dirty="0" smtClean="0"/>
              <a:t>Federal Reserve?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414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95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Federal Open Market Committee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612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712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974729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7200" y="381000"/>
            <a:ext cx="8305800" cy="76944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4400" dirty="0">
                <a:latin typeface="+mj-lt"/>
              </a:rPr>
              <a:t>FOMC Meeting Structure</a:t>
            </a:r>
            <a:endParaRPr lang="en-US" dirty="0"/>
          </a:p>
        </p:txBody>
      </p:sp>
    </p:spTree>
    <p:extLst>
      <p:ext uri="{BB962C8B-B14F-4D97-AF65-F5344CB8AC3E}">
        <p14:creationId xmlns:p14="http://schemas.microsoft.com/office/powerpoint/2010/main" val="2404172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dirty="0"/>
              <a:t>Expectations vs Outcome</a:t>
            </a:r>
            <a:br>
              <a:rPr lang="en-US" dirty="0"/>
            </a:br>
            <a:endParaRPr lang="en-US" dirty="0"/>
          </a:p>
        </p:txBody>
      </p:sp>
      <p:sp>
        <p:nvSpPr>
          <p:cNvPr id="3" name="Content Placeholder 2"/>
          <p:cNvSpPr>
            <a:spLocks noGrp="1"/>
          </p:cNvSpPr>
          <p:nvPr>
            <p:ph idx="1"/>
          </p:nvPr>
        </p:nvSpPr>
        <p:spPr/>
        <p:txBody>
          <a:bodyPr/>
          <a:lstStyle/>
          <a:p>
            <a:r>
              <a:rPr lang="en-US" dirty="0"/>
              <a:t>The market will react to the difference between expectations and outcome</a:t>
            </a:r>
          </a:p>
          <a:p>
            <a:r>
              <a:rPr lang="en-US" dirty="0"/>
              <a:t>Ahead of the December 14 decision, markets had a 25 </a:t>
            </a:r>
            <a:r>
              <a:rPr lang="en-US" dirty="0" err="1"/>
              <a:t>bp</a:t>
            </a:r>
            <a:r>
              <a:rPr lang="en-US" dirty="0"/>
              <a:t> hike completely priced in</a:t>
            </a:r>
          </a:p>
          <a:p>
            <a:r>
              <a:rPr lang="en-US" dirty="0"/>
              <a:t>The reaction came from the surprise in the increase in the “dot plot”</a:t>
            </a:r>
          </a:p>
          <a:p>
            <a:r>
              <a:rPr lang="en-US" dirty="0"/>
              <a:t>Yellen’s press conference did little to stop the momentum in the market</a:t>
            </a:r>
          </a:p>
        </p:txBody>
      </p:sp>
    </p:spTree>
    <p:extLst>
      <p:ext uri="{BB962C8B-B14F-4D97-AF65-F5344CB8AC3E}">
        <p14:creationId xmlns:p14="http://schemas.microsoft.com/office/powerpoint/2010/main" val="293085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What mattered in December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8001000" cy="4953000"/>
          </a:xfrm>
        </p:spPr>
      </p:pic>
    </p:spTree>
    <p:extLst>
      <p:ext uri="{BB962C8B-B14F-4D97-AF65-F5344CB8AC3E}">
        <p14:creationId xmlns:p14="http://schemas.microsoft.com/office/powerpoint/2010/main" val="3730501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ZN H7 - US Ten Year Futures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239970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ZN H7 - US Ten Year Futures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411065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ES H7 – S&amp;P 500 Futures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4172576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347</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Trading FOMC 12/14/16</vt:lpstr>
      <vt:lpstr>What is the Federal Reserve?</vt:lpstr>
      <vt:lpstr>Federal Open Market Committee</vt:lpstr>
      <vt:lpstr>PowerPoint Presentation</vt:lpstr>
      <vt:lpstr>Expectations vs Outcome </vt:lpstr>
      <vt:lpstr>What mattered in December</vt:lpstr>
      <vt:lpstr>ZN H7 - US Ten Year Futures</vt:lpstr>
      <vt:lpstr>ZN H7 - US Ten Year Futures</vt:lpstr>
      <vt:lpstr>ES H7 – S&amp;P 500 Futures</vt:lpstr>
      <vt:lpstr>6E H7 – Euro Currency Futures</vt:lpstr>
      <vt:lpstr>6E H7 – Euro Currency Futures</vt:lpstr>
      <vt:lpstr>GC G7 – Gold Futures</vt:lpstr>
      <vt:lpstr>GC G7 – Gold Futures</vt:lpstr>
      <vt:lpstr>Conclusions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FOMC 12/14/16</dc:title>
  <dc:creator>John the Great Navarro</dc:creator>
  <cp:lastModifiedBy>John the Great Navarro</cp:lastModifiedBy>
  <cp:revision>20</cp:revision>
  <dcterms:created xsi:type="dcterms:W3CDTF">2017-01-03T19:18:12Z</dcterms:created>
  <dcterms:modified xsi:type="dcterms:W3CDTF">2017-01-06T15:34:14Z</dcterms:modified>
</cp:coreProperties>
</file>