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3"/>
  </p:notesMasterIdLst>
  <p:handoutMasterIdLst>
    <p:handoutMasterId r:id="rId4"/>
  </p:handoutMasterIdLst>
  <p:sldIdLst>
    <p:sldId id="393" r:id="rId2"/>
  </p:sldIdLst>
  <p:sldSz cx="9144000" cy="5143500" type="screen16x9"/>
  <p:notesSz cx="7772400" cy="10058400"/>
  <p:defaultTextStyle>
    <a:defPPr>
      <a:defRPr lang="en-GB"/>
    </a:defPPr>
    <a:lvl1pPr algn="l" defTabSz="370286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349715" indent="-174857" algn="l" defTabSz="370286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524572" indent="-174857" algn="l" defTabSz="370286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699430" indent="-174857" algn="l" defTabSz="370286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874287" indent="-174857" algn="l" defTabSz="370286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1851431" algn="l" defTabSz="740573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221718" algn="l" defTabSz="740573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2592004" algn="l" defTabSz="740573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2962290" algn="l" defTabSz="740573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70" userDrawn="1">
          <p15:clr>
            <a:srgbClr val="A4A3A4"/>
          </p15:clr>
        </p15:guide>
        <p15:guide id="2" pos="26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7A2C74-296E-584E-AF87-7F8178460D75}" v="2" dt="2023-10-26T13:10:42.0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88"/>
    <p:restoredTop sz="94726"/>
  </p:normalViewPr>
  <p:slideViewPr>
    <p:cSldViewPr snapToGrid="0">
      <p:cViewPr varScale="1">
        <p:scale>
          <a:sx n="159" d="100"/>
          <a:sy n="159" d="100"/>
        </p:scale>
        <p:origin x="312" y="184"/>
      </p:cViewPr>
      <p:guideLst>
        <p:guide orient="horz" pos="1470"/>
        <p:guide pos="261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handoutMaster" Target="handoutMasters/handout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lotka, Richard M." userId="b5ce8262-dd00-4549-8cd6-206bcab2cd98" providerId="ADAL" clId="{544B8C92-DFF5-004B-83CA-C7FAF908935C}"/>
    <pc:docChg chg="custSel modSld">
      <pc:chgData name="Plotka, Richard M." userId="b5ce8262-dd00-4549-8cd6-206bcab2cd98" providerId="ADAL" clId="{544B8C92-DFF5-004B-83CA-C7FAF908935C}" dt="2022-10-31T17:39:13.611" v="178" actId="20577"/>
      <pc:docMkLst>
        <pc:docMk/>
      </pc:docMkLst>
      <pc:sldChg chg="modSp mod">
        <pc:chgData name="Plotka, Richard M." userId="b5ce8262-dd00-4549-8cd6-206bcab2cd98" providerId="ADAL" clId="{544B8C92-DFF5-004B-83CA-C7FAF908935C}" dt="2022-10-31T17:39:13.611" v="178" actId="20577"/>
        <pc:sldMkLst>
          <pc:docMk/>
          <pc:sldMk cId="0" sldId="393"/>
        </pc:sldMkLst>
        <pc:spChg chg="mod">
          <ac:chgData name="Plotka, Richard M." userId="b5ce8262-dd00-4549-8cd6-206bcab2cd98" providerId="ADAL" clId="{544B8C92-DFF5-004B-83CA-C7FAF908935C}" dt="2022-10-31T17:04:13.769" v="73" actId="20577"/>
          <ac:spMkLst>
            <pc:docMk/>
            <pc:sldMk cId="0" sldId="393"/>
            <ac:spMk id="15361" creationId="{8B1A78F7-0FA1-4DEF-AF81-BC186523B67E}"/>
          </ac:spMkLst>
        </pc:spChg>
        <pc:spChg chg="mod">
          <ac:chgData name="Plotka, Richard M." userId="b5ce8262-dd00-4549-8cd6-206bcab2cd98" providerId="ADAL" clId="{544B8C92-DFF5-004B-83CA-C7FAF908935C}" dt="2022-10-31T17:39:13.611" v="178" actId="20577"/>
          <ac:spMkLst>
            <pc:docMk/>
            <pc:sldMk cId="0" sldId="393"/>
            <ac:spMk id="15362" creationId="{5F85674C-8375-45D2-B4D3-69854248965A}"/>
          </ac:spMkLst>
        </pc:spChg>
      </pc:sldChg>
    </pc:docChg>
  </pc:docChgLst>
  <pc:docChgLst>
    <pc:chgData name="Richard Plotka" userId="ef763fd2d67452b5" providerId="LiveId" clId="{667A2C74-296E-584E-AF87-7F8178460D75}"/>
    <pc:docChg chg="custSel modSld">
      <pc:chgData name="Richard Plotka" userId="ef763fd2d67452b5" providerId="LiveId" clId="{667A2C74-296E-584E-AF87-7F8178460D75}" dt="2023-10-26T13:11:55.846" v="119" actId="20577"/>
      <pc:docMkLst>
        <pc:docMk/>
      </pc:docMkLst>
      <pc:sldChg chg="modSp mod">
        <pc:chgData name="Richard Plotka" userId="ef763fd2d67452b5" providerId="LiveId" clId="{667A2C74-296E-584E-AF87-7F8178460D75}" dt="2023-10-26T13:11:55.846" v="119" actId="20577"/>
        <pc:sldMkLst>
          <pc:docMk/>
          <pc:sldMk cId="0" sldId="393"/>
        </pc:sldMkLst>
        <pc:spChg chg="mod">
          <ac:chgData name="Richard Plotka" userId="ef763fd2d67452b5" providerId="LiveId" clId="{667A2C74-296E-584E-AF87-7F8178460D75}" dt="2023-10-26T13:10:42.067" v="42" actId="1076"/>
          <ac:spMkLst>
            <pc:docMk/>
            <pc:sldMk cId="0" sldId="393"/>
            <ac:spMk id="15361" creationId="{8B1A78F7-0FA1-4DEF-AF81-BC186523B67E}"/>
          </ac:spMkLst>
        </pc:spChg>
        <pc:spChg chg="mod">
          <ac:chgData name="Richard Plotka" userId="ef763fd2d67452b5" providerId="LiveId" clId="{667A2C74-296E-584E-AF87-7F8178460D75}" dt="2023-10-26T13:11:55.846" v="119" actId="20577"/>
          <ac:spMkLst>
            <pc:docMk/>
            <pc:sldMk cId="0" sldId="393"/>
            <ac:spMk id="15362" creationId="{5F85674C-8375-45D2-B4D3-69854248965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628CA4D-500D-41C7-90EE-05BA0279A3E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>
              <a:lnSpc>
                <a:spcPct val="96000"/>
              </a:lnSpc>
              <a:buClr>
                <a:srgbClr val="000000"/>
              </a:buClr>
              <a:buSzPct val="45000"/>
              <a:buFont typeface="Wingdings" charset="2"/>
              <a:buNone/>
              <a:defRPr sz="1200" smtClean="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2F1AAD-83D9-4D7A-A1D2-35BB4A033A5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>
              <a:lnSpc>
                <a:spcPct val="96000"/>
              </a:lnSpc>
              <a:buClr>
                <a:srgbClr val="000000"/>
              </a:buClr>
              <a:buSzPct val="45000"/>
              <a:buFont typeface="Wingdings" charset="2"/>
              <a:buNone/>
              <a:defRPr sz="1200" smtClean="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E579A23E-60FB-46C3-84D6-23A6D2E77D58}" type="datetimeFigureOut">
              <a:rPr lang="en-US"/>
              <a:pPr>
                <a:defRPr/>
              </a:pPr>
              <a:t>10/26/23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FFD76B-5330-4D99-86AB-32620E5201C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>
              <a:lnSpc>
                <a:spcPct val="96000"/>
              </a:lnSpc>
              <a:buClr>
                <a:srgbClr val="000000"/>
              </a:buClr>
              <a:buSzPct val="45000"/>
              <a:buFont typeface="Wingdings" charset="2"/>
              <a:buNone/>
              <a:defRPr sz="1200" smtClean="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E78FB8-24EF-4118-9936-DE68299B530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>
              <a:lnSpc>
                <a:spcPct val="96000"/>
              </a:lnSpc>
              <a:buClr>
                <a:srgbClr val="000000"/>
              </a:buClr>
              <a:buSzPct val="45000"/>
              <a:buFont typeface="Wingdings" charset="2"/>
              <a:buNone/>
              <a:defRPr sz="1200" smtClean="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30C2F561-8177-4B0D-B7EE-9EE05684F2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>
            <a:extLst>
              <a:ext uri="{FF2B5EF4-FFF2-40B4-BE49-F238E27FC236}">
                <a16:creationId xmlns:a16="http://schemas.microsoft.com/office/drawing/2014/main" id="{50419427-77B0-4A71-9011-3313B548E50B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0837" cy="377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050" name="Rectangle 2">
            <a:extLst>
              <a:ext uri="{FF2B5EF4-FFF2-40B4-BE49-F238E27FC236}">
                <a16:creationId xmlns:a16="http://schemas.microsoft.com/office/drawing/2014/main" id="{4A2FF58C-401E-4D57-B718-0F161FE72ABB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08183233-17A2-4763-9C8D-F34D1859C1EA}"/>
              </a:ext>
            </a:extLst>
          </p:cNvPr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6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9DC66E60-20F2-4EC3-B183-4B25D8AC59EC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6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F7097364-11E5-432C-8424-064A8CC73B0D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96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B904A58D-2CC9-4295-91A1-3A769659A957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6000"/>
              </a:lnSpc>
              <a:buClr>
                <a:srgbClr val="000000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 smtClean="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fld id="{38EA73C4-C14D-49E1-8039-4BA1CF60546D}" type="slidenum">
              <a:rPr lang="en-GB" altLang="x-none"/>
              <a:pPr>
                <a:defRPr/>
              </a:pPr>
              <a:t>‹#›</a:t>
            </a:fld>
            <a:endParaRPr lang="en-GB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370286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972" kern="1200">
        <a:solidFill>
          <a:srgbClr val="000000"/>
        </a:solidFill>
        <a:latin typeface="Times New Roman" pitchFamily="-107" charset="0"/>
        <a:ea typeface="ＭＳ Ｐゴシック" pitchFamily="34" charset="-128"/>
        <a:cs typeface="ＭＳ Ｐゴシック" pitchFamily="-109" charset="-128"/>
      </a:defRPr>
    </a:lvl1pPr>
    <a:lvl2pPr marL="601715" indent="-231429" algn="l" defTabSz="370286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972" kern="1200">
        <a:solidFill>
          <a:srgbClr val="000000"/>
        </a:solidFill>
        <a:latin typeface="Times New Roman" pitchFamily="-107" charset="0"/>
        <a:ea typeface="ＭＳ Ｐゴシック" pitchFamily="34" charset="-128"/>
        <a:cs typeface="+mn-cs"/>
      </a:defRPr>
    </a:lvl2pPr>
    <a:lvl3pPr marL="925716" indent="-185143" algn="l" defTabSz="370286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972" kern="1200">
        <a:solidFill>
          <a:srgbClr val="000000"/>
        </a:solidFill>
        <a:latin typeface="Times New Roman" pitchFamily="-107" charset="0"/>
        <a:ea typeface="ＭＳ Ｐゴシック" pitchFamily="34" charset="-128"/>
        <a:cs typeface="+mn-cs"/>
      </a:defRPr>
    </a:lvl3pPr>
    <a:lvl4pPr marL="1296002" indent="-185143" algn="l" defTabSz="370286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972" kern="1200">
        <a:solidFill>
          <a:srgbClr val="000000"/>
        </a:solidFill>
        <a:latin typeface="Times New Roman" pitchFamily="-107" charset="0"/>
        <a:ea typeface="ＭＳ Ｐゴシック" pitchFamily="34" charset="-128"/>
        <a:cs typeface="+mn-cs"/>
      </a:defRPr>
    </a:lvl4pPr>
    <a:lvl5pPr marL="1666288" indent="-185143" algn="l" defTabSz="370286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972" kern="1200">
        <a:solidFill>
          <a:srgbClr val="000000"/>
        </a:solidFill>
        <a:latin typeface="Times New Roman" pitchFamily="-107" charset="0"/>
        <a:ea typeface="ＭＳ Ｐゴシック" pitchFamily="34" charset="-128"/>
        <a:cs typeface="+mn-cs"/>
      </a:defRPr>
    </a:lvl5pPr>
    <a:lvl6pPr marL="1851431" algn="l" defTabSz="370286" rtl="0" eaLnBrk="1" latinLnBrk="0" hangingPunct="1">
      <a:defRPr sz="972" kern="1200">
        <a:solidFill>
          <a:schemeClr val="tx1"/>
        </a:solidFill>
        <a:latin typeface="+mn-lt"/>
        <a:ea typeface="+mn-ea"/>
        <a:cs typeface="+mn-cs"/>
      </a:defRPr>
    </a:lvl6pPr>
    <a:lvl7pPr marL="2221718" algn="l" defTabSz="370286" rtl="0" eaLnBrk="1" latinLnBrk="0" hangingPunct="1">
      <a:defRPr sz="972" kern="1200">
        <a:solidFill>
          <a:schemeClr val="tx1"/>
        </a:solidFill>
        <a:latin typeface="+mn-lt"/>
        <a:ea typeface="+mn-ea"/>
        <a:cs typeface="+mn-cs"/>
      </a:defRPr>
    </a:lvl7pPr>
    <a:lvl8pPr marL="2592004" algn="l" defTabSz="370286" rtl="0" eaLnBrk="1" latinLnBrk="0" hangingPunct="1">
      <a:defRPr sz="972" kern="1200">
        <a:solidFill>
          <a:schemeClr val="tx1"/>
        </a:solidFill>
        <a:latin typeface="+mn-lt"/>
        <a:ea typeface="+mn-ea"/>
        <a:cs typeface="+mn-cs"/>
      </a:defRPr>
    </a:lvl8pPr>
    <a:lvl9pPr marL="2962290" algn="l" defTabSz="370286" rtl="0" eaLnBrk="1" latinLnBrk="0" hangingPunct="1">
      <a:defRPr sz="97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6">
            <a:extLst>
              <a:ext uri="{FF2B5EF4-FFF2-40B4-BE49-F238E27FC236}">
                <a16:creationId xmlns:a16="http://schemas.microsoft.com/office/drawing/2014/main" id="{8C371DAE-E1BD-44EF-B04E-A484EB1EE49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69924BE7-3488-4859-8D49-0697DA549719}" type="slidenum">
              <a:rPr lang="en-GB" altLang="en-US" sz="140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1</a:t>
            </a:fld>
            <a:endParaRPr lang="en-GB" altLang="en-US" sz="1400"/>
          </a:p>
        </p:txBody>
      </p:sp>
      <p:sp>
        <p:nvSpPr>
          <p:cNvPr id="16387" name="Text Box 1">
            <a:extLst>
              <a:ext uri="{FF2B5EF4-FFF2-40B4-BE49-F238E27FC236}">
                <a16:creationId xmlns:a16="http://schemas.microsoft.com/office/drawing/2014/main" id="{1A6A93DA-F84C-4EBD-821A-5DDD5F6EAA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8" name="Text Box 2">
            <a:extLst>
              <a:ext uri="{FF2B5EF4-FFF2-40B4-BE49-F238E27FC236}">
                <a16:creationId xmlns:a16="http://schemas.microsoft.com/office/drawing/2014/main" id="{8B5108D0-395C-4740-9552-913E3FA384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4370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5268F3E-DD91-47D9-941A-B9ACCCE3FD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7680" y="971023"/>
            <a:ext cx="6488640" cy="2365448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ffectLst>
            <a:outerShdw blurRad="63500" sx="100500" sy="100500" algn="ctr" rotWithShape="0">
              <a:srgbClr val="00000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79" tIns="34289" rIns="68579" bIns="34289"/>
          <a:lstStyle>
            <a:lvl1pPr defTabSz="1006475" eaLnBrk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1006475" eaLnBrk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1006475" eaLnBrk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1006475" eaLnBrk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1006475" eaLnBrk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1006475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1006475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1006475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1006475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ts val="1497"/>
              </a:spcBef>
              <a:buClr>
                <a:srgbClr val="6FB7D7"/>
              </a:buClr>
              <a:buSzPct val="110000"/>
              <a:buFont typeface="Wingdings 2" charset="2"/>
              <a:buNone/>
              <a:defRPr/>
            </a:pPr>
            <a:endParaRPr lang="en-US" altLang="x-none" sz="2381">
              <a:solidFill>
                <a:srgbClr val="595959"/>
              </a:solidFill>
              <a:latin typeface="News Gothic MT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142999"/>
            <a:ext cx="6498158" cy="1293650"/>
          </a:xfrm>
        </p:spPr>
        <p:txBody>
          <a:bodyPr rtlCol="0">
            <a:noAutofit/>
          </a:bodyPr>
          <a:lstStyle>
            <a:lvl1pPr marL="0" indent="0" algn="ctr" defTabSz="685804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47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2" y="2474259"/>
            <a:ext cx="6498159" cy="687481"/>
          </a:xfrm>
        </p:spPr>
        <p:txBody>
          <a:bodyPr rtlCol="0">
            <a:normAutofit/>
          </a:bodyPr>
          <a:lstStyle>
            <a:lvl1pPr marL="0" indent="0" algn="ctr" defTabSz="685804" rtl="0" eaLnBrk="1" latinLnBrk="0" hangingPunct="1">
              <a:spcBef>
                <a:spcPts val="225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36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BB9AA1A-7085-426A-AB65-A8A265593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4C57720-7FBD-425D-ADB3-C17DFCC34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587DF87-1983-4009-B345-4B3ADD08F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1A360B2-9C4C-42CE-B855-15639BC7CB33}" type="slidenum">
              <a:rPr lang="en-GB" altLang="x-none"/>
              <a:pPr>
                <a:defRPr/>
              </a:pPr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2859728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458904"/>
            <a:ext cx="4079545" cy="871538"/>
          </a:xfrm>
        </p:spPr>
        <p:txBody>
          <a:bodyPr/>
          <a:lstStyle>
            <a:lvl1pPr algn="ctr">
              <a:defRPr sz="2722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340892"/>
            <a:ext cx="4079545" cy="2790114"/>
          </a:xfrm>
        </p:spPr>
        <p:txBody>
          <a:bodyPr>
            <a:normAutofit/>
          </a:bodyPr>
          <a:lstStyle>
            <a:lvl1pPr marL="0" indent="0" algn="ctr">
              <a:buNone/>
              <a:defRPr sz="1361"/>
            </a:lvl1pPr>
            <a:lvl2pPr marL="342903" indent="0">
              <a:buNone/>
              <a:defRPr sz="885"/>
            </a:lvl2pPr>
            <a:lvl3pPr marL="685804" indent="0">
              <a:buNone/>
              <a:defRPr sz="748"/>
            </a:lvl3pPr>
            <a:lvl4pPr marL="1028707" indent="0">
              <a:buNone/>
              <a:defRPr sz="680"/>
            </a:lvl4pPr>
            <a:lvl5pPr marL="1371609" indent="0">
              <a:buNone/>
              <a:defRPr sz="680"/>
            </a:lvl5pPr>
            <a:lvl6pPr marL="1714511" indent="0">
              <a:buNone/>
              <a:defRPr sz="680"/>
            </a:lvl6pPr>
            <a:lvl7pPr marL="2057413" indent="0">
              <a:buNone/>
              <a:defRPr sz="680"/>
            </a:lvl7pPr>
            <a:lvl8pPr marL="2400316" indent="0">
              <a:buNone/>
              <a:defRPr sz="680"/>
            </a:lvl8pPr>
            <a:lvl9pPr marL="2743218" indent="0">
              <a:buNone/>
              <a:defRPr sz="6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269545"/>
            <a:ext cx="3657600" cy="3988558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rtlCol="0">
            <a:normAutofit/>
          </a:bodyPr>
          <a:lstStyle>
            <a:lvl1pPr marL="0" indent="0" algn="l" defTabSz="685804" rtl="0" eaLnBrk="1" latinLnBrk="0" hangingPunct="1">
              <a:spcBef>
                <a:spcPts val="15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238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3" indent="0">
              <a:buNone/>
              <a:defRPr sz="2109"/>
            </a:lvl2pPr>
            <a:lvl3pPr marL="685804" indent="0">
              <a:buNone/>
              <a:defRPr sz="1769"/>
            </a:lvl3pPr>
            <a:lvl4pPr marL="1028707" indent="0">
              <a:buNone/>
              <a:defRPr sz="1497"/>
            </a:lvl4pPr>
            <a:lvl5pPr marL="1371609" indent="0">
              <a:buNone/>
              <a:defRPr sz="1497"/>
            </a:lvl5pPr>
            <a:lvl6pPr marL="1714511" indent="0">
              <a:buNone/>
              <a:defRPr sz="1497"/>
            </a:lvl6pPr>
            <a:lvl7pPr marL="2057413" indent="0">
              <a:buNone/>
              <a:defRPr sz="1497"/>
            </a:lvl7pPr>
            <a:lvl8pPr marL="2400316" indent="0">
              <a:buNone/>
              <a:defRPr sz="1497"/>
            </a:lvl8pPr>
            <a:lvl9pPr marL="2743218" indent="0">
              <a:buNone/>
              <a:defRPr sz="1497"/>
            </a:lvl9pPr>
          </a:lstStyle>
          <a:p>
            <a:pPr lvl="0"/>
            <a:r>
              <a:rPr lang="en-US" noProof="0"/>
              <a:t>Click icon to add picture</a:t>
            </a:r>
            <a:endParaRPr noProof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5255E2A-F332-4068-A625-13BAF1639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F8F1391-7414-406D-837A-2651CE47A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12AB73E-1025-43FB-8391-AF3F54BCB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66E8D8-A526-45D6-905F-DC5E98EBF300}" type="slidenum">
              <a:rPr lang="en-GB" altLang="x-none"/>
              <a:pPr>
                <a:defRPr/>
              </a:pPr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2679948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109E3-FDD5-4852-98F7-BA8CA1631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E0E10-3D14-417D-8180-EB3DFD557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0F140-CD1B-46A9-8900-7A564EFD0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A77595-B3D9-4FD8-8FBD-44D61BE3D4AF}" type="slidenum">
              <a:rPr lang="en-GB" altLang="x-none"/>
              <a:pPr>
                <a:defRPr/>
              </a:pPr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2676013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276226"/>
            <a:ext cx="1524000" cy="41814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276226"/>
            <a:ext cx="6689726" cy="41814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34DF1B-E25D-4AA8-BEBC-4F1E2D731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5C34B-39FA-4554-8EC7-881228F3A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3096D-4E80-4D85-886C-192C25ECE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A4F833-B657-46AF-B680-B9F92830ABBD}" type="slidenum">
              <a:rPr lang="en-GB" altLang="x-none"/>
              <a:pPr>
                <a:defRPr/>
              </a:pPr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319473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79D50-3CE4-4530-9201-8BCCEBD6A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3D7314-1672-4495-9FF2-650A40AE4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4BBE9C-B9D4-4D65-A181-AEF047492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96403C-BAE3-44B2-8FE2-A57468C6776B}" type="slidenum">
              <a:rPr lang="en-GB" altLang="x-none"/>
              <a:pPr>
                <a:defRPr/>
              </a:pPr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3621479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9" y="2514601"/>
            <a:ext cx="8416925" cy="11025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9" y="3578272"/>
            <a:ext cx="8416925" cy="729503"/>
          </a:xfrm>
        </p:spPr>
        <p:txBody>
          <a:bodyPr>
            <a:normAutofit/>
          </a:bodyPr>
          <a:lstStyle>
            <a:lvl1pPr marL="0" indent="0" algn="ctr">
              <a:spcBef>
                <a:spcPts val="225"/>
              </a:spcBef>
              <a:buNone/>
              <a:defRPr sz="1361">
                <a:solidFill>
                  <a:schemeClr val="tx1">
                    <a:tint val="75000"/>
                  </a:schemeClr>
                </a:solidFill>
              </a:defRPr>
            </a:lvl1pPr>
            <a:lvl2pPr marL="3429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272654"/>
            <a:ext cx="8402040" cy="2127646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2381"/>
            </a:lvl1pPr>
            <a:lvl2pPr marL="342903" indent="0">
              <a:buNone/>
              <a:defRPr sz="2109"/>
            </a:lvl2pPr>
            <a:lvl3pPr marL="685804" indent="0">
              <a:buNone/>
              <a:defRPr sz="1769"/>
            </a:lvl3pPr>
            <a:lvl4pPr marL="1028707" indent="0">
              <a:buNone/>
              <a:defRPr sz="1497"/>
            </a:lvl4pPr>
            <a:lvl5pPr marL="1371609" indent="0">
              <a:buNone/>
              <a:defRPr sz="1497"/>
            </a:lvl5pPr>
            <a:lvl6pPr marL="1714511" indent="0">
              <a:buNone/>
              <a:defRPr sz="1497"/>
            </a:lvl6pPr>
            <a:lvl7pPr marL="2057413" indent="0">
              <a:buNone/>
              <a:defRPr sz="1497"/>
            </a:lvl7pPr>
            <a:lvl8pPr marL="2400316" indent="0">
              <a:buNone/>
              <a:defRPr sz="1497"/>
            </a:lvl8pPr>
            <a:lvl9pPr marL="2743218" indent="0">
              <a:buNone/>
              <a:defRPr sz="1497"/>
            </a:lvl9pPr>
          </a:lstStyle>
          <a:p>
            <a:pPr lvl="0"/>
            <a:r>
              <a:rPr lang="en-US" noProof="0"/>
              <a:t>Click icon to add picture</a:t>
            </a:r>
            <a:endParaRPr noProof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C884BD5-9587-481E-BBCB-718A3F64793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CC65E25-C5E5-4FA1-A5ED-C3BB2EF72C9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B8EA9E2-B88F-44FA-9B64-7E5E2B17F20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587A53-28DE-4F2F-96A5-BAB0B31600AD}" type="slidenum">
              <a:rPr lang="en-GB" altLang="x-none"/>
              <a:pPr>
                <a:defRPr/>
              </a:pPr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4244532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6" y="1802359"/>
            <a:ext cx="8056563" cy="1021556"/>
          </a:xfrm>
        </p:spPr>
        <p:txBody>
          <a:bodyPr/>
          <a:lstStyle>
            <a:lvl1pPr algn="ctr">
              <a:defRPr sz="347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6" y="2802004"/>
            <a:ext cx="8056563" cy="1125140"/>
          </a:xfrm>
        </p:spPr>
        <p:txBody>
          <a:bodyPr>
            <a:normAutofit/>
          </a:bodyPr>
          <a:lstStyle>
            <a:lvl1pPr marL="0" indent="0" algn="ctr">
              <a:spcBef>
                <a:spcPts val="225"/>
              </a:spcBef>
              <a:buNone/>
              <a:defRPr sz="1361">
                <a:solidFill>
                  <a:schemeClr val="tx1">
                    <a:tint val="75000"/>
                  </a:schemeClr>
                </a:solidFill>
              </a:defRPr>
            </a:lvl1pPr>
            <a:lvl2pPr marL="342903" indent="0">
              <a:buNone/>
              <a:defRPr sz="1361">
                <a:solidFill>
                  <a:schemeClr val="tx1">
                    <a:tint val="75000"/>
                  </a:schemeClr>
                </a:solidFill>
              </a:defRPr>
            </a:lvl2pPr>
            <a:lvl3pPr marL="685804" indent="0">
              <a:buNone/>
              <a:defRPr sz="1225">
                <a:solidFill>
                  <a:schemeClr val="tx1">
                    <a:tint val="75000"/>
                  </a:schemeClr>
                </a:solidFill>
              </a:defRPr>
            </a:lvl3pPr>
            <a:lvl4pPr marL="1028707" indent="0">
              <a:buNone/>
              <a:defRPr sz="1021">
                <a:solidFill>
                  <a:schemeClr val="tx1">
                    <a:tint val="75000"/>
                  </a:schemeClr>
                </a:solidFill>
              </a:defRPr>
            </a:lvl4pPr>
            <a:lvl5pPr marL="1371609" indent="0">
              <a:buNone/>
              <a:defRPr sz="1021">
                <a:solidFill>
                  <a:schemeClr val="tx1">
                    <a:tint val="75000"/>
                  </a:schemeClr>
                </a:solidFill>
              </a:defRPr>
            </a:lvl5pPr>
            <a:lvl6pPr marL="1714511" indent="0">
              <a:buNone/>
              <a:defRPr sz="1021">
                <a:solidFill>
                  <a:schemeClr val="tx1">
                    <a:tint val="75000"/>
                  </a:schemeClr>
                </a:solidFill>
              </a:defRPr>
            </a:lvl6pPr>
            <a:lvl7pPr marL="2057413" indent="0">
              <a:buNone/>
              <a:defRPr sz="1021">
                <a:solidFill>
                  <a:schemeClr val="tx1">
                    <a:tint val="75000"/>
                  </a:schemeClr>
                </a:solidFill>
              </a:defRPr>
            </a:lvl7pPr>
            <a:lvl8pPr marL="2400316" indent="0">
              <a:buNone/>
              <a:defRPr sz="1021">
                <a:solidFill>
                  <a:schemeClr val="tx1">
                    <a:tint val="75000"/>
                  </a:schemeClr>
                </a:solidFill>
              </a:defRPr>
            </a:lvl8pPr>
            <a:lvl9pPr marL="2743218" indent="0">
              <a:buNone/>
              <a:defRPr sz="102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0893EF-3E1A-4185-A6C5-B5A45204F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42321D-268D-4939-BD47-EB078AA62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1540E0-7470-4594-B0EF-648E0D1A8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EDE603-52E7-4BC4-AB11-06684F06A901}" type="slidenum">
              <a:rPr lang="en-GB" altLang="x-none"/>
              <a:pPr>
                <a:defRPr/>
              </a:pPr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3824285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80682"/>
            <a:ext cx="8042276" cy="10027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200151"/>
            <a:ext cx="3840480" cy="3257550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defRPr sz="1497"/>
            </a:lvl1pPr>
            <a:lvl2pPr>
              <a:defRPr sz="1361"/>
            </a:lvl2pPr>
            <a:lvl3pPr>
              <a:defRPr sz="1361"/>
            </a:lvl3pPr>
            <a:lvl4pPr>
              <a:defRPr sz="1361"/>
            </a:lvl4pPr>
            <a:lvl5pPr>
              <a:defRPr sz="1361"/>
            </a:lvl5pPr>
            <a:lvl6pPr>
              <a:defRPr sz="1361"/>
            </a:lvl6pPr>
            <a:lvl7pPr>
              <a:defRPr sz="1361"/>
            </a:lvl7pPr>
            <a:lvl8pPr>
              <a:defRPr sz="1361"/>
            </a:lvl8pPr>
            <a:lvl9pPr>
              <a:defRPr sz="136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2" y="1200151"/>
            <a:ext cx="3840480" cy="3257550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defRPr sz="1497"/>
            </a:lvl1pPr>
            <a:lvl2pPr>
              <a:defRPr sz="1361"/>
            </a:lvl2pPr>
            <a:lvl3pPr>
              <a:defRPr sz="1361"/>
            </a:lvl3pPr>
            <a:lvl4pPr>
              <a:defRPr sz="1361"/>
            </a:lvl4pPr>
            <a:lvl5pPr>
              <a:defRPr sz="1361"/>
            </a:lvl5pPr>
            <a:lvl6pPr>
              <a:defRPr sz="1361"/>
            </a:lvl6pPr>
            <a:lvl7pPr>
              <a:defRPr sz="1361"/>
            </a:lvl7pPr>
            <a:lvl8pPr>
              <a:defRPr sz="1361"/>
            </a:lvl8pPr>
            <a:lvl9pPr>
              <a:defRPr sz="136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17C571C-5392-49A8-A16D-1A63E5BAA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2E55FBF-E359-405E-B1A4-96201F81C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DCA5643-6F21-4FBA-AB87-E4E535556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B38C34-A670-4ACA-B32B-E4A8AED74E4F}" type="slidenum">
              <a:rPr lang="en-GB" altLang="x-none"/>
              <a:pPr>
                <a:defRPr/>
              </a:pPr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2185768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80682"/>
            <a:ext cx="8042276" cy="100271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089919"/>
            <a:ext cx="3840480" cy="563165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1769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3" indent="0">
              <a:buNone/>
              <a:defRPr sz="1497" b="1"/>
            </a:lvl2pPr>
            <a:lvl3pPr marL="685804" indent="0">
              <a:buNone/>
              <a:defRPr sz="1361" b="1"/>
            </a:lvl3pPr>
            <a:lvl4pPr marL="1028707" indent="0">
              <a:buNone/>
              <a:defRPr sz="1225" b="1"/>
            </a:lvl4pPr>
            <a:lvl5pPr marL="1371609" indent="0">
              <a:buNone/>
              <a:defRPr sz="1225" b="1"/>
            </a:lvl5pPr>
            <a:lvl6pPr marL="1714511" indent="0">
              <a:buNone/>
              <a:defRPr sz="1225" b="1"/>
            </a:lvl6pPr>
            <a:lvl7pPr marL="2057413" indent="0">
              <a:buNone/>
              <a:defRPr sz="1225" b="1"/>
            </a:lvl7pPr>
            <a:lvl8pPr marL="2400316" indent="0">
              <a:buNone/>
              <a:defRPr sz="1225" b="1"/>
            </a:lvl8pPr>
            <a:lvl9pPr marL="2743218" indent="0">
              <a:buNone/>
              <a:defRPr sz="122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1760562"/>
            <a:ext cx="3840480" cy="2697139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defRPr sz="1497"/>
            </a:lvl1pPr>
            <a:lvl2pPr>
              <a:defRPr sz="1361"/>
            </a:lvl2pPr>
            <a:lvl3pPr>
              <a:defRPr sz="1361"/>
            </a:lvl3pPr>
            <a:lvl4pPr>
              <a:defRPr sz="1361"/>
            </a:lvl4pPr>
            <a:lvl5pPr>
              <a:defRPr sz="1361"/>
            </a:lvl5pPr>
            <a:lvl6pPr>
              <a:defRPr sz="1225"/>
            </a:lvl6pPr>
            <a:lvl7pPr>
              <a:defRPr sz="1225"/>
            </a:lvl7pPr>
            <a:lvl8pPr>
              <a:defRPr sz="1225"/>
            </a:lvl8pPr>
            <a:lvl9pPr>
              <a:defRPr sz="12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089919"/>
            <a:ext cx="3840480" cy="563165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1769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3" indent="0">
              <a:buNone/>
              <a:defRPr sz="1497" b="1"/>
            </a:lvl2pPr>
            <a:lvl3pPr marL="685804" indent="0">
              <a:buNone/>
              <a:defRPr sz="1361" b="1"/>
            </a:lvl3pPr>
            <a:lvl4pPr marL="1028707" indent="0">
              <a:buNone/>
              <a:defRPr sz="1225" b="1"/>
            </a:lvl4pPr>
            <a:lvl5pPr marL="1371609" indent="0">
              <a:buNone/>
              <a:defRPr sz="1225" b="1"/>
            </a:lvl5pPr>
            <a:lvl6pPr marL="1714511" indent="0">
              <a:buNone/>
              <a:defRPr sz="1225" b="1"/>
            </a:lvl6pPr>
            <a:lvl7pPr marL="2057413" indent="0">
              <a:buNone/>
              <a:defRPr sz="1225" b="1"/>
            </a:lvl7pPr>
            <a:lvl8pPr marL="2400316" indent="0">
              <a:buNone/>
              <a:defRPr sz="1225" b="1"/>
            </a:lvl8pPr>
            <a:lvl9pPr marL="2743218" indent="0">
              <a:buNone/>
              <a:defRPr sz="122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1760562"/>
            <a:ext cx="3840480" cy="2697139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defRPr sz="1497"/>
            </a:lvl1pPr>
            <a:lvl2pPr>
              <a:defRPr sz="1361"/>
            </a:lvl2pPr>
            <a:lvl3pPr>
              <a:defRPr sz="1361"/>
            </a:lvl3pPr>
            <a:lvl4pPr>
              <a:defRPr sz="1361"/>
            </a:lvl4pPr>
            <a:lvl5pPr>
              <a:defRPr sz="1361"/>
            </a:lvl5pPr>
            <a:lvl6pPr>
              <a:defRPr sz="1225"/>
            </a:lvl6pPr>
            <a:lvl7pPr>
              <a:defRPr sz="1225"/>
            </a:lvl7pPr>
            <a:lvl8pPr>
              <a:defRPr sz="1225"/>
            </a:lvl8pPr>
            <a:lvl9pPr>
              <a:defRPr sz="12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8539F0E9-C2FC-4679-A914-18514C4F9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BCBA624-B029-4C7B-86BC-DB89362AE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F4E05D1-070F-4155-8156-C838082C2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31777A-A48B-4CB7-AEF0-58D4535CF51B}" type="slidenum">
              <a:rPr lang="en-GB" altLang="x-none"/>
              <a:pPr>
                <a:defRPr/>
              </a:pPr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257066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30410FFA-0DE1-44C3-AF90-0260A46E2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98312F0-2E85-4F05-98D6-E31B29B3E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3F1DC14-F201-4AE7-B1C5-08B453EE6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26D630-447E-40FC-A9B2-FC49F88C0E23}" type="slidenum">
              <a:rPr lang="en-GB" altLang="x-none"/>
              <a:pPr>
                <a:defRPr/>
              </a:pPr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3203068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CAE7508-B97A-46FB-89D9-B1CDF7F17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6822F5BF-C6DE-48CB-BED6-8B5F2D3B4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C05FD50-3A60-44BE-86BE-94C2F6341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B3A60D-BFC0-40CF-82F0-B0F422307664}" type="slidenum">
              <a:rPr lang="en-GB" altLang="x-none"/>
              <a:pPr>
                <a:defRPr/>
              </a:pPr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3566733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458904"/>
            <a:ext cx="3840480" cy="871538"/>
          </a:xfrm>
        </p:spPr>
        <p:txBody>
          <a:bodyPr/>
          <a:lstStyle>
            <a:lvl1pPr algn="ctr">
              <a:defRPr sz="2722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5" y="276225"/>
            <a:ext cx="3840480" cy="4181475"/>
          </a:xfrm>
        </p:spPr>
        <p:txBody>
          <a:bodyPr>
            <a:normAutofit/>
          </a:bodyPr>
          <a:lstStyle>
            <a:lvl1pPr>
              <a:spcBef>
                <a:spcPts val="1500"/>
              </a:spcBef>
              <a:defRPr sz="1633"/>
            </a:lvl1pPr>
            <a:lvl2pPr>
              <a:defRPr sz="1497"/>
            </a:lvl2pPr>
            <a:lvl3pPr>
              <a:defRPr sz="1361"/>
            </a:lvl3pPr>
            <a:lvl4pPr>
              <a:defRPr sz="1361"/>
            </a:lvl4pPr>
            <a:lvl5pPr>
              <a:defRPr sz="1361"/>
            </a:lvl5pPr>
            <a:lvl6pPr>
              <a:defRPr sz="1497"/>
            </a:lvl6pPr>
            <a:lvl7pPr>
              <a:defRPr sz="1497"/>
            </a:lvl7pPr>
            <a:lvl8pPr>
              <a:defRPr sz="1497"/>
            </a:lvl8pPr>
            <a:lvl9pPr>
              <a:defRPr sz="149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340892"/>
            <a:ext cx="3840480" cy="2790114"/>
          </a:xfrm>
        </p:spPr>
        <p:txBody>
          <a:bodyPr>
            <a:normAutofit/>
          </a:bodyPr>
          <a:lstStyle>
            <a:lvl1pPr marL="0" indent="0" algn="ctr">
              <a:buNone/>
              <a:defRPr sz="1361"/>
            </a:lvl1pPr>
            <a:lvl2pPr marL="342903" indent="0">
              <a:buNone/>
              <a:defRPr sz="885"/>
            </a:lvl2pPr>
            <a:lvl3pPr marL="685804" indent="0">
              <a:buNone/>
              <a:defRPr sz="748"/>
            </a:lvl3pPr>
            <a:lvl4pPr marL="1028707" indent="0">
              <a:buNone/>
              <a:defRPr sz="680"/>
            </a:lvl4pPr>
            <a:lvl5pPr marL="1371609" indent="0">
              <a:buNone/>
              <a:defRPr sz="680"/>
            </a:lvl5pPr>
            <a:lvl6pPr marL="1714511" indent="0">
              <a:buNone/>
              <a:defRPr sz="680"/>
            </a:lvl6pPr>
            <a:lvl7pPr marL="2057413" indent="0">
              <a:buNone/>
              <a:defRPr sz="680"/>
            </a:lvl7pPr>
            <a:lvl8pPr marL="2400316" indent="0">
              <a:buNone/>
              <a:defRPr sz="680"/>
            </a:lvl8pPr>
            <a:lvl9pPr marL="2743218" indent="0">
              <a:buNone/>
              <a:defRPr sz="6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D840E61-89CC-4B1B-B79F-0F6DC8E9C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2133B19-9F6F-4B86-8560-1858F5B97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7BF3AF1-7B1F-4ED8-B4CA-17FE3AD87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09848B-4E40-4363-8361-79A4B770F2AC}" type="slidenum">
              <a:rPr lang="en-GB" altLang="x-none"/>
              <a:pPr>
                <a:defRPr/>
              </a:pPr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1009751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3A25D0AD-7A84-4BE6-AD7F-E81019C1F44E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548641" y="81009"/>
            <a:ext cx="8042400" cy="1002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0794" tIns="50397" rIns="100794" bIns="50397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3C0B5A5C-9060-4DD2-8DC1-E1DAA2CF1BA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548641" y="1200006"/>
            <a:ext cx="8042400" cy="3257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0794" tIns="50397" rIns="100794" bIns="503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6E489B-B402-4FD8-A9E7-2CCBEB4339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30400" y="4707134"/>
            <a:ext cx="2132640" cy="273269"/>
          </a:xfrm>
          <a:prstGeom prst="rect">
            <a:avLst/>
          </a:prstGeom>
        </p:spPr>
        <p:txBody>
          <a:bodyPr vert="horz" lIns="100794" tIns="50397" rIns="100794" bIns="50397" rtlCol="0" anchor="ctr"/>
          <a:lstStyle>
            <a:lvl1pPr algn="r" eaLnBrk="1">
              <a:lnSpc>
                <a:spcPct val="96000"/>
              </a:lnSpc>
              <a:buClr>
                <a:srgbClr val="000000"/>
              </a:buClr>
              <a:buSzPct val="45000"/>
              <a:buFont typeface="Wingdings" pitchFamily="-109" charset="2"/>
              <a:buNone/>
              <a:defRPr sz="885">
                <a:solidFill>
                  <a:schemeClr val="bg1"/>
                </a:solidFill>
                <a:latin typeface="Arial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DBE9C-7BB9-47EB-98C1-E2C782CD18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4960" y="4707134"/>
            <a:ext cx="4839840" cy="273269"/>
          </a:xfrm>
          <a:prstGeom prst="rect">
            <a:avLst/>
          </a:prstGeom>
        </p:spPr>
        <p:txBody>
          <a:bodyPr vert="horz" lIns="100794" tIns="50397" rIns="100794" bIns="50397" rtlCol="0" anchor="ctr"/>
          <a:lstStyle>
            <a:lvl1pPr algn="l" eaLnBrk="1">
              <a:lnSpc>
                <a:spcPct val="96000"/>
              </a:lnSpc>
              <a:buClr>
                <a:srgbClr val="000000"/>
              </a:buClr>
              <a:buSzPct val="45000"/>
              <a:buFont typeface="Wingdings" pitchFamily="-109" charset="2"/>
              <a:buNone/>
              <a:defRPr sz="885">
                <a:solidFill>
                  <a:schemeClr val="bg1"/>
                </a:solidFill>
                <a:latin typeface="Arial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20658-E9F2-4C0C-882F-6A8705BE84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98400" y="4707134"/>
            <a:ext cx="990720" cy="273269"/>
          </a:xfrm>
          <a:prstGeom prst="rect">
            <a:avLst/>
          </a:prstGeom>
        </p:spPr>
        <p:txBody>
          <a:bodyPr vert="horz" wrap="square" lIns="100794" tIns="50397" rIns="100794" bIns="50397" numCol="1" anchor="ctr" anchorCtr="0" compatLnSpc="1">
            <a:prstTxWarp prst="textNoShape">
              <a:avLst/>
            </a:prstTxWarp>
          </a:bodyPr>
          <a:lstStyle>
            <a:lvl1pPr algn="r" eaLnBrk="1">
              <a:lnSpc>
                <a:spcPct val="96000"/>
              </a:lnSpc>
              <a:buClr>
                <a:srgbClr val="000000"/>
              </a:buClr>
              <a:buSzPct val="45000"/>
              <a:buFont typeface="Wingdings" charset="2"/>
              <a:buNone/>
              <a:defRPr sz="2722" smtClean="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5CB17162-BE23-489E-AEC3-F5B27B76D7E5}" type="slidenum">
              <a:rPr lang="en-GB" altLang="x-none"/>
              <a:pPr>
                <a:defRPr/>
              </a:pPr>
              <a:t>‹#›</a:t>
            </a:fld>
            <a:endParaRPr lang="en-GB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9" r:id="rId1"/>
    <p:sldLayoutId id="2147483928" r:id="rId2"/>
    <p:sldLayoutId id="2147483929" r:id="rId3"/>
    <p:sldLayoutId id="2147483930" r:id="rId4"/>
    <p:sldLayoutId id="2147483931" r:id="rId5"/>
    <p:sldLayoutId id="2147483932" r:id="rId6"/>
    <p:sldLayoutId id="2147483933" r:id="rId7"/>
    <p:sldLayoutId id="2147483934" r:id="rId8"/>
    <p:sldLayoutId id="2147483935" r:id="rId9"/>
    <p:sldLayoutId id="2147483936" r:id="rId10"/>
    <p:sldLayoutId id="2147483937" r:id="rId11"/>
    <p:sldLayoutId id="2147483938" r:id="rId12"/>
  </p:sldLayoutIdLst>
  <p:txStyles>
    <p:titleStyle>
      <a:lvl1pPr algn="ctr" defTabSz="684806" rtl="0" eaLnBrk="0" fontAlgn="base" hangingPunct="0">
        <a:spcBef>
          <a:spcPct val="0"/>
        </a:spcBef>
        <a:spcAft>
          <a:spcPct val="0"/>
        </a:spcAft>
        <a:defRPr sz="3470" kern="1200">
          <a:solidFill>
            <a:schemeClr val="accent1"/>
          </a:solidFill>
          <a:latin typeface="+mj-lt"/>
          <a:ea typeface="ＭＳ Ｐゴシック" pitchFamily="34" charset="-128"/>
          <a:cs typeface="ＭＳ Ｐゴシック" charset="0"/>
        </a:defRPr>
      </a:lvl1pPr>
      <a:lvl2pPr algn="ctr" defTabSz="684806" rtl="0" eaLnBrk="0" fontAlgn="base" hangingPunct="0">
        <a:spcBef>
          <a:spcPct val="0"/>
        </a:spcBef>
        <a:spcAft>
          <a:spcPct val="0"/>
        </a:spcAft>
        <a:defRPr sz="3470">
          <a:solidFill>
            <a:schemeClr val="accent1"/>
          </a:solidFill>
          <a:latin typeface="News Gothic MT" pitchFamily="-109" charset="0"/>
          <a:ea typeface="ＭＳ Ｐゴシック" pitchFamily="34" charset="-128"/>
          <a:cs typeface="ＭＳ Ｐゴシック" charset="0"/>
        </a:defRPr>
      </a:lvl2pPr>
      <a:lvl3pPr algn="ctr" defTabSz="684806" rtl="0" eaLnBrk="0" fontAlgn="base" hangingPunct="0">
        <a:spcBef>
          <a:spcPct val="0"/>
        </a:spcBef>
        <a:spcAft>
          <a:spcPct val="0"/>
        </a:spcAft>
        <a:defRPr sz="3470">
          <a:solidFill>
            <a:schemeClr val="accent1"/>
          </a:solidFill>
          <a:latin typeface="News Gothic MT" pitchFamily="-109" charset="0"/>
          <a:ea typeface="ＭＳ Ｐゴシック" pitchFamily="34" charset="-128"/>
          <a:cs typeface="ＭＳ Ｐゴシック" charset="0"/>
        </a:defRPr>
      </a:lvl3pPr>
      <a:lvl4pPr algn="ctr" defTabSz="684806" rtl="0" eaLnBrk="0" fontAlgn="base" hangingPunct="0">
        <a:spcBef>
          <a:spcPct val="0"/>
        </a:spcBef>
        <a:spcAft>
          <a:spcPct val="0"/>
        </a:spcAft>
        <a:defRPr sz="3470">
          <a:solidFill>
            <a:schemeClr val="accent1"/>
          </a:solidFill>
          <a:latin typeface="News Gothic MT" pitchFamily="-109" charset="0"/>
          <a:ea typeface="ＭＳ Ｐゴシック" pitchFamily="34" charset="-128"/>
          <a:cs typeface="ＭＳ Ｐゴシック" charset="0"/>
        </a:defRPr>
      </a:lvl4pPr>
      <a:lvl5pPr algn="ctr" defTabSz="684806" rtl="0" eaLnBrk="0" fontAlgn="base" hangingPunct="0">
        <a:spcBef>
          <a:spcPct val="0"/>
        </a:spcBef>
        <a:spcAft>
          <a:spcPct val="0"/>
        </a:spcAft>
        <a:defRPr sz="3470">
          <a:solidFill>
            <a:schemeClr val="accent1"/>
          </a:solidFill>
          <a:latin typeface="News Gothic MT" pitchFamily="-109" charset="0"/>
          <a:ea typeface="ＭＳ Ｐゴシック" pitchFamily="34" charset="-128"/>
          <a:cs typeface="ＭＳ Ｐゴシック" charset="0"/>
        </a:defRPr>
      </a:lvl5pPr>
      <a:lvl6pPr marL="311079" algn="ctr" defTabSz="684806" rtl="0" fontAlgn="base">
        <a:spcBef>
          <a:spcPct val="0"/>
        </a:spcBef>
        <a:spcAft>
          <a:spcPct val="0"/>
        </a:spcAft>
        <a:defRPr sz="3470">
          <a:solidFill>
            <a:schemeClr val="accent1"/>
          </a:solidFill>
          <a:latin typeface="News Gothic MT" pitchFamily="-109" charset="0"/>
          <a:ea typeface="ＭＳ Ｐゴシック" pitchFamily="-109" charset="-128"/>
        </a:defRPr>
      </a:lvl6pPr>
      <a:lvl7pPr marL="622158" algn="ctr" defTabSz="684806" rtl="0" fontAlgn="base">
        <a:spcBef>
          <a:spcPct val="0"/>
        </a:spcBef>
        <a:spcAft>
          <a:spcPct val="0"/>
        </a:spcAft>
        <a:defRPr sz="3470">
          <a:solidFill>
            <a:schemeClr val="accent1"/>
          </a:solidFill>
          <a:latin typeface="News Gothic MT" pitchFamily="-109" charset="0"/>
          <a:ea typeface="ＭＳ Ｐゴシック" pitchFamily="-109" charset="-128"/>
        </a:defRPr>
      </a:lvl7pPr>
      <a:lvl8pPr marL="933237" algn="ctr" defTabSz="684806" rtl="0" fontAlgn="base">
        <a:spcBef>
          <a:spcPct val="0"/>
        </a:spcBef>
        <a:spcAft>
          <a:spcPct val="0"/>
        </a:spcAft>
        <a:defRPr sz="3470">
          <a:solidFill>
            <a:schemeClr val="accent1"/>
          </a:solidFill>
          <a:latin typeface="News Gothic MT" pitchFamily="-109" charset="0"/>
          <a:ea typeface="ＭＳ Ｐゴシック" pitchFamily="-109" charset="-128"/>
        </a:defRPr>
      </a:lvl8pPr>
      <a:lvl9pPr marL="1244316" algn="ctr" defTabSz="684806" rtl="0" fontAlgn="base">
        <a:spcBef>
          <a:spcPct val="0"/>
        </a:spcBef>
        <a:spcAft>
          <a:spcPct val="0"/>
        </a:spcAft>
        <a:defRPr sz="3470">
          <a:solidFill>
            <a:schemeClr val="accent1"/>
          </a:solidFill>
          <a:latin typeface="News Gothic MT" pitchFamily="-109" charset="0"/>
          <a:ea typeface="ＭＳ Ｐゴシック" pitchFamily="-109" charset="-128"/>
        </a:defRPr>
      </a:lvl9pPr>
    </p:titleStyle>
    <p:bodyStyle>
      <a:lvl1pPr marL="261393" indent="-261393" algn="l" defTabSz="684806" rtl="0" eaLnBrk="0" fontAlgn="base" hangingPunct="0">
        <a:spcBef>
          <a:spcPts val="1497"/>
        </a:spcBef>
        <a:spcAft>
          <a:spcPct val="0"/>
        </a:spcAft>
        <a:buClr>
          <a:srgbClr val="6FB7D7"/>
        </a:buClr>
        <a:buSzPct val="110000"/>
        <a:buFont typeface="Wingdings 2" panose="05020102010507070707" pitchFamily="82" charset="2"/>
        <a:buChar char=""/>
        <a:defRPr sz="1769" kern="1200">
          <a:solidFill>
            <a:srgbClr val="595959"/>
          </a:solidFill>
          <a:latin typeface="+mn-lt"/>
          <a:ea typeface="ＭＳ Ｐゴシック" pitchFamily="34" charset="-128"/>
          <a:cs typeface="ＭＳ Ｐゴシック" charset="0"/>
        </a:defRPr>
      </a:lvl1pPr>
      <a:lvl2pPr marL="514144" indent="-251672" algn="l" defTabSz="684806" rtl="0" eaLnBrk="0" fontAlgn="base" hangingPunct="0">
        <a:spcBef>
          <a:spcPts val="451"/>
        </a:spcBef>
        <a:spcAft>
          <a:spcPct val="0"/>
        </a:spcAft>
        <a:buClr>
          <a:srgbClr val="215D77"/>
        </a:buClr>
        <a:buSzPct val="110000"/>
        <a:buFont typeface="Wingdings 2" panose="05020102010507070707" pitchFamily="82" charset="2"/>
        <a:buChar char=""/>
        <a:defRPr sz="1633" kern="1200">
          <a:solidFill>
            <a:srgbClr val="595959"/>
          </a:solidFill>
          <a:latin typeface="+mn-lt"/>
          <a:ea typeface="ＭＳ Ｐゴシック" pitchFamily="34" charset="-128"/>
          <a:cs typeface="+mn-cs"/>
        </a:defRPr>
      </a:lvl2pPr>
      <a:lvl3pPr marL="725851" indent="-211706" algn="l" defTabSz="684806" rtl="0" eaLnBrk="0" fontAlgn="base" hangingPunct="0">
        <a:spcBef>
          <a:spcPts val="451"/>
        </a:spcBef>
        <a:spcAft>
          <a:spcPct val="0"/>
        </a:spcAft>
        <a:buClr>
          <a:srgbClr val="6FB7D7"/>
        </a:buClr>
        <a:buSzPct val="110000"/>
        <a:buFont typeface="Wingdings 2" panose="05020102010507070707" pitchFamily="82" charset="2"/>
        <a:buChar char=""/>
        <a:defRPr sz="1497" kern="1200">
          <a:solidFill>
            <a:srgbClr val="595959"/>
          </a:solidFill>
          <a:latin typeface="+mn-lt"/>
          <a:ea typeface="ＭＳ Ｐゴシック" pitchFamily="34" charset="-128"/>
          <a:cs typeface="+mn-cs"/>
        </a:defRPr>
      </a:lvl3pPr>
      <a:lvl4pPr marL="947279" indent="-221428" algn="l" defTabSz="684806" rtl="0" eaLnBrk="0" fontAlgn="base" hangingPunct="0">
        <a:spcBef>
          <a:spcPts val="451"/>
        </a:spcBef>
        <a:spcAft>
          <a:spcPct val="0"/>
        </a:spcAft>
        <a:buClr>
          <a:srgbClr val="215D77"/>
        </a:buClr>
        <a:buSzPct val="110000"/>
        <a:buFont typeface="Wingdings 2" panose="05020102010507070707" pitchFamily="82" charset="2"/>
        <a:buChar char=""/>
        <a:defRPr sz="1361" kern="1200">
          <a:solidFill>
            <a:srgbClr val="595959"/>
          </a:solidFill>
          <a:latin typeface="+mn-lt"/>
          <a:ea typeface="ＭＳ Ｐゴシック" pitchFamily="34" charset="-128"/>
          <a:cs typeface="+mn-cs"/>
        </a:defRPr>
      </a:lvl4pPr>
      <a:lvl5pPr marL="1158985" indent="-211706" algn="l" defTabSz="684806" rtl="0" eaLnBrk="0" fontAlgn="base" hangingPunct="0">
        <a:spcBef>
          <a:spcPts val="451"/>
        </a:spcBef>
        <a:spcAft>
          <a:spcPct val="0"/>
        </a:spcAft>
        <a:buClr>
          <a:srgbClr val="6FB7D7"/>
        </a:buClr>
        <a:buSzPct val="110000"/>
        <a:buFont typeface="Wingdings 2" panose="05020102010507070707" pitchFamily="82" charset="2"/>
        <a:buChar char=""/>
        <a:defRPr sz="1361" kern="1200">
          <a:solidFill>
            <a:srgbClr val="595959"/>
          </a:solidFill>
          <a:latin typeface="+mn-lt"/>
          <a:ea typeface="ＭＳ Ｐゴシック" pitchFamily="34" charset="-128"/>
          <a:cs typeface="+mn-cs"/>
        </a:defRPr>
      </a:lvl5pPr>
      <a:lvl6pPr marL="1885963" indent="-171451" algn="l" defTabSz="685804" rtl="0" eaLnBrk="1" latinLnBrk="0" hangingPunct="1">
        <a:spcBef>
          <a:spcPct val="20000"/>
        </a:spcBef>
        <a:buFont typeface="Arial" pitchFamily="34" charset="0"/>
        <a:buChar char="•"/>
        <a:defRPr sz="1497" kern="1200">
          <a:solidFill>
            <a:schemeClr val="tx1"/>
          </a:solidFill>
          <a:latin typeface="+mn-lt"/>
          <a:ea typeface="+mn-ea"/>
          <a:cs typeface="+mn-cs"/>
        </a:defRPr>
      </a:lvl6pPr>
      <a:lvl7pPr marL="2228865" indent="-171451" algn="l" defTabSz="685804" rtl="0" eaLnBrk="1" latinLnBrk="0" hangingPunct="1">
        <a:spcBef>
          <a:spcPct val="20000"/>
        </a:spcBef>
        <a:buFont typeface="Arial" pitchFamily="34" charset="0"/>
        <a:buChar char="•"/>
        <a:defRPr sz="1497" kern="1200">
          <a:solidFill>
            <a:schemeClr val="tx1"/>
          </a:solidFill>
          <a:latin typeface="+mn-lt"/>
          <a:ea typeface="+mn-ea"/>
          <a:cs typeface="+mn-cs"/>
        </a:defRPr>
      </a:lvl7pPr>
      <a:lvl8pPr marL="2571767" indent="-171451" algn="l" defTabSz="685804" rtl="0" eaLnBrk="1" latinLnBrk="0" hangingPunct="1">
        <a:spcBef>
          <a:spcPct val="20000"/>
        </a:spcBef>
        <a:buFont typeface="Arial" pitchFamily="34" charset="0"/>
        <a:buChar char="•"/>
        <a:defRPr sz="1497" kern="1200">
          <a:solidFill>
            <a:schemeClr val="tx1"/>
          </a:solidFill>
          <a:latin typeface="+mn-lt"/>
          <a:ea typeface="+mn-ea"/>
          <a:cs typeface="+mn-cs"/>
        </a:defRPr>
      </a:lvl8pPr>
      <a:lvl9pPr marL="2914669" indent="-171451" algn="l" defTabSz="685804" rtl="0" eaLnBrk="1" latinLnBrk="0" hangingPunct="1">
        <a:spcBef>
          <a:spcPct val="20000"/>
        </a:spcBef>
        <a:buFont typeface="Arial" pitchFamily="34" charset="0"/>
        <a:buChar char="•"/>
        <a:defRPr sz="149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4" rtl="0" eaLnBrk="1" latinLnBrk="0" hangingPunct="1">
        <a:defRPr sz="1361" kern="1200">
          <a:solidFill>
            <a:schemeClr val="tx1"/>
          </a:solidFill>
          <a:latin typeface="+mn-lt"/>
          <a:ea typeface="+mn-ea"/>
          <a:cs typeface="+mn-cs"/>
        </a:defRPr>
      </a:lvl1pPr>
      <a:lvl2pPr marL="342903" algn="l" defTabSz="685804" rtl="0" eaLnBrk="1" latinLnBrk="0" hangingPunct="1">
        <a:defRPr sz="1361" kern="1200">
          <a:solidFill>
            <a:schemeClr val="tx1"/>
          </a:solidFill>
          <a:latin typeface="+mn-lt"/>
          <a:ea typeface="+mn-ea"/>
          <a:cs typeface="+mn-cs"/>
        </a:defRPr>
      </a:lvl2pPr>
      <a:lvl3pPr marL="685804" algn="l" defTabSz="685804" rtl="0" eaLnBrk="1" latinLnBrk="0" hangingPunct="1">
        <a:defRPr sz="1361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7" algn="l" defTabSz="685804" rtl="0" eaLnBrk="1" latinLnBrk="0" hangingPunct="1">
        <a:defRPr sz="1361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9" algn="l" defTabSz="685804" rtl="0" eaLnBrk="1" latinLnBrk="0" hangingPunct="1">
        <a:defRPr sz="1361" kern="1200">
          <a:solidFill>
            <a:schemeClr val="tx1"/>
          </a:solidFill>
          <a:latin typeface="+mn-lt"/>
          <a:ea typeface="+mn-ea"/>
          <a:cs typeface="+mn-cs"/>
        </a:defRPr>
      </a:lvl5pPr>
      <a:lvl6pPr marL="1714511" algn="l" defTabSz="685804" rtl="0" eaLnBrk="1" latinLnBrk="0" hangingPunct="1">
        <a:defRPr sz="1361" kern="1200">
          <a:solidFill>
            <a:schemeClr val="tx1"/>
          </a:solidFill>
          <a:latin typeface="+mn-lt"/>
          <a:ea typeface="+mn-ea"/>
          <a:cs typeface="+mn-cs"/>
        </a:defRPr>
      </a:lvl6pPr>
      <a:lvl7pPr marL="2057413" algn="l" defTabSz="685804" rtl="0" eaLnBrk="1" latinLnBrk="0" hangingPunct="1">
        <a:defRPr sz="1361" kern="1200">
          <a:solidFill>
            <a:schemeClr val="tx1"/>
          </a:solidFill>
          <a:latin typeface="+mn-lt"/>
          <a:ea typeface="+mn-ea"/>
          <a:cs typeface="+mn-cs"/>
        </a:defRPr>
      </a:lvl7pPr>
      <a:lvl8pPr marL="2400316" algn="l" defTabSz="685804" rtl="0" eaLnBrk="1" latinLnBrk="0" hangingPunct="1">
        <a:defRPr sz="1361" kern="1200">
          <a:solidFill>
            <a:schemeClr val="tx1"/>
          </a:solidFill>
          <a:latin typeface="+mn-lt"/>
          <a:ea typeface="+mn-ea"/>
          <a:cs typeface="+mn-cs"/>
        </a:defRPr>
      </a:lvl8pPr>
      <a:lvl9pPr marL="2743218" algn="l" defTabSz="685804" rtl="0" eaLnBrk="1" latinLnBrk="0" hangingPunct="1">
        <a:defRPr sz="13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>
            <a:extLst>
              <a:ext uri="{FF2B5EF4-FFF2-40B4-BE49-F238E27FC236}">
                <a16:creationId xmlns:a16="http://schemas.microsoft.com/office/drawing/2014/main" id="{8B1A78F7-0FA1-4DEF-AF81-BC186523B6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48641" y="-159985"/>
            <a:ext cx="8042400" cy="1002345"/>
          </a:xfrm>
        </p:spPr>
        <p:txBody>
          <a:bodyPr/>
          <a:lstStyle/>
          <a:p>
            <a:r>
              <a:rPr lang="en-GB" altLang="en-US" dirty="0"/>
              <a:t>Project Mock-ups Assignment</a:t>
            </a:r>
            <a:br>
              <a:rPr lang="en-GB" altLang="en-US" dirty="0"/>
            </a:br>
            <a:r>
              <a:rPr lang="en-GB" altLang="en-US" sz="1800" dirty="0"/>
              <a:t>(Lab 7)</a:t>
            </a:r>
            <a:endParaRPr lang="en-GB" altLang="en-US" dirty="0"/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5F85674C-8375-45D2-B4D3-69854248965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48641" y="895350"/>
            <a:ext cx="8042400" cy="3257622"/>
          </a:xfrm>
        </p:spPr>
        <p:txBody>
          <a:bodyPr/>
          <a:lstStyle/>
          <a:p>
            <a:r>
              <a:rPr lang="en-GB" altLang="en-US" sz="1200" dirty="0"/>
              <a:t>Each team is required to complete a design mock-up for their term project</a:t>
            </a:r>
          </a:p>
          <a:p>
            <a:pPr lvl="1"/>
            <a:r>
              <a:rPr lang="en-GB" altLang="en-US" sz="1200" dirty="0"/>
              <a:t>Use Balsamiq or another tool (</a:t>
            </a:r>
            <a:r>
              <a:rPr lang="en-GB" altLang="en-US" sz="1200" dirty="0" err="1"/>
              <a:t>eg</a:t>
            </a:r>
            <a:r>
              <a:rPr lang="en-GB" altLang="en-US" sz="1200" dirty="0"/>
              <a:t> Figma)</a:t>
            </a:r>
          </a:p>
          <a:p>
            <a:pPr lvl="1"/>
            <a:r>
              <a:rPr lang="en-GB" altLang="en-US" sz="1200" dirty="0"/>
              <a:t>Develop persona and explain your users</a:t>
            </a:r>
          </a:p>
          <a:p>
            <a:r>
              <a:rPr lang="en-US" altLang="en-US" sz="1200" dirty="0"/>
              <a:t>Use information and example from the HCI guest lecture and in-class discussion and exercise to guide the creation of the mockups</a:t>
            </a:r>
          </a:p>
          <a:p>
            <a:r>
              <a:rPr lang="en-US" altLang="en-US" sz="1200" dirty="0"/>
              <a:t>Make sure you commit all materials (not just code) to your repositories in a logical manner (</a:t>
            </a:r>
            <a:r>
              <a:rPr lang="en-US" altLang="en-US" sz="1200" dirty="0" err="1"/>
              <a:t>eg</a:t>
            </a:r>
            <a:r>
              <a:rPr lang="en-US" altLang="en-US" sz="1200" dirty="0"/>
              <a:t> documentation/……..)</a:t>
            </a:r>
          </a:p>
          <a:p>
            <a:r>
              <a:rPr lang="en-US" altLang="en-US" sz="1200" dirty="0"/>
              <a:t>All your project documentation should be in your repos</a:t>
            </a:r>
          </a:p>
          <a:p>
            <a:r>
              <a:rPr lang="en-US" altLang="en-US" sz="1200" dirty="0"/>
              <a:t>Submit the repo to LMS</a:t>
            </a:r>
          </a:p>
          <a:p>
            <a:pPr lvl="1"/>
            <a:r>
              <a:rPr lang="en-US" altLang="en-US" sz="1064" dirty="0"/>
              <a:t>Include a link to your repo in your groups’ submission on LMS </a:t>
            </a:r>
            <a:r>
              <a:rPr lang="en-US" altLang="en-US" sz="1064"/>
              <a:t>along with a zip of the repo</a:t>
            </a:r>
            <a:endParaRPr lang="en-US" altLang="en-US" sz="1064" dirty="0"/>
          </a:p>
        </p:txBody>
      </p:sp>
      <p:sp>
        <p:nvSpPr>
          <p:cNvPr id="15363" name="Footer Placeholder 4">
            <a:extLst>
              <a:ext uri="{FF2B5EF4-FFF2-40B4-BE49-F238E27FC236}">
                <a16:creationId xmlns:a16="http://schemas.microsoft.com/office/drawing/2014/main" id="{91D59657-A533-4190-9BD1-BC96FFA8E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ct val="96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05503" indent="-194424">
              <a:lnSpc>
                <a:spcPct val="96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777697" indent="-155539">
              <a:lnSpc>
                <a:spcPct val="96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088776" indent="-155539">
              <a:lnSpc>
                <a:spcPct val="96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399855" indent="-155539">
              <a:lnSpc>
                <a:spcPct val="96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710934" indent="-155539" defTabSz="311079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022013" indent="-155539" defTabSz="311079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333092" indent="-155539" defTabSz="311079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644170" indent="-155539" defTabSz="311079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GB" altLang="en-US"/>
              <a:t>Intro to ITWS</a:t>
            </a:r>
          </a:p>
        </p:txBody>
      </p:sp>
      <p:sp>
        <p:nvSpPr>
          <p:cNvPr id="15364" name="Slide Number Placeholder 5">
            <a:extLst>
              <a:ext uri="{FF2B5EF4-FFF2-40B4-BE49-F238E27FC236}">
                <a16:creationId xmlns:a16="http://schemas.microsoft.com/office/drawing/2014/main" id="{FB2A7687-EF74-4102-A916-9FBD24C8A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96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05503" indent="-194424">
              <a:lnSpc>
                <a:spcPct val="96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777697" indent="-155539">
              <a:lnSpc>
                <a:spcPct val="96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088776" indent="-155539">
              <a:lnSpc>
                <a:spcPct val="96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399855" indent="-155539">
              <a:lnSpc>
                <a:spcPct val="96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710934" indent="-155539" defTabSz="311079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022013" indent="-155539" defTabSz="311079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333092" indent="-155539" defTabSz="311079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644170" indent="-155539" defTabSz="311079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69D5E84-7164-4D26-BB82-493F6393DEF8}" type="slidenum">
              <a:rPr lang="en-GB" altLang="en-US"/>
              <a:pPr/>
              <a:t>1</a:t>
            </a:fld>
            <a:endParaRPr lang="en-GB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29</TotalTime>
  <Words>118</Words>
  <Application>Microsoft Macintosh PowerPoint</Application>
  <PresentationFormat>On-screen Show (16:9)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News Gothic MT</vt:lpstr>
      <vt:lpstr>Times New Roman</vt:lpstr>
      <vt:lpstr>Wingdings</vt:lpstr>
      <vt:lpstr>Wingdings 2</vt:lpstr>
      <vt:lpstr>Breeze</vt:lpstr>
      <vt:lpstr>Project Mock-ups Assignment (Lab 7)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Dave Hollinger</dc:creator>
  <cp:lastModifiedBy>Richard Plotka</cp:lastModifiedBy>
  <cp:revision>10</cp:revision>
  <cp:lastPrinted>2009-08-21T01:49:58Z</cp:lastPrinted>
  <dcterms:created xsi:type="dcterms:W3CDTF">2009-08-23T21:56:42Z</dcterms:created>
  <dcterms:modified xsi:type="dcterms:W3CDTF">2023-10-26T13:11:59Z</dcterms:modified>
</cp:coreProperties>
</file>