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69" r:id="rId2"/>
    <p:sldId id="256" r:id="rId3"/>
    <p:sldId id="257" r:id="rId4"/>
    <p:sldId id="447" r:id="rId5"/>
    <p:sldId id="446" r:id="rId6"/>
    <p:sldId id="258" r:id="rId7"/>
    <p:sldId id="259" r:id="rId8"/>
    <p:sldId id="268" r:id="rId9"/>
    <p:sldId id="260" r:id="rId10"/>
    <p:sldId id="261" r:id="rId11"/>
    <p:sldId id="262" r:id="rId12"/>
    <p:sldId id="263" r:id="rId13"/>
    <p:sldId id="264" r:id="rId14"/>
    <p:sldId id="265" r:id="rId15"/>
    <p:sldId id="266" r:id="rId16"/>
    <p:sldId id="267" r:id="rId17"/>
  </p:sldIdLst>
  <p:sldSz cx="9144000" cy="5143500" type="screen16x9"/>
  <p:notesSz cx="7772400" cy="10058400"/>
  <p:embeddedFontLst>
    <p:embeddedFont>
      <p:font typeface="Calibri" panose="020F0502020204030204" pitchFamily="34" charset="0"/>
      <p:regular r:id="rId19"/>
      <p:bold r:id="rId20"/>
      <p:italic r:id="rId21"/>
      <p:boldItalic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70">
          <p15:clr>
            <a:srgbClr val="A4A3A4"/>
          </p15:clr>
        </p15:guide>
        <p15:guide id="2" pos="26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5o5rTtVnET9g28AxSz5l3YJyN0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7587BA-1A91-8149-B3CB-270FE9342236}" v="2" dt="2024-01-06T16:18:09.195"/>
  </p1510:revLst>
</p1510:revInfo>
</file>

<file path=ppt/tableStyles.xml><?xml version="1.0" encoding="utf-8"?>
<a:tblStyleLst xmlns:a="http://schemas.openxmlformats.org/drawingml/2006/main" def="{182AA8AF-17AB-46CA-870E-599C9BF922F0}">
  <a:tblStyle styleId="{182AA8AF-17AB-46CA-870E-599C9BF922F0}" styleName="Table_0">
    <a:wholeTbl>
      <a:tcTxStyle b="off" i="off">
        <a:font>
          <a:latin typeface="News Gothic MT"/>
          <a:ea typeface="News Gothic MT"/>
          <a:cs typeface="News Gothic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EF"/>
          </a:solidFill>
        </a:fill>
      </a:tcStyle>
    </a:wholeTbl>
    <a:band1H>
      <a:tcTxStyle/>
      <a:tcStyle>
        <a:tcBdr/>
        <a:fill>
          <a:solidFill>
            <a:srgbClr val="CBD6DF"/>
          </a:solidFill>
        </a:fill>
      </a:tcStyle>
    </a:band1H>
    <a:band2H>
      <a:tcTxStyle/>
      <a:tcStyle>
        <a:tcBdr/>
      </a:tcStyle>
    </a:band2H>
    <a:band1V>
      <a:tcTxStyle/>
      <a:tcStyle>
        <a:tcBdr/>
        <a:fill>
          <a:solidFill>
            <a:srgbClr val="CBD6DF"/>
          </a:solidFill>
        </a:fill>
      </a:tcStyle>
    </a:band1V>
    <a:band2V>
      <a:tcTxStyle/>
      <a:tcStyle>
        <a:tcBdr/>
      </a:tcStyle>
    </a:band2V>
    <a:lastCol>
      <a:tcTxStyle b="on" i="off">
        <a:font>
          <a:latin typeface="News Gothic MT"/>
          <a:ea typeface="News Gothic MT"/>
          <a:cs typeface="News Gothic MT"/>
        </a:font>
        <a:schemeClr val="lt1"/>
      </a:tcTxStyle>
      <a:tcStyle>
        <a:tcBdr/>
        <a:fill>
          <a:solidFill>
            <a:schemeClr val="accent1"/>
          </a:solidFill>
        </a:fill>
      </a:tcStyle>
    </a:lastCol>
    <a:firstCol>
      <a:tcTxStyle b="on" i="off">
        <a:font>
          <a:latin typeface="News Gothic MT"/>
          <a:ea typeface="News Gothic MT"/>
          <a:cs typeface="News Gothic MT"/>
        </a:font>
        <a:schemeClr val="lt1"/>
      </a:tcTxStyle>
      <a:tcStyle>
        <a:tcBdr/>
        <a:fill>
          <a:solidFill>
            <a:schemeClr val="accent1"/>
          </a:solidFill>
        </a:fill>
      </a:tcStyle>
    </a:firstCol>
    <a:lastRow>
      <a:tcTxStyle b="on" i="off">
        <a:font>
          <a:latin typeface="News Gothic MT"/>
          <a:ea typeface="News Gothic MT"/>
          <a:cs typeface="News Gothic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News Gothic MT"/>
          <a:ea typeface="News Gothic MT"/>
          <a:cs typeface="News Gothic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8218669-F201-4CA0-ADC5-18CDD7D3A685}"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69"/>
    <p:restoredTop sz="94726"/>
  </p:normalViewPr>
  <p:slideViewPr>
    <p:cSldViewPr snapToGrid="0">
      <p:cViewPr varScale="1">
        <p:scale>
          <a:sx n="159" d="100"/>
          <a:sy n="159" d="100"/>
        </p:scale>
        <p:origin x="336" y="176"/>
      </p:cViewPr>
      <p:guideLst>
        <p:guide orient="horz" pos="1470"/>
        <p:guide pos="2612"/>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Plotka" userId="ef763fd2d67452b5" providerId="LiveId" clId="{CE7587BA-1A91-8149-B3CB-270FE9342236}"/>
    <pc:docChg chg="undo custSel addSld modSld sldOrd">
      <pc:chgData name="Richard Plotka" userId="ef763fd2d67452b5" providerId="LiveId" clId="{CE7587BA-1A91-8149-B3CB-270FE9342236}" dt="2024-01-06T16:19:55.572" v="52" actId="12"/>
      <pc:docMkLst>
        <pc:docMk/>
      </pc:docMkLst>
      <pc:sldChg chg="modSp mod">
        <pc:chgData name="Richard Plotka" userId="ef763fd2d67452b5" providerId="LiveId" clId="{CE7587BA-1A91-8149-B3CB-270FE9342236}" dt="2024-01-06T16:13:29.940" v="34" actId="20577"/>
        <pc:sldMkLst>
          <pc:docMk/>
          <pc:sldMk cId="0" sldId="265"/>
        </pc:sldMkLst>
        <pc:graphicFrameChg chg="modGraphic">
          <ac:chgData name="Richard Plotka" userId="ef763fd2d67452b5" providerId="LiveId" clId="{CE7587BA-1A91-8149-B3CB-270FE9342236}" dt="2024-01-06T16:13:29.940" v="34" actId="20577"/>
          <ac:graphicFrameMkLst>
            <pc:docMk/>
            <pc:sldMk cId="0" sldId="265"/>
            <ac:graphicFrameMk id="163" creationId="{00000000-0000-0000-0000-000000000000}"/>
          </ac:graphicFrameMkLst>
        </pc:graphicFrameChg>
      </pc:sldChg>
      <pc:sldChg chg="add ord">
        <pc:chgData name="Richard Plotka" userId="ef763fd2d67452b5" providerId="LiveId" clId="{CE7587BA-1A91-8149-B3CB-270FE9342236}" dt="2024-01-06T16:14:52.443" v="36" actId="20578"/>
        <pc:sldMkLst>
          <pc:docMk/>
          <pc:sldMk cId="0" sldId="269"/>
        </pc:sldMkLst>
      </pc:sldChg>
      <pc:sldChg chg="modSp add mod">
        <pc:chgData name="Richard Plotka" userId="ef763fd2d67452b5" providerId="LiveId" clId="{CE7587BA-1A91-8149-B3CB-270FE9342236}" dt="2024-01-06T16:19:55.572" v="52" actId="12"/>
        <pc:sldMkLst>
          <pc:docMk/>
          <pc:sldMk cId="1338284106" sldId="446"/>
        </pc:sldMkLst>
        <pc:spChg chg="mod">
          <ac:chgData name="Richard Plotka" userId="ef763fd2d67452b5" providerId="LiveId" clId="{CE7587BA-1A91-8149-B3CB-270FE9342236}" dt="2024-01-06T16:19:55.572" v="52" actId="12"/>
          <ac:spMkLst>
            <pc:docMk/>
            <pc:sldMk cId="1338284106" sldId="446"/>
            <ac:spMk id="8195" creationId="{00000000-0000-0000-0000-000000000000}"/>
          </ac:spMkLst>
        </pc:spChg>
      </pc:sldChg>
      <pc:sldChg chg="addSp delSp modSp add mod chgLayout">
        <pc:chgData name="Richard Plotka" userId="ef763fd2d67452b5" providerId="LiveId" clId="{CE7587BA-1A91-8149-B3CB-270FE9342236}" dt="2024-01-06T16:19:42.324" v="51" actId="12"/>
        <pc:sldMkLst>
          <pc:docMk/>
          <pc:sldMk cId="2956718945" sldId="447"/>
        </pc:sldMkLst>
        <pc:spChg chg="mod ord">
          <ac:chgData name="Richard Plotka" userId="ef763fd2d67452b5" providerId="LiveId" clId="{CE7587BA-1A91-8149-B3CB-270FE9342236}" dt="2024-01-06T16:19:17.455" v="39" actId="6264"/>
          <ac:spMkLst>
            <pc:docMk/>
            <pc:sldMk cId="2956718945" sldId="447"/>
            <ac:spMk id="2" creationId="{00000000-0000-0000-0000-000000000000}"/>
          </ac:spMkLst>
        </pc:spChg>
        <pc:spChg chg="mod ord">
          <ac:chgData name="Richard Plotka" userId="ef763fd2d67452b5" providerId="LiveId" clId="{CE7587BA-1A91-8149-B3CB-270FE9342236}" dt="2024-01-06T16:19:17.455" v="39" actId="6264"/>
          <ac:spMkLst>
            <pc:docMk/>
            <pc:sldMk cId="2956718945" sldId="447"/>
            <ac:spMk id="3" creationId="{00000000-0000-0000-0000-000000000000}"/>
          </ac:spMkLst>
        </pc:spChg>
        <pc:spChg chg="mod ord">
          <ac:chgData name="Richard Plotka" userId="ef763fd2d67452b5" providerId="LiveId" clId="{CE7587BA-1A91-8149-B3CB-270FE9342236}" dt="2024-01-06T16:19:17.455" v="39" actId="6264"/>
          <ac:spMkLst>
            <pc:docMk/>
            <pc:sldMk cId="2956718945" sldId="447"/>
            <ac:spMk id="4" creationId="{00000000-0000-0000-0000-000000000000}"/>
          </ac:spMkLst>
        </pc:spChg>
        <pc:spChg chg="add del mod">
          <ac:chgData name="Richard Plotka" userId="ef763fd2d67452b5" providerId="LiveId" clId="{CE7587BA-1A91-8149-B3CB-270FE9342236}" dt="2024-01-06T16:19:17.455" v="39" actId="6264"/>
          <ac:spMkLst>
            <pc:docMk/>
            <pc:sldMk cId="2956718945" sldId="447"/>
            <ac:spMk id="5" creationId="{649E9E00-84E0-7314-2BF9-E42B21B38A18}"/>
          </ac:spMkLst>
        </pc:spChg>
        <pc:spChg chg="add del mod">
          <ac:chgData name="Richard Plotka" userId="ef763fd2d67452b5" providerId="LiveId" clId="{CE7587BA-1A91-8149-B3CB-270FE9342236}" dt="2024-01-06T16:19:17.455" v="39" actId="6264"/>
          <ac:spMkLst>
            <pc:docMk/>
            <pc:sldMk cId="2956718945" sldId="447"/>
            <ac:spMk id="6" creationId="{1E2FAA6B-4A58-4BCC-AE77-BC9BAE564556}"/>
          </ac:spMkLst>
        </pc:spChg>
        <pc:spChg chg="add del mod">
          <ac:chgData name="Richard Plotka" userId="ef763fd2d67452b5" providerId="LiveId" clId="{CE7587BA-1A91-8149-B3CB-270FE9342236}" dt="2024-01-06T16:19:17.455" v="39" actId="6264"/>
          <ac:spMkLst>
            <pc:docMk/>
            <pc:sldMk cId="2956718945" sldId="447"/>
            <ac:spMk id="7" creationId="{E5B266B2-040B-56C3-1124-AB594B40D2EF}"/>
          </ac:spMkLst>
        </pc:spChg>
        <pc:spChg chg="add del mod">
          <ac:chgData name="Richard Plotka" userId="ef763fd2d67452b5" providerId="LiveId" clId="{CE7587BA-1A91-8149-B3CB-270FE9342236}" dt="2024-01-06T16:19:17.455" v="39" actId="6264"/>
          <ac:spMkLst>
            <pc:docMk/>
            <pc:sldMk cId="2956718945" sldId="447"/>
            <ac:spMk id="8" creationId="{FC7A4D76-3F49-5D44-134E-0F8677A9E93B}"/>
          </ac:spMkLst>
        </pc:spChg>
        <pc:spChg chg="add del mod">
          <ac:chgData name="Richard Plotka" userId="ef763fd2d67452b5" providerId="LiveId" clId="{CE7587BA-1A91-8149-B3CB-270FE9342236}" dt="2024-01-06T16:19:17.455" v="39" actId="6264"/>
          <ac:spMkLst>
            <pc:docMk/>
            <pc:sldMk cId="2956718945" sldId="447"/>
            <ac:spMk id="9" creationId="{88CA635B-761A-A101-AA35-60BD867ECC98}"/>
          </ac:spMkLst>
        </pc:spChg>
        <pc:spChg chg="mod ord">
          <ac:chgData name="Richard Plotka" userId="ef763fd2d67452b5" providerId="LiveId" clId="{CE7587BA-1A91-8149-B3CB-270FE9342236}" dt="2024-01-06T16:19:17.455" v="39" actId="6264"/>
          <ac:spMkLst>
            <pc:docMk/>
            <pc:sldMk cId="2956718945" sldId="447"/>
            <ac:spMk id="45058" creationId="{00000000-0000-0000-0000-000000000000}"/>
          </ac:spMkLst>
        </pc:spChg>
        <pc:spChg chg="mod ord">
          <ac:chgData name="Richard Plotka" userId="ef763fd2d67452b5" providerId="LiveId" clId="{CE7587BA-1A91-8149-B3CB-270FE9342236}" dt="2024-01-06T16:19:42.324" v="51" actId="12"/>
          <ac:spMkLst>
            <pc:docMk/>
            <pc:sldMk cId="2956718945" sldId="447"/>
            <ac:spMk id="45059" creationId="{00000000-0000-0000-0000-000000000000}"/>
          </ac:spMkLst>
        </pc:spChg>
      </pc:sldChg>
    </pc:docChg>
  </pc:docChgLst>
  <pc:docChgLst>
    <pc:chgData name="Richard Plotka" userId="ef763fd2d67452b5" providerId="LiveId" clId="{294887DB-3F2A-0F41-A8FD-6722DD18AE00}"/>
    <pc:docChg chg="custSel addSld modSld">
      <pc:chgData name="Richard Plotka" userId="ef763fd2d67452b5" providerId="LiveId" clId="{294887DB-3F2A-0F41-A8FD-6722DD18AE00}" dt="2023-11-27T15:02:58.590" v="508" actId="12"/>
      <pc:docMkLst>
        <pc:docMk/>
      </pc:docMkLst>
      <pc:sldChg chg="modSp mod">
        <pc:chgData name="Richard Plotka" userId="ef763fd2d67452b5" providerId="LiveId" clId="{294887DB-3F2A-0F41-A8FD-6722DD18AE00}" dt="2023-11-27T15:01:53.342" v="495" actId="12"/>
        <pc:sldMkLst>
          <pc:docMk/>
          <pc:sldMk cId="0" sldId="256"/>
        </pc:sldMkLst>
        <pc:spChg chg="mod">
          <ac:chgData name="Richard Plotka" userId="ef763fd2d67452b5" providerId="LiveId" clId="{294887DB-3F2A-0F41-A8FD-6722DD18AE00}" dt="2023-11-27T15:01:53.342" v="495" actId="12"/>
          <ac:spMkLst>
            <pc:docMk/>
            <pc:sldMk cId="0" sldId="256"/>
            <ac:spMk id="98" creationId="{00000000-0000-0000-0000-000000000000}"/>
          </ac:spMkLst>
        </pc:spChg>
      </pc:sldChg>
      <pc:sldChg chg="modSp mod">
        <pc:chgData name="Richard Plotka" userId="ef763fd2d67452b5" providerId="LiveId" clId="{294887DB-3F2A-0F41-A8FD-6722DD18AE00}" dt="2023-11-27T15:02:03.733" v="500" actId="12"/>
        <pc:sldMkLst>
          <pc:docMk/>
          <pc:sldMk cId="0" sldId="257"/>
        </pc:sldMkLst>
        <pc:spChg chg="mod">
          <ac:chgData name="Richard Plotka" userId="ef763fd2d67452b5" providerId="LiveId" clId="{294887DB-3F2A-0F41-A8FD-6722DD18AE00}" dt="2023-11-27T15:02:03.733" v="500" actId="12"/>
          <ac:spMkLst>
            <pc:docMk/>
            <pc:sldMk cId="0" sldId="257"/>
            <ac:spMk id="105" creationId="{00000000-0000-0000-0000-000000000000}"/>
          </ac:spMkLst>
        </pc:spChg>
      </pc:sldChg>
      <pc:sldChg chg="modSp mod">
        <pc:chgData name="Richard Plotka" userId="ef763fd2d67452b5" providerId="LiveId" clId="{294887DB-3F2A-0F41-A8FD-6722DD18AE00}" dt="2023-11-27T15:02:10.651" v="501" actId="12"/>
        <pc:sldMkLst>
          <pc:docMk/>
          <pc:sldMk cId="0" sldId="258"/>
        </pc:sldMkLst>
        <pc:spChg chg="mod">
          <ac:chgData name="Richard Plotka" userId="ef763fd2d67452b5" providerId="LiveId" clId="{294887DB-3F2A-0F41-A8FD-6722DD18AE00}" dt="2023-11-27T15:02:10.651" v="501" actId="12"/>
          <ac:spMkLst>
            <pc:docMk/>
            <pc:sldMk cId="0" sldId="258"/>
            <ac:spMk id="111" creationId="{00000000-0000-0000-0000-000000000000}"/>
          </ac:spMkLst>
        </pc:spChg>
      </pc:sldChg>
      <pc:sldChg chg="modSp mod">
        <pc:chgData name="Richard Plotka" userId="ef763fd2d67452b5" providerId="LiveId" clId="{294887DB-3F2A-0F41-A8FD-6722DD18AE00}" dt="2023-11-27T15:02:16.645" v="502" actId="12"/>
        <pc:sldMkLst>
          <pc:docMk/>
          <pc:sldMk cId="0" sldId="259"/>
        </pc:sldMkLst>
        <pc:spChg chg="mod">
          <ac:chgData name="Richard Plotka" userId="ef763fd2d67452b5" providerId="LiveId" clId="{294887DB-3F2A-0F41-A8FD-6722DD18AE00}" dt="2023-11-27T15:02:16.645" v="502" actId="12"/>
          <ac:spMkLst>
            <pc:docMk/>
            <pc:sldMk cId="0" sldId="259"/>
            <ac:spMk id="120" creationId="{00000000-0000-0000-0000-000000000000}"/>
          </ac:spMkLst>
        </pc:spChg>
      </pc:sldChg>
      <pc:sldChg chg="modSp mod">
        <pc:chgData name="Richard Plotka" userId="ef763fd2d67452b5" providerId="LiveId" clId="{294887DB-3F2A-0F41-A8FD-6722DD18AE00}" dt="2023-11-27T15:02:27.360" v="504" actId="12"/>
        <pc:sldMkLst>
          <pc:docMk/>
          <pc:sldMk cId="0" sldId="260"/>
        </pc:sldMkLst>
        <pc:spChg chg="mod">
          <ac:chgData name="Richard Plotka" userId="ef763fd2d67452b5" providerId="LiveId" clId="{294887DB-3F2A-0F41-A8FD-6722DD18AE00}" dt="2023-11-27T15:02:27.360" v="504" actId="12"/>
          <ac:spMkLst>
            <pc:docMk/>
            <pc:sldMk cId="0" sldId="260"/>
            <ac:spMk id="130" creationId="{00000000-0000-0000-0000-000000000000}"/>
          </ac:spMkLst>
        </pc:spChg>
      </pc:sldChg>
      <pc:sldChg chg="modSp mod">
        <pc:chgData name="Richard Plotka" userId="ef763fd2d67452b5" providerId="LiveId" clId="{294887DB-3F2A-0F41-A8FD-6722DD18AE00}" dt="2023-11-27T15:02:38.779" v="505" actId="12"/>
        <pc:sldMkLst>
          <pc:docMk/>
          <pc:sldMk cId="0" sldId="261"/>
        </pc:sldMkLst>
        <pc:spChg chg="mod">
          <ac:chgData name="Richard Plotka" userId="ef763fd2d67452b5" providerId="LiveId" clId="{294887DB-3F2A-0F41-A8FD-6722DD18AE00}" dt="2023-11-27T15:02:38.779" v="505" actId="12"/>
          <ac:spMkLst>
            <pc:docMk/>
            <pc:sldMk cId="0" sldId="261"/>
            <ac:spMk id="137" creationId="{00000000-0000-0000-0000-000000000000}"/>
          </ac:spMkLst>
        </pc:spChg>
      </pc:sldChg>
      <pc:sldChg chg="modSp mod">
        <pc:chgData name="Richard Plotka" userId="ef763fd2d67452b5" providerId="LiveId" clId="{294887DB-3F2A-0F41-A8FD-6722DD18AE00}" dt="2023-11-27T15:02:44.398" v="506" actId="12"/>
        <pc:sldMkLst>
          <pc:docMk/>
          <pc:sldMk cId="0" sldId="262"/>
        </pc:sldMkLst>
        <pc:spChg chg="mod">
          <ac:chgData name="Richard Plotka" userId="ef763fd2d67452b5" providerId="LiveId" clId="{294887DB-3F2A-0F41-A8FD-6722DD18AE00}" dt="2023-11-27T15:02:44.398" v="506" actId="12"/>
          <ac:spMkLst>
            <pc:docMk/>
            <pc:sldMk cId="0" sldId="262"/>
            <ac:spMk id="143" creationId="{00000000-0000-0000-0000-000000000000}"/>
          </ac:spMkLst>
        </pc:spChg>
      </pc:sldChg>
      <pc:sldChg chg="modSp mod">
        <pc:chgData name="Richard Plotka" userId="ef763fd2d67452b5" providerId="LiveId" clId="{294887DB-3F2A-0F41-A8FD-6722DD18AE00}" dt="2023-11-27T15:02:51.553" v="507" actId="12"/>
        <pc:sldMkLst>
          <pc:docMk/>
          <pc:sldMk cId="0" sldId="263"/>
        </pc:sldMkLst>
        <pc:spChg chg="mod">
          <ac:chgData name="Richard Plotka" userId="ef763fd2d67452b5" providerId="LiveId" clId="{294887DB-3F2A-0F41-A8FD-6722DD18AE00}" dt="2023-11-27T15:02:51.553" v="507" actId="12"/>
          <ac:spMkLst>
            <pc:docMk/>
            <pc:sldMk cId="0" sldId="263"/>
            <ac:spMk id="150" creationId="{00000000-0000-0000-0000-000000000000}"/>
          </ac:spMkLst>
        </pc:spChg>
      </pc:sldChg>
      <pc:sldChg chg="modSp mod">
        <pc:chgData name="Richard Plotka" userId="ef763fd2d67452b5" providerId="LiveId" clId="{294887DB-3F2A-0F41-A8FD-6722DD18AE00}" dt="2023-11-27T15:02:58.590" v="508" actId="12"/>
        <pc:sldMkLst>
          <pc:docMk/>
          <pc:sldMk cId="0" sldId="264"/>
        </pc:sldMkLst>
        <pc:spChg chg="mod">
          <ac:chgData name="Richard Plotka" userId="ef763fd2d67452b5" providerId="LiveId" clId="{294887DB-3F2A-0F41-A8FD-6722DD18AE00}" dt="2023-11-27T15:02:58.590" v="508" actId="12"/>
          <ac:spMkLst>
            <pc:docMk/>
            <pc:sldMk cId="0" sldId="264"/>
            <ac:spMk id="156" creationId="{00000000-0000-0000-0000-000000000000}"/>
          </ac:spMkLst>
        </pc:spChg>
      </pc:sldChg>
      <pc:sldChg chg="modSp mod">
        <pc:chgData name="Richard Plotka" userId="ef763fd2d67452b5" providerId="LiveId" clId="{294887DB-3F2A-0F41-A8FD-6722DD18AE00}" dt="2023-11-26T04:20:24.821" v="484" actId="20577"/>
        <pc:sldMkLst>
          <pc:docMk/>
          <pc:sldMk cId="0" sldId="265"/>
        </pc:sldMkLst>
        <pc:graphicFrameChg chg="mod modGraphic">
          <ac:chgData name="Richard Plotka" userId="ef763fd2d67452b5" providerId="LiveId" clId="{294887DB-3F2A-0F41-A8FD-6722DD18AE00}" dt="2023-11-26T04:20:24.821" v="484" actId="20577"/>
          <ac:graphicFrameMkLst>
            <pc:docMk/>
            <pc:sldMk cId="0" sldId="265"/>
            <ac:graphicFrameMk id="163" creationId="{00000000-0000-0000-0000-000000000000}"/>
          </ac:graphicFrameMkLst>
        </pc:graphicFrameChg>
      </pc:sldChg>
      <pc:sldChg chg="addSp delSp modSp add mod chgLayout">
        <pc:chgData name="Richard Plotka" userId="ef763fd2d67452b5" providerId="LiveId" clId="{294887DB-3F2A-0F41-A8FD-6722DD18AE00}" dt="2023-11-27T15:02:21.897" v="503" actId="12"/>
        <pc:sldMkLst>
          <pc:docMk/>
          <pc:sldMk cId="1428774159" sldId="268"/>
        </pc:sldMkLst>
        <pc:spChg chg="add del mod">
          <ac:chgData name="Richard Plotka" userId="ef763fd2d67452b5" providerId="LiveId" clId="{294887DB-3F2A-0F41-A8FD-6722DD18AE00}" dt="2023-11-06T17:59:20.180" v="40" actId="6264"/>
          <ac:spMkLst>
            <pc:docMk/>
            <pc:sldMk cId="1428774159" sldId="268"/>
            <ac:spMk id="2" creationId="{C4C0E67D-915D-960B-4776-B3B766166FB6}"/>
          </ac:spMkLst>
        </pc:spChg>
        <pc:spChg chg="add del mod">
          <ac:chgData name="Richard Plotka" userId="ef763fd2d67452b5" providerId="LiveId" clId="{294887DB-3F2A-0F41-A8FD-6722DD18AE00}" dt="2023-11-06T17:59:20.180" v="40" actId="6264"/>
          <ac:spMkLst>
            <pc:docMk/>
            <pc:sldMk cId="1428774159" sldId="268"/>
            <ac:spMk id="3" creationId="{F0B594D1-02A0-91D4-A1E1-621C8A9A969F}"/>
          </ac:spMkLst>
        </pc:spChg>
        <pc:spChg chg="add del mod">
          <ac:chgData name="Richard Plotka" userId="ef763fd2d67452b5" providerId="LiveId" clId="{294887DB-3F2A-0F41-A8FD-6722DD18AE00}" dt="2023-11-06T17:59:20.180" v="40" actId="6264"/>
          <ac:spMkLst>
            <pc:docMk/>
            <pc:sldMk cId="1428774159" sldId="268"/>
            <ac:spMk id="4" creationId="{5947CAC8-4D2D-ABF9-B4CC-01F7829A2F9B}"/>
          </ac:spMkLst>
        </pc:spChg>
        <pc:spChg chg="add del mod">
          <ac:chgData name="Richard Plotka" userId="ef763fd2d67452b5" providerId="LiveId" clId="{294887DB-3F2A-0F41-A8FD-6722DD18AE00}" dt="2023-11-06T17:59:20.180" v="40" actId="6264"/>
          <ac:spMkLst>
            <pc:docMk/>
            <pc:sldMk cId="1428774159" sldId="268"/>
            <ac:spMk id="5" creationId="{13B1784D-850F-324D-BC09-2AD6B807FB4A}"/>
          </ac:spMkLst>
        </pc:spChg>
        <pc:spChg chg="add del mod">
          <ac:chgData name="Richard Plotka" userId="ef763fd2d67452b5" providerId="LiveId" clId="{294887DB-3F2A-0F41-A8FD-6722DD18AE00}" dt="2023-11-06T17:59:20.180" v="40" actId="6264"/>
          <ac:spMkLst>
            <pc:docMk/>
            <pc:sldMk cId="1428774159" sldId="268"/>
            <ac:spMk id="6" creationId="{6E408F6E-9345-4BD4-60BB-23DD2E0B26EA}"/>
          </ac:spMkLst>
        </pc:spChg>
        <pc:spChg chg="mod ord">
          <ac:chgData name="Richard Plotka" userId="ef763fd2d67452b5" providerId="LiveId" clId="{294887DB-3F2A-0F41-A8FD-6722DD18AE00}" dt="2023-11-06T17:59:20.180" v="40" actId="6264"/>
          <ac:spMkLst>
            <pc:docMk/>
            <pc:sldMk cId="1428774159" sldId="268"/>
            <ac:spMk id="119" creationId="{00000000-0000-0000-0000-000000000000}"/>
          </ac:spMkLst>
        </pc:spChg>
        <pc:spChg chg="mod ord">
          <ac:chgData name="Richard Plotka" userId="ef763fd2d67452b5" providerId="LiveId" clId="{294887DB-3F2A-0F41-A8FD-6722DD18AE00}" dt="2023-11-27T15:02:21.897" v="503" actId="12"/>
          <ac:spMkLst>
            <pc:docMk/>
            <pc:sldMk cId="1428774159" sldId="268"/>
            <ac:spMk id="120" creationId="{00000000-0000-0000-0000-000000000000}"/>
          </ac:spMkLst>
        </pc:spChg>
        <pc:spChg chg="mod ord">
          <ac:chgData name="Richard Plotka" userId="ef763fd2d67452b5" providerId="LiveId" clId="{294887DB-3F2A-0F41-A8FD-6722DD18AE00}" dt="2023-11-06T17:59:20.180" v="40" actId="6264"/>
          <ac:spMkLst>
            <pc:docMk/>
            <pc:sldMk cId="1428774159" sldId="268"/>
            <ac:spMk id="121" creationId="{00000000-0000-0000-0000-000000000000}"/>
          </ac:spMkLst>
        </pc:spChg>
        <pc:spChg chg="mod ord">
          <ac:chgData name="Richard Plotka" userId="ef763fd2d67452b5" providerId="LiveId" clId="{294887DB-3F2A-0F41-A8FD-6722DD18AE00}" dt="2023-11-06T17:59:20.180" v="40" actId="6264"/>
          <ac:spMkLst>
            <pc:docMk/>
            <pc:sldMk cId="1428774159" sldId="268"/>
            <ac:spMk id="122" creationId="{00000000-0000-0000-0000-000000000000}"/>
          </ac:spMkLst>
        </pc:spChg>
        <pc:spChg chg="mod ord">
          <ac:chgData name="Richard Plotka" userId="ef763fd2d67452b5" providerId="LiveId" clId="{294887DB-3F2A-0F41-A8FD-6722DD18AE00}" dt="2023-11-06T17:59:20.180" v="40" actId="6264"/>
          <ac:spMkLst>
            <pc:docMk/>
            <pc:sldMk cId="1428774159" sldId="268"/>
            <ac:spMk id="123" creationId="{00000000-0000-0000-0000-000000000000}"/>
          </ac:spMkLst>
        </pc:spChg>
      </pc:sldChg>
    </pc:docChg>
  </pc:docChgLst>
  <pc:docChgLst>
    <pc:chgData name="Richard Plotka" userId="ef763fd2d67452b5" providerId="LiveId" clId="{A238AC7F-FE37-DE43-B981-8B00EFD839FF}"/>
    <pc:docChg chg="modSld">
      <pc:chgData name="Richard Plotka" userId="ef763fd2d67452b5" providerId="LiveId" clId="{A238AC7F-FE37-DE43-B981-8B00EFD839FF}" dt="2023-11-29T04:44:23.494" v="11" actId="20577"/>
      <pc:docMkLst>
        <pc:docMk/>
      </pc:docMkLst>
      <pc:sldChg chg="modSp">
        <pc:chgData name="Richard Plotka" userId="ef763fd2d67452b5" providerId="LiveId" clId="{A238AC7F-FE37-DE43-B981-8B00EFD839FF}" dt="2023-11-29T04:44:23.494" v="11" actId="20577"/>
        <pc:sldMkLst>
          <pc:docMk/>
          <pc:sldMk cId="0" sldId="265"/>
        </pc:sldMkLst>
        <pc:graphicFrameChg chg="modGraphic">
          <ac:chgData name="Richard Plotka" userId="ef763fd2d67452b5" providerId="LiveId" clId="{A238AC7F-FE37-DE43-B981-8B00EFD839FF}" dt="2023-11-29T04:44:23.494" v="11" actId="20577"/>
          <ac:graphicFrameMkLst>
            <pc:docMk/>
            <pc:sldMk cId="0" sldId="265"/>
            <ac:graphicFrameMk id="163" creationId="{00000000-0000-0000-0000-000000000000}"/>
          </ac:graphicFrameMkLst>
        </pc:graphicFrameChg>
      </pc:sldChg>
    </pc:docChg>
  </pc:docChgLst>
  <pc:docChgLst>
    <pc:chgData name="Richard Plotka" userId="ef763fd2d67452b5" providerId="Windows Live" clId="Web-{806B427C-BFCB-4475-8DE7-E6BFFA14F7BA}"/>
    <pc:docChg chg="modSld">
      <pc:chgData name="Richard Plotka" userId="ef763fd2d67452b5" providerId="Windows Live" clId="Web-{806B427C-BFCB-4475-8DE7-E6BFFA14F7BA}" dt="2023-11-26T04:18:41.470" v="29"/>
      <pc:docMkLst>
        <pc:docMk/>
      </pc:docMkLst>
      <pc:sldChg chg="modSp">
        <pc:chgData name="Richard Plotka" userId="ef763fd2d67452b5" providerId="Windows Live" clId="Web-{806B427C-BFCB-4475-8DE7-E6BFFA14F7BA}" dt="2023-11-26T04:18:41.470" v="29"/>
        <pc:sldMkLst>
          <pc:docMk/>
          <pc:sldMk cId="0" sldId="265"/>
        </pc:sldMkLst>
        <pc:graphicFrameChg chg="mod modGraphic">
          <ac:chgData name="Richard Plotka" userId="ef763fd2d67452b5" providerId="Windows Live" clId="Web-{806B427C-BFCB-4475-8DE7-E6BFFA14F7BA}" dt="2023-11-26T04:18:41.470" v="29"/>
          <ac:graphicFrameMkLst>
            <pc:docMk/>
            <pc:sldMk cId="0" sldId="265"/>
            <ac:graphicFrameMk id="16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4988" y="763588"/>
            <a:ext cx="6700837" cy="37703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875" y="4776788"/>
            <a:ext cx="6216650" cy="4524375"/>
          </a:xfrm>
          <a:prstGeom prst="rect">
            <a:avLst/>
          </a:prstGeom>
          <a:noFill/>
          <a:ln>
            <a:noFill/>
          </a:ln>
        </p:spPr>
        <p:txBody>
          <a:bodyPr spcFirstLastPara="1" wrap="square" lIns="0" tIns="0" rIns="0" bIns="0" anchor="t" anchorCtr="0">
            <a:noAutofit/>
          </a:bodyPr>
          <a:lstStyle>
            <a:lvl1pPr marL="457200" marR="0" lvl="0" indent="-228600" algn="l" rtl="0">
              <a:spcBef>
                <a:spcPts val="292"/>
              </a:spcBef>
              <a:spcAft>
                <a:spcPts val="0"/>
              </a:spcAft>
              <a:buSzPts val="1400"/>
              <a:buNone/>
              <a:defRPr sz="972"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292"/>
              </a:spcBef>
              <a:spcAft>
                <a:spcPts val="0"/>
              </a:spcAft>
              <a:buSzPts val="1400"/>
              <a:buNone/>
              <a:defRPr sz="972"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292"/>
              </a:spcBef>
              <a:spcAft>
                <a:spcPts val="0"/>
              </a:spcAft>
              <a:buSzPts val="1400"/>
              <a:buNone/>
              <a:defRPr sz="972"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292"/>
              </a:spcBef>
              <a:spcAft>
                <a:spcPts val="0"/>
              </a:spcAft>
              <a:buSzPts val="1400"/>
              <a:buNone/>
              <a:defRPr sz="972"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292"/>
              </a:spcBef>
              <a:spcAft>
                <a:spcPts val="0"/>
              </a:spcAft>
              <a:buSzPts val="1400"/>
              <a:buNone/>
              <a:defRPr sz="972"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972"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72"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72"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72"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371850" cy="501650"/>
          </a:xfrm>
          <a:prstGeom prst="rect">
            <a:avLst/>
          </a:prstGeom>
          <a:noFill/>
          <a:ln>
            <a:noFill/>
          </a:ln>
        </p:spPr>
        <p:txBody>
          <a:bodyPr spcFirstLastPara="1" wrap="square" lIns="0" tIns="0" rIns="0" bIns="0" anchor="t" anchorCtr="0">
            <a:noAutofit/>
          </a:bodyPr>
          <a:lstStyle>
            <a:lvl1pPr marR="0" lvl="0" algn="l" rtl="0">
              <a:lnSpc>
                <a:spcPct val="96000"/>
              </a:lnSpc>
              <a:spcBef>
                <a:spcPts val="0"/>
              </a:spcBef>
              <a:spcAft>
                <a:spcPts val="0"/>
              </a:spcAft>
              <a:buClr>
                <a:srgbClr val="000000"/>
              </a:buClr>
              <a:buSzPts val="630"/>
              <a:buFont typeface="Noto Sans Symbols"/>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8963" y="0"/>
            <a:ext cx="3371850" cy="501650"/>
          </a:xfrm>
          <a:prstGeom prst="rect">
            <a:avLst/>
          </a:prstGeom>
          <a:noFill/>
          <a:ln>
            <a:noFill/>
          </a:ln>
        </p:spPr>
        <p:txBody>
          <a:bodyPr spcFirstLastPara="1" wrap="square" lIns="0" tIns="0" rIns="0" bIns="0" anchor="t" anchorCtr="0">
            <a:noAutofit/>
          </a:bodyPr>
          <a:lstStyle>
            <a:lvl1pPr marR="0" lvl="0" algn="r" rtl="0">
              <a:lnSpc>
                <a:spcPct val="96000"/>
              </a:lnSpc>
              <a:spcBef>
                <a:spcPts val="0"/>
              </a:spcBef>
              <a:spcAft>
                <a:spcPts val="0"/>
              </a:spcAft>
              <a:buClr>
                <a:srgbClr val="000000"/>
              </a:buClr>
              <a:buSzPts val="630"/>
              <a:buFont typeface="Noto Sans Symbols"/>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163"/>
            <a:ext cx="3371850" cy="501650"/>
          </a:xfrm>
          <a:prstGeom prst="rect">
            <a:avLst/>
          </a:prstGeom>
          <a:noFill/>
          <a:ln>
            <a:noFill/>
          </a:ln>
        </p:spPr>
        <p:txBody>
          <a:bodyPr spcFirstLastPara="1" wrap="square" lIns="0" tIns="0" rIns="0" bIns="0" anchor="b" anchorCtr="0">
            <a:noAutofit/>
          </a:bodyPr>
          <a:lstStyle>
            <a:lvl1pPr marR="0" lvl="0" algn="l" rtl="0">
              <a:lnSpc>
                <a:spcPct val="96000"/>
              </a:lnSpc>
              <a:spcBef>
                <a:spcPts val="0"/>
              </a:spcBef>
              <a:spcAft>
                <a:spcPts val="0"/>
              </a:spcAft>
              <a:buClr>
                <a:srgbClr val="000000"/>
              </a:buClr>
              <a:buSzPts val="630"/>
              <a:buFont typeface="Noto Sans Symbols"/>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marR="0" lvl="0" indent="0" algn="r" rtl="0">
              <a:lnSpc>
                <a:spcPct val="96000"/>
              </a:lnSpc>
              <a:spcBef>
                <a:spcPts val="0"/>
              </a:spcBef>
              <a:spcAft>
                <a:spcPts val="0"/>
              </a:spcAft>
              <a:buClr>
                <a:srgbClr val="000000"/>
              </a:buClr>
              <a:buSzPts val="630"/>
              <a:buFont typeface="Noto Sans Symbols"/>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381000" y="693738"/>
            <a:ext cx="6096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extLst>
      <p:ext uri="{BB962C8B-B14F-4D97-AF65-F5344CB8AC3E}">
        <p14:creationId xmlns:p14="http://schemas.microsoft.com/office/powerpoint/2010/main" val="3653481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marR="0" lvl="0" indent="0" algn="r" rtl="0">
              <a:lnSpc>
                <a:spcPct val="96000"/>
              </a:lnSpc>
              <a:spcBef>
                <a:spcPts val="0"/>
              </a:spcBef>
              <a:spcAft>
                <a:spcPts val="0"/>
              </a:spcAft>
              <a:buClr>
                <a:srgbClr val="000000"/>
              </a:buClr>
              <a:buSzPts val="630"/>
              <a:buFont typeface="Noto Sans Symbols"/>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10</a:t>
            </a:fld>
            <a:endParaRPr sz="1400" b="0" i="0" u="none" strike="noStrike" cap="none">
              <a:solidFill>
                <a:srgbClr val="000000"/>
              </a:solidFill>
              <a:latin typeface="Times New Roman"/>
              <a:ea typeface="Times New Roman"/>
              <a:cs typeface="Times New Roman"/>
              <a:sym typeface="Times New Roman"/>
            </a:endParaRPr>
          </a:p>
        </p:txBody>
      </p:sp>
      <p:sp>
        <p:nvSpPr>
          <p:cNvPr id="133" name="Google Shape;133;p6: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4" name="Google Shape;134;p6:notes"/>
          <p:cNvSpPr txBox="1">
            <a:spLocks noGrp="1"/>
          </p:cNvSpPr>
          <p:nvPr>
            <p:ph type="body" idx="1"/>
          </p:nvPr>
        </p:nvSpPr>
        <p:spPr>
          <a:xfrm>
            <a:off x="777875" y="4776788"/>
            <a:ext cx="6218238" cy="44370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marR="0" lvl="0" indent="0" algn="r" rtl="0">
              <a:lnSpc>
                <a:spcPct val="96000"/>
              </a:lnSpc>
              <a:spcBef>
                <a:spcPts val="0"/>
              </a:spcBef>
              <a:spcAft>
                <a:spcPts val="0"/>
              </a:spcAft>
              <a:buClr>
                <a:srgbClr val="000000"/>
              </a:buClr>
              <a:buSzPts val="630"/>
              <a:buFont typeface="Noto Sans Symbols"/>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Times New Roman"/>
              <a:ea typeface="Times New Roman"/>
              <a:cs typeface="Times New Roman"/>
              <a:sym typeface="Times New Roman"/>
            </a:endParaRPr>
          </a:p>
        </p:txBody>
      </p:sp>
      <p:sp>
        <p:nvSpPr>
          <p:cNvPr id="140" name="Google Shape;140;p7: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1" name="Google Shape;141;p7:notes"/>
          <p:cNvSpPr txBox="1">
            <a:spLocks noGrp="1"/>
          </p:cNvSpPr>
          <p:nvPr>
            <p:ph type="body" idx="1"/>
          </p:nvPr>
        </p:nvSpPr>
        <p:spPr>
          <a:xfrm>
            <a:off x="777875" y="4776788"/>
            <a:ext cx="6218238" cy="44370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marR="0" lvl="0" indent="0" algn="r" rtl="0">
              <a:lnSpc>
                <a:spcPct val="96000"/>
              </a:lnSpc>
              <a:spcBef>
                <a:spcPts val="0"/>
              </a:spcBef>
              <a:spcAft>
                <a:spcPts val="0"/>
              </a:spcAft>
              <a:buClr>
                <a:srgbClr val="000000"/>
              </a:buClr>
              <a:buSzPts val="630"/>
              <a:buFont typeface="Noto Sans Symbols"/>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12</a:t>
            </a:fld>
            <a:endParaRPr sz="1400" b="0" i="0" u="none" strike="noStrike" cap="none">
              <a:solidFill>
                <a:srgbClr val="000000"/>
              </a:solidFill>
              <a:latin typeface="Times New Roman"/>
              <a:ea typeface="Times New Roman"/>
              <a:cs typeface="Times New Roman"/>
              <a:sym typeface="Times New Roman"/>
            </a:endParaRPr>
          </a:p>
        </p:txBody>
      </p:sp>
      <p:sp>
        <p:nvSpPr>
          <p:cNvPr id="146" name="Google Shape;146;p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7" name="Google Shape;147;p8:notes"/>
          <p:cNvSpPr txBox="1">
            <a:spLocks noGrp="1"/>
          </p:cNvSpPr>
          <p:nvPr>
            <p:ph type="body" idx="1"/>
          </p:nvPr>
        </p:nvSpPr>
        <p:spPr>
          <a:xfrm>
            <a:off x="777875" y="4776788"/>
            <a:ext cx="6218238" cy="44370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777875" y="4776788"/>
            <a:ext cx="6216650" cy="4524375"/>
          </a:xfrm>
          <a:prstGeom prst="rect">
            <a:avLst/>
          </a:prstGeom>
        </p:spPr>
        <p:txBody>
          <a:bodyPr spcFirstLastPara="1" wrap="square" lIns="0" tIns="0" rIns="0" bIns="0" anchor="t" anchorCtr="0">
            <a:noAutofit/>
          </a:bodyPr>
          <a:lstStyle/>
          <a:p>
            <a:pPr marL="0" lvl="0" indent="0" algn="l" rtl="0">
              <a:spcBef>
                <a:spcPts val="292"/>
              </a:spcBef>
              <a:spcAft>
                <a:spcPts val="0"/>
              </a:spcAft>
              <a:buNone/>
            </a:pPr>
            <a:endParaRPr/>
          </a:p>
        </p:txBody>
      </p:sp>
      <p:sp>
        <p:nvSpPr>
          <p:cNvPr id="153" name="Google Shape;153;p9:notes"/>
          <p:cNvSpPr>
            <a:spLocks noGrp="1" noRot="1" noChangeAspect="1"/>
          </p:cNvSpPr>
          <p:nvPr>
            <p:ph type="sldImg" idx="2"/>
          </p:nvPr>
        </p:nvSpPr>
        <p:spPr>
          <a:xfrm>
            <a:off x="534988" y="763588"/>
            <a:ext cx="6700837" cy="37703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marR="0" lvl="0" indent="0" algn="r" rtl="0">
              <a:lnSpc>
                <a:spcPct val="96000"/>
              </a:lnSpc>
              <a:spcBef>
                <a:spcPts val="0"/>
              </a:spcBef>
              <a:spcAft>
                <a:spcPts val="0"/>
              </a:spcAft>
              <a:buClr>
                <a:srgbClr val="000000"/>
              </a:buClr>
              <a:buSzPts val="630"/>
              <a:buFont typeface="Noto Sans Symbols"/>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14</a:t>
            </a:fld>
            <a:endParaRPr sz="1400" b="0" i="0" u="none" strike="noStrike" cap="none">
              <a:solidFill>
                <a:srgbClr val="000000"/>
              </a:solidFill>
              <a:latin typeface="Times New Roman"/>
              <a:ea typeface="Times New Roman"/>
              <a:cs typeface="Times New Roman"/>
              <a:sym typeface="Times New Roman"/>
            </a:endParaRPr>
          </a:p>
        </p:txBody>
      </p:sp>
      <p:sp>
        <p:nvSpPr>
          <p:cNvPr id="159" name="Google Shape;159;p1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0" name="Google Shape;160;p10:notes"/>
          <p:cNvSpPr txBox="1">
            <a:spLocks noGrp="1"/>
          </p:cNvSpPr>
          <p:nvPr>
            <p:ph type="body" idx="1"/>
          </p:nvPr>
        </p:nvSpPr>
        <p:spPr>
          <a:xfrm>
            <a:off x="777875" y="4776788"/>
            <a:ext cx="6218238" cy="44370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marR="0" lvl="0" indent="0" algn="r" rtl="0">
              <a:lnSpc>
                <a:spcPct val="96000"/>
              </a:lnSpc>
              <a:spcBef>
                <a:spcPts val="0"/>
              </a:spcBef>
              <a:spcAft>
                <a:spcPts val="0"/>
              </a:spcAft>
              <a:buClr>
                <a:srgbClr val="000000"/>
              </a:buClr>
              <a:buSzPts val="630"/>
              <a:buFont typeface="Noto Sans Symbols"/>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15</a:t>
            </a:fld>
            <a:endParaRPr sz="1400" b="0" i="0" u="none" strike="noStrike" cap="none">
              <a:solidFill>
                <a:srgbClr val="000000"/>
              </a:solidFill>
              <a:latin typeface="Times New Roman"/>
              <a:ea typeface="Times New Roman"/>
              <a:cs typeface="Times New Roman"/>
              <a:sym typeface="Times New Roman"/>
            </a:endParaRPr>
          </a:p>
        </p:txBody>
      </p:sp>
      <p:sp>
        <p:nvSpPr>
          <p:cNvPr id="166" name="Google Shape;166;p11: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7" name="Google Shape;167;p11:notes"/>
          <p:cNvSpPr txBox="1">
            <a:spLocks noGrp="1"/>
          </p:cNvSpPr>
          <p:nvPr>
            <p:ph type="body" idx="1"/>
          </p:nvPr>
        </p:nvSpPr>
        <p:spPr>
          <a:xfrm>
            <a:off x="777875" y="4776788"/>
            <a:ext cx="6218238" cy="44370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marR="0" lvl="0" indent="0" algn="r" rtl="0">
              <a:lnSpc>
                <a:spcPct val="96000"/>
              </a:lnSpc>
              <a:spcBef>
                <a:spcPts val="0"/>
              </a:spcBef>
              <a:spcAft>
                <a:spcPts val="0"/>
              </a:spcAft>
              <a:buClr>
                <a:srgbClr val="000000"/>
              </a:buClr>
              <a:buSzPts val="630"/>
              <a:buFont typeface="Noto Sans Symbols"/>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16</a:t>
            </a:fld>
            <a:endParaRPr sz="1400" b="0" i="0" u="none" strike="noStrike" cap="none">
              <a:solidFill>
                <a:srgbClr val="000000"/>
              </a:solidFill>
              <a:latin typeface="Times New Roman"/>
              <a:ea typeface="Times New Roman"/>
              <a:cs typeface="Times New Roman"/>
              <a:sym typeface="Times New Roman"/>
            </a:endParaRPr>
          </a:p>
        </p:txBody>
      </p:sp>
      <p:sp>
        <p:nvSpPr>
          <p:cNvPr id="174" name="Google Shape;174;p12: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5" name="Google Shape;175;p12:notes"/>
          <p:cNvSpPr txBox="1">
            <a:spLocks noGrp="1"/>
          </p:cNvSpPr>
          <p:nvPr>
            <p:ph type="body" idx="1"/>
          </p:nvPr>
        </p:nvSpPr>
        <p:spPr>
          <a:xfrm>
            <a:off x="777875" y="4776788"/>
            <a:ext cx="6218238" cy="44370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marR="0" lvl="0" indent="0" algn="r" rtl="0">
              <a:lnSpc>
                <a:spcPct val="96000"/>
              </a:lnSpc>
              <a:spcBef>
                <a:spcPts val="0"/>
              </a:spcBef>
              <a:spcAft>
                <a:spcPts val="0"/>
              </a:spcAft>
              <a:buClr>
                <a:srgbClr val="000000"/>
              </a:buClr>
              <a:buSzPts val="630"/>
              <a:buFont typeface="Noto Sans Symbols"/>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a:t>
            </a:fld>
            <a:endParaRPr sz="1400" b="0" i="0" u="none" strike="noStrike" cap="none">
              <a:solidFill>
                <a:srgbClr val="000000"/>
              </a:solidFill>
              <a:latin typeface="Times New Roman"/>
              <a:ea typeface="Times New Roman"/>
              <a:cs typeface="Times New Roman"/>
              <a:sym typeface="Times New Roman"/>
            </a:endParaRPr>
          </a:p>
        </p:txBody>
      </p:sp>
      <p:sp>
        <p:nvSpPr>
          <p:cNvPr id="94" name="Google Shape;94;p1: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5" name="Google Shape;95;p1:notes"/>
          <p:cNvSpPr txBox="1">
            <a:spLocks noGrp="1"/>
          </p:cNvSpPr>
          <p:nvPr>
            <p:ph type="body" idx="1"/>
          </p:nvPr>
        </p:nvSpPr>
        <p:spPr>
          <a:xfrm>
            <a:off x="777875" y="4776788"/>
            <a:ext cx="6218238" cy="44370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marR="0" lvl="0" indent="0" algn="r" rtl="0">
              <a:lnSpc>
                <a:spcPct val="96000"/>
              </a:lnSpc>
              <a:spcBef>
                <a:spcPts val="0"/>
              </a:spcBef>
              <a:spcAft>
                <a:spcPts val="0"/>
              </a:spcAft>
              <a:buClr>
                <a:srgbClr val="000000"/>
              </a:buClr>
              <a:buSzPts val="630"/>
              <a:buFont typeface="Noto Sans Symbols"/>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3</a:t>
            </a:fld>
            <a:endParaRPr sz="1400" b="0" i="0" u="none" strike="noStrike" cap="none">
              <a:solidFill>
                <a:srgbClr val="000000"/>
              </a:solidFill>
              <a:latin typeface="Times New Roman"/>
              <a:ea typeface="Times New Roman"/>
              <a:cs typeface="Times New Roman"/>
              <a:sym typeface="Times New Roman"/>
            </a:endParaRPr>
          </a:p>
        </p:txBody>
      </p:sp>
      <p:sp>
        <p:nvSpPr>
          <p:cNvPr id="101" name="Google Shape;101;p2: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2" name="Google Shape;102;p2:notes"/>
          <p:cNvSpPr txBox="1">
            <a:spLocks noGrp="1"/>
          </p:cNvSpPr>
          <p:nvPr>
            <p:ph type="body" idx="1"/>
          </p:nvPr>
        </p:nvSpPr>
        <p:spPr>
          <a:xfrm>
            <a:off x="777875" y="4776788"/>
            <a:ext cx="6218238" cy="44370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381000" y="693738"/>
            <a:ext cx="6096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271146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54906A13-0D2F-46C7-863A-E179BF61FE88}" type="slidenum">
              <a:rPr lang="en-GB" smtClean="0">
                <a:solidFill>
                  <a:srgbClr val="000000"/>
                </a:solidFill>
                <a:latin typeface="Times New Roman" pitchFamily="18" charset="0"/>
              </a:rPr>
              <a:pPr eaLnBrk="1">
                <a:buFont typeface="Wingdings" pitchFamily="2" charset="2"/>
                <a:buNone/>
              </a:pPr>
              <a:t>5</a:t>
            </a:fld>
            <a:endParaRPr lang="en-GB">
              <a:solidFill>
                <a:srgbClr val="000000"/>
              </a:solidFill>
              <a:latin typeface="Times New Roman" pitchFamily="18" charset="0"/>
            </a:endParaRPr>
          </a:p>
        </p:txBody>
      </p:sp>
      <p:sp>
        <p:nvSpPr>
          <p:cNvPr id="38915" name="Text Box 1"/>
          <p:cNvSpPr>
            <a:spLocks noGrp="1" noRot="1" noChangeAspect="1" noChangeArrowheads="1" noTextEdit="1"/>
          </p:cNvSpPr>
          <p:nvPr>
            <p:ph type="sldImg"/>
          </p:nvPr>
        </p:nvSpPr>
        <p:spPr>
          <a:xfrm>
            <a:off x="381000" y="693738"/>
            <a:ext cx="6096000" cy="3429000"/>
          </a:xfrm>
          <a:solidFill>
            <a:srgbClr val="FFFFFF"/>
          </a:solidFill>
          <a:ln>
            <a:solidFill>
              <a:srgbClr val="000000"/>
            </a:solidFill>
            <a:miter lim="800000"/>
            <a:headEnd/>
            <a:tailEnd/>
          </a:ln>
        </p:spPr>
      </p:sp>
      <p:sp>
        <p:nvSpPr>
          <p:cNvPr id="3891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569746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777875" y="4776788"/>
            <a:ext cx="6216650" cy="4524375"/>
          </a:xfrm>
          <a:prstGeom prst="rect">
            <a:avLst/>
          </a:prstGeom>
        </p:spPr>
        <p:txBody>
          <a:bodyPr spcFirstLastPara="1" wrap="square" lIns="0" tIns="0" rIns="0" bIns="0" anchor="t" anchorCtr="0">
            <a:noAutofit/>
          </a:bodyPr>
          <a:lstStyle/>
          <a:p>
            <a:pPr marL="0" lvl="0" indent="0" algn="l" rtl="0">
              <a:spcBef>
                <a:spcPts val="292"/>
              </a:spcBef>
              <a:spcAft>
                <a:spcPts val="0"/>
              </a:spcAft>
              <a:buNone/>
            </a:pPr>
            <a:endParaRPr/>
          </a:p>
        </p:txBody>
      </p:sp>
      <p:sp>
        <p:nvSpPr>
          <p:cNvPr id="108" name="Google Shape;108;p3:notes"/>
          <p:cNvSpPr>
            <a:spLocks noGrp="1" noRot="1" noChangeAspect="1"/>
          </p:cNvSpPr>
          <p:nvPr>
            <p:ph type="sldImg" idx="2"/>
          </p:nvPr>
        </p:nvSpPr>
        <p:spPr>
          <a:xfrm>
            <a:off x="534988" y="763588"/>
            <a:ext cx="6700837" cy="37703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777875" y="4776788"/>
            <a:ext cx="6216650" cy="4524375"/>
          </a:xfrm>
          <a:prstGeom prst="rect">
            <a:avLst/>
          </a:prstGeom>
        </p:spPr>
        <p:txBody>
          <a:bodyPr spcFirstLastPara="1" wrap="square" lIns="0" tIns="0" rIns="0" bIns="0" anchor="t" anchorCtr="0">
            <a:noAutofit/>
          </a:bodyPr>
          <a:lstStyle/>
          <a:p>
            <a:pPr marL="0" lvl="0" indent="0" algn="l" rtl="0">
              <a:spcBef>
                <a:spcPts val="292"/>
              </a:spcBef>
              <a:spcAft>
                <a:spcPts val="0"/>
              </a:spcAft>
              <a:buNone/>
            </a:pPr>
            <a:endParaRPr/>
          </a:p>
        </p:txBody>
      </p:sp>
      <p:sp>
        <p:nvSpPr>
          <p:cNvPr id="117" name="Google Shape;117;p4:notes"/>
          <p:cNvSpPr>
            <a:spLocks noGrp="1" noRot="1" noChangeAspect="1"/>
          </p:cNvSpPr>
          <p:nvPr>
            <p:ph type="sldImg" idx="2"/>
          </p:nvPr>
        </p:nvSpPr>
        <p:spPr>
          <a:xfrm>
            <a:off x="534988" y="763588"/>
            <a:ext cx="6700837" cy="37703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777875" y="4776788"/>
            <a:ext cx="6216650" cy="4524375"/>
          </a:xfrm>
          <a:prstGeom prst="rect">
            <a:avLst/>
          </a:prstGeom>
        </p:spPr>
        <p:txBody>
          <a:bodyPr spcFirstLastPara="1" wrap="square" lIns="0" tIns="0" rIns="0" bIns="0" anchor="t" anchorCtr="0">
            <a:noAutofit/>
          </a:bodyPr>
          <a:lstStyle/>
          <a:p>
            <a:pPr marL="0" lvl="0" indent="0" algn="l" rtl="0">
              <a:spcBef>
                <a:spcPts val="292"/>
              </a:spcBef>
              <a:spcAft>
                <a:spcPts val="0"/>
              </a:spcAft>
              <a:buNone/>
            </a:pPr>
            <a:endParaRPr/>
          </a:p>
        </p:txBody>
      </p:sp>
      <p:sp>
        <p:nvSpPr>
          <p:cNvPr id="117" name="Google Shape;117;p4:notes"/>
          <p:cNvSpPr>
            <a:spLocks noGrp="1" noRot="1" noChangeAspect="1"/>
          </p:cNvSpPr>
          <p:nvPr>
            <p:ph type="sldImg" idx="2"/>
          </p:nvPr>
        </p:nvSpPr>
        <p:spPr>
          <a:xfrm>
            <a:off x="534988" y="763588"/>
            <a:ext cx="6700837" cy="37703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63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marR="0" lvl="0" indent="0" algn="r" rtl="0">
              <a:lnSpc>
                <a:spcPct val="96000"/>
              </a:lnSpc>
              <a:spcBef>
                <a:spcPts val="0"/>
              </a:spcBef>
              <a:spcAft>
                <a:spcPts val="0"/>
              </a:spcAft>
              <a:buClr>
                <a:srgbClr val="000000"/>
              </a:buClr>
              <a:buSzPts val="630"/>
              <a:buFont typeface="Noto Sans Symbols"/>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Times New Roman"/>
              <a:ea typeface="Times New Roman"/>
              <a:cs typeface="Times New Roman"/>
              <a:sym typeface="Times New Roman"/>
            </a:endParaRPr>
          </a:p>
        </p:txBody>
      </p:sp>
      <p:sp>
        <p:nvSpPr>
          <p:cNvPr id="126" name="Google Shape;126;p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7" name="Google Shape;127;p5:notes"/>
          <p:cNvSpPr txBox="1">
            <a:spLocks noGrp="1"/>
          </p:cNvSpPr>
          <p:nvPr>
            <p:ph type="body" idx="1"/>
          </p:nvPr>
        </p:nvSpPr>
        <p:spPr>
          <a:xfrm>
            <a:off x="777875" y="4776788"/>
            <a:ext cx="6218238" cy="44370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548641" y="81009"/>
            <a:ext cx="8042400" cy="1002345"/>
          </a:xfrm>
          <a:prstGeom prst="rect">
            <a:avLst/>
          </a:prstGeom>
          <a:noFill/>
          <a:ln>
            <a:noFill/>
          </a:ln>
        </p:spPr>
        <p:txBody>
          <a:bodyPr spcFirstLastPara="1" wrap="square" lIns="100775" tIns="50375" rIns="100775" bIns="50375"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548641" y="1200006"/>
            <a:ext cx="8042400" cy="3257622"/>
          </a:xfrm>
          <a:prstGeom prst="rect">
            <a:avLst/>
          </a:prstGeom>
          <a:noFill/>
          <a:ln>
            <a:noFill/>
          </a:ln>
        </p:spPr>
        <p:txBody>
          <a:bodyPr spcFirstLastPara="1" wrap="square" lIns="100775" tIns="50375" rIns="100775" bIns="50375" anchor="t" anchorCtr="0">
            <a:noAutofit/>
          </a:bodyPr>
          <a:lstStyle>
            <a:lvl1pPr marL="457200" lvl="0" indent="-354330" algn="l">
              <a:spcBef>
                <a:spcPts val="1497"/>
              </a:spcBef>
              <a:spcAft>
                <a:spcPts val="0"/>
              </a:spcAft>
              <a:buSzPts val="1980"/>
              <a:buChar char="⚫"/>
              <a:defRPr/>
            </a:lvl1pPr>
            <a:lvl2pPr marL="914400" lvl="1" indent="-354330" algn="l">
              <a:spcBef>
                <a:spcPts val="451"/>
              </a:spcBef>
              <a:spcAft>
                <a:spcPts val="0"/>
              </a:spcAft>
              <a:buSzPts val="1980"/>
              <a:buChar char="⚫"/>
              <a:defRPr/>
            </a:lvl2pPr>
            <a:lvl3pPr marL="1371600" lvl="2" indent="-354330" algn="l">
              <a:spcBef>
                <a:spcPts val="451"/>
              </a:spcBef>
              <a:spcAft>
                <a:spcPts val="0"/>
              </a:spcAft>
              <a:buSzPts val="1980"/>
              <a:buChar char="⚫"/>
              <a:defRPr/>
            </a:lvl3pPr>
            <a:lvl4pPr marL="1828800" lvl="3" indent="-354330" algn="l">
              <a:spcBef>
                <a:spcPts val="451"/>
              </a:spcBef>
              <a:spcAft>
                <a:spcPts val="0"/>
              </a:spcAft>
              <a:buSzPts val="1980"/>
              <a:buChar char="⚫"/>
              <a:defRPr/>
            </a:lvl4pPr>
            <a:lvl5pPr marL="2286000" lvl="4" indent="-354329" algn="l">
              <a:spcBef>
                <a:spcPts val="451"/>
              </a:spcBef>
              <a:spcAft>
                <a:spcPts val="0"/>
              </a:spcAft>
              <a:buSzPts val="198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18" name="Google Shape;18;p14"/>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lvl="0" algn="r">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lvl="0" algn="l">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lvl="0"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1pPr>
            <a:lvl2pPr marL="0" lvl="1"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2pPr>
            <a:lvl3pPr marL="0" lvl="2"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3pPr>
            <a:lvl4pPr marL="0" lvl="3"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4pPr>
            <a:lvl5pPr marL="0" lvl="4"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5pPr>
            <a:lvl6pPr marL="0" lvl="5"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6pPr>
            <a:lvl7pPr marL="0" lvl="6"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7pPr>
            <a:lvl8pPr marL="0" lvl="7"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8pPr>
            <a:lvl9pPr marL="0" lvl="8"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73"/>
        <p:cNvGrpSpPr/>
        <p:nvPr/>
      </p:nvGrpSpPr>
      <p:grpSpPr>
        <a:xfrm>
          <a:off x="0" y="0"/>
          <a:ext cx="0" cy="0"/>
          <a:chOff x="0" y="0"/>
          <a:chExt cx="0" cy="0"/>
        </a:xfrm>
      </p:grpSpPr>
      <p:sp>
        <p:nvSpPr>
          <p:cNvPr id="74" name="Google Shape;74;p23"/>
          <p:cNvSpPr txBox="1">
            <a:spLocks noGrp="1"/>
          </p:cNvSpPr>
          <p:nvPr>
            <p:ph type="title"/>
          </p:nvPr>
        </p:nvSpPr>
        <p:spPr>
          <a:xfrm>
            <a:off x="533399" y="458904"/>
            <a:ext cx="4079545" cy="871538"/>
          </a:xfrm>
          <a:prstGeom prst="rect">
            <a:avLst/>
          </a:prstGeom>
          <a:noFill/>
          <a:ln>
            <a:noFill/>
          </a:ln>
        </p:spPr>
        <p:txBody>
          <a:bodyPr spcFirstLastPara="1" wrap="square" lIns="100775" tIns="50375" rIns="100775" bIns="50375" anchor="b" anchorCtr="0">
            <a:noAutofit/>
          </a:bodyPr>
          <a:lstStyle>
            <a:lvl1pPr lvl="0" algn="ctr">
              <a:spcBef>
                <a:spcPts val="0"/>
              </a:spcBef>
              <a:spcAft>
                <a:spcPts val="0"/>
              </a:spcAft>
              <a:buSzPts val="1400"/>
              <a:buNone/>
              <a:defRPr sz="2722"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23"/>
          <p:cNvSpPr txBox="1">
            <a:spLocks noGrp="1"/>
          </p:cNvSpPr>
          <p:nvPr>
            <p:ph type="body" idx="1"/>
          </p:nvPr>
        </p:nvSpPr>
        <p:spPr>
          <a:xfrm>
            <a:off x="533399" y="1340892"/>
            <a:ext cx="4079545" cy="2790114"/>
          </a:xfrm>
          <a:prstGeom prst="rect">
            <a:avLst/>
          </a:prstGeom>
          <a:noFill/>
          <a:ln>
            <a:noFill/>
          </a:ln>
        </p:spPr>
        <p:txBody>
          <a:bodyPr spcFirstLastPara="1" wrap="square" lIns="100775" tIns="50375" rIns="100775" bIns="50375" anchor="t" anchorCtr="0">
            <a:normAutofit/>
          </a:bodyPr>
          <a:lstStyle>
            <a:lvl1pPr marL="457200" lvl="0" indent="-228600" algn="ctr">
              <a:spcBef>
                <a:spcPts val="1497"/>
              </a:spcBef>
              <a:spcAft>
                <a:spcPts val="0"/>
              </a:spcAft>
              <a:buSzPts val="1497"/>
              <a:buNone/>
              <a:defRPr sz="1361"/>
            </a:lvl1pPr>
            <a:lvl2pPr marL="914400" lvl="1" indent="-228600" algn="l">
              <a:spcBef>
                <a:spcPts val="451"/>
              </a:spcBef>
              <a:spcAft>
                <a:spcPts val="0"/>
              </a:spcAft>
              <a:buSzPts val="974"/>
              <a:buNone/>
              <a:defRPr sz="885"/>
            </a:lvl2pPr>
            <a:lvl3pPr marL="1371600" lvl="2" indent="-228600" algn="l">
              <a:spcBef>
                <a:spcPts val="451"/>
              </a:spcBef>
              <a:spcAft>
                <a:spcPts val="0"/>
              </a:spcAft>
              <a:buSzPts val="823"/>
              <a:buNone/>
              <a:defRPr sz="748"/>
            </a:lvl3pPr>
            <a:lvl4pPr marL="1828800" lvl="3" indent="-228600" algn="l">
              <a:spcBef>
                <a:spcPts val="451"/>
              </a:spcBef>
              <a:spcAft>
                <a:spcPts val="0"/>
              </a:spcAft>
              <a:buSzPts val="748"/>
              <a:buNone/>
              <a:defRPr sz="680"/>
            </a:lvl4pPr>
            <a:lvl5pPr marL="2286000" lvl="4" indent="-228600" algn="l">
              <a:spcBef>
                <a:spcPts val="451"/>
              </a:spcBef>
              <a:spcAft>
                <a:spcPts val="0"/>
              </a:spcAft>
              <a:buSzPts val="748"/>
              <a:buNone/>
              <a:defRPr sz="680"/>
            </a:lvl5pPr>
            <a:lvl6pPr marL="2743200" lvl="5" indent="-228600" algn="l">
              <a:spcBef>
                <a:spcPts val="136"/>
              </a:spcBef>
              <a:spcAft>
                <a:spcPts val="0"/>
              </a:spcAft>
              <a:buClr>
                <a:schemeClr val="dk1"/>
              </a:buClr>
              <a:buSzPts val="680"/>
              <a:buNone/>
              <a:defRPr sz="680"/>
            </a:lvl6pPr>
            <a:lvl7pPr marL="3200400" lvl="6" indent="-228600" algn="l">
              <a:spcBef>
                <a:spcPts val="136"/>
              </a:spcBef>
              <a:spcAft>
                <a:spcPts val="0"/>
              </a:spcAft>
              <a:buClr>
                <a:schemeClr val="dk1"/>
              </a:buClr>
              <a:buSzPts val="680"/>
              <a:buNone/>
              <a:defRPr sz="680"/>
            </a:lvl7pPr>
            <a:lvl8pPr marL="3657600" lvl="7" indent="-228600" algn="l">
              <a:spcBef>
                <a:spcPts val="136"/>
              </a:spcBef>
              <a:spcAft>
                <a:spcPts val="0"/>
              </a:spcAft>
              <a:buClr>
                <a:schemeClr val="dk1"/>
              </a:buClr>
              <a:buSzPts val="680"/>
              <a:buNone/>
              <a:defRPr sz="680"/>
            </a:lvl8pPr>
            <a:lvl9pPr marL="4114800" lvl="8" indent="-228600" algn="l">
              <a:spcBef>
                <a:spcPts val="136"/>
              </a:spcBef>
              <a:spcAft>
                <a:spcPts val="0"/>
              </a:spcAft>
              <a:buClr>
                <a:schemeClr val="dk1"/>
              </a:buClr>
              <a:buSzPts val="680"/>
              <a:buNone/>
              <a:defRPr sz="680"/>
            </a:lvl9pPr>
          </a:lstStyle>
          <a:p>
            <a:endParaRPr/>
          </a:p>
        </p:txBody>
      </p:sp>
      <p:sp>
        <p:nvSpPr>
          <p:cNvPr id="76" name="Google Shape;76;p23"/>
          <p:cNvSpPr>
            <a:spLocks noGrp="1"/>
          </p:cNvSpPr>
          <p:nvPr>
            <p:ph type="pic" idx="2"/>
          </p:nvPr>
        </p:nvSpPr>
        <p:spPr>
          <a:xfrm>
            <a:off x="5090617" y="269545"/>
            <a:ext cx="3657600" cy="3988558"/>
          </a:xfrm>
          <a:prstGeom prst="rect">
            <a:avLst/>
          </a:prstGeom>
          <a:noFill/>
          <a:ln w="9525" cap="flat" cmpd="sng">
            <a:solidFill>
              <a:schemeClr val="lt1"/>
            </a:solidFill>
            <a:prstDash val="solid"/>
            <a:round/>
            <a:headEnd type="none" w="sm" len="sm"/>
            <a:tailEnd type="none" w="sm" len="sm"/>
          </a:ln>
          <a:effectLst>
            <a:outerShdw blurRad="63500" sx="100500" sy="100500" algn="ctr" rotWithShape="0">
              <a:srgbClr val="000000">
                <a:alpha val="49803"/>
              </a:srgbClr>
            </a:outerShdw>
          </a:effectLst>
        </p:spPr>
      </p:sp>
      <p:sp>
        <p:nvSpPr>
          <p:cNvPr id="77" name="Google Shape;77;p23"/>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lvl="0" algn="r">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lvl="0" algn="l">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lvl="0"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1pPr>
            <a:lvl2pPr marL="0" lvl="1"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2pPr>
            <a:lvl3pPr marL="0" lvl="2"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3pPr>
            <a:lvl4pPr marL="0" lvl="3"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4pPr>
            <a:lvl5pPr marL="0" lvl="4"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5pPr>
            <a:lvl6pPr marL="0" lvl="5"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6pPr>
            <a:lvl7pPr marL="0" lvl="6"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7pPr>
            <a:lvl8pPr marL="0" lvl="7"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8pPr>
            <a:lvl9pPr marL="0" lvl="8"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548641" y="81009"/>
            <a:ext cx="8042400" cy="1002345"/>
          </a:xfrm>
          <a:prstGeom prst="rect">
            <a:avLst/>
          </a:prstGeom>
          <a:noFill/>
          <a:ln>
            <a:noFill/>
          </a:ln>
        </p:spPr>
        <p:txBody>
          <a:bodyPr spcFirstLastPara="1" wrap="square" lIns="100775" tIns="50375" rIns="100775" bIns="50375"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24"/>
          <p:cNvSpPr txBox="1">
            <a:spLocks noGrp="1"/>
          </p:cNvSpPr>
          <p:nvPr>
            <p:ph type="body" idx="1"/>
          </p:nvPr>
        </p:nvSpPr>
        <p:spPr>
          <a:xfrm rot="5400000">
            <a:off x="2941030" y="-1192383"/>
            <a:ext cx="3257622" cy="8042400"/>
          </a:xfrm>
          <a:prstGeom prst="rect">
            <a:avLst/>
          </a:prstGeom>
          <a:noFill/>
          <a:ln>
            <a:noFill/>
          </a:ln>
        </p:spPr>
        <p:txBody>
          <a:bodyPr spcFirstLastPara="1" wrap="square" lIns="100775" tIns="50375" rIns="100775" bIns="50375" anchor="t" anchorCtr="0">
            <a:noAutofit/>
          </a:bodyPr>
          <a:lstStyle>
            <a:lvl1pPr marL="457200" lvl="0" indent="-354330" algn="l">
              <a:spcBef>
                <a:spcPts val="1497"/>
              </a:spcBef>
              <a:spcAft>
                <a:spcPts val="0"/>
              </a:spcAft>
              <a:buSzPts val="1980"/>
              <a:buChar char="⚫"/>
              <a:defRPr/>
            </a:lvl1pPr>
            <a:lvl2pPr marL="914400" lvl="1" indent="-354330" algn="l">
              <a:spcBef>
                <a:spcPts val="451"/>
              </a:spcBef>
              <a:spcAft>
                <a:spcPts val="0"/>
              </a:spcAft>
              <a:buSzPts val="1980"/>
              <a:buChar char="⚫"/>
              <a:defRPr/>
            </a:lvl2pPr>
            <a:lvl3pPr marL="1371600" lvl="2" indent="-354330" algn="l">
              <a:spcBef>
                <a:spcPts val="451"/>
              </a:spcBef>
              <a:spcAft>
                <a:spcPts val="0"/>
              </a:spcAft>
              <a:buSzPts val="1980"/>
              <a:buChar char="⚫"/>
              <a:defRPr/>
            </a:lvl3pPr>
            <a:lvl4pPr marL="1828800" lvl="3" indent="-354330" algn="l">
              <a:spcBef>
                <a:spcPts val="451"/>
              </a:spcBef>
              <a:spcAft>
                <a:spcPts val="0"/>
              </a:spcAft>
              <a:buSzPts val="1980"/>
              <a:buChar char="⚫"/>
              <a:defRPr/>
            </a:lvl4pPr>
            <a:lvl5pPr marL="2286000" lvl="4" indent="-354329" algn="l">
              <a:spcBef>
                <a:spcPts val="451"/>
              </a:spcBef>
              <a:spcAft>
                <a:spcPts val="0"/>
              </a:spcAft>
              <a:buSzPts val="198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24"/>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lvl="0" algn="r">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lvl="0" algn="l">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lvl="0"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1pPr>
            <a:lvl2pPr marL="0" lvl="1"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2pPr>
            <a:lvl3pPr marL="0" lvl="2"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3pPr>
            <a:lvl4pPr marL="0" lvl="3"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4pPr>
            <a:lvl5pPr marL="0" lvl="4"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5pPr>
            <a:lvl6pPr marL="0" lvl="5"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6pPr>
            <a:lvl7pPr marL="0" lvl="6"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7pPr>
            <a:lvl8pPr marL="0" lvl="7"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8pPr>
            <a:lvl9pPr marL="0" lvl="8"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rot="5400000">
            <a:off x="6041055" y="1604964"/>
            <a:ext cx="4181475" cy="1524000"/>
          </a:xfrm>
          <a:prstGeom prst="rect">
            <a:avLst/>
          </a:prstGeom>
          <a:noFill/>
          <a:ln>
            <a:noFill/>
          </a:ln>
        </p:spPr>
        <p:txBody>
          <a:bodyPr spcFirstLastPara="1" wrap="square" lIns="100775" tIns="50375" rIns="100775" bIns="50375"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8" name="Google Shape;88;p25"/>
          <p:cNvSpPr txBox="1">
            <a:spLocks noGrp="1"/>
          </p:cNvSpPr>
          <p:nvPr>
            <p:ph type="body" idx="1"/>
          </p:nvPr>
        </p:nvSpPr>
        <p:spPr>
          <a:xfrm rot="5400000">
            <a:off x="1803400" y="-977899"/>
            <a:ext cx="4181475" cy="6689726"/>
          </a:xfrm>
          <a:prstGeom prst="rect">
            <a:avLst/>
          </a:prstGeom>
          <a:noFill/>
          <a:ln>
            <a:noFill/>
          </a:ln>
        </p:spPr>
        <p:txBody>
          <a:bodyPr spcFirstLastPara="1" wrap="square" lIns="100775" tIns="50375" rIns="100775" bIns="50375" anchor="t" anchorCtr="0">
            <a:noAutofit/>
          </a:bodyPr>
          <a:lstStyle>
            <a:lvl1pPr marL="457200" lvl="0" indent="-354330" algn="l">
              <a:spcBef>
                <a:spcPts val="1497"/>
              </a:spcBef>
              <a:spcAft>
                <a:spcPts val="0"/>
              </a:spcAft>
              <a:buSzPts val="1980"/>
              <a:buChar char="⚫"/>
              <a:defRPr/>
            </a:lvl1pPr>
            <a:lvl2pPr marL="914400" lvl="1" indent="-354330" algn="l">
              <a:spcBef>
                <a:spcPts val="451"/>
              </a:spcBef>
              <a:spcAft>
                <a:spcPts val="0"/>
              </a:spcAft>
              <a:buSzPts val="1980"/>
              <a:buChar char="⚫"/>
              <a:defRPr/>
            </a:lvl2pPr>
            <a:lvl3pPr marL="1371600" lvl="2" indent="-354330" algn="l">
              <a:spcBef>
                <a:spcPts val="451"/>
              </a:spcBef>
              <a:spcAft>
                <a:spcPts val="0"/>
              </a:spcAft>
              <a:buSzPts val="1980"/>
              <a:buChar char="⚫"/>
              <a:defRPr/>
            </a:lvl3pPr>
            <a:lvl4pPr marL="1828800" lvl="3" indent="-354330" algn="l">
              <a:spcBef>
                <a:spcPts val="451"/>
              </a:spcBef>
              <a:spcAft>
                <a:spcPts val="0"/>
              </a:spcAft>
              <a:buSzPts val="1980"/>
              <a:buChar char="⚫"/>
              <a:defRPr/>
            </a:lvl4pPr>
            <a:lvl5pPr marL="2286000" lvl="4" indent="-354329" algn="l">
              <a:spcBef>
                <a:spcPts val="451"/>
              </a:spcBef>
              <a:spcAft>
                <a:spcPts val="0"/>
              </a:spcAft>
              <a:buSzPts val="198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25"/>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lvl="0" algn="r">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lvl="0" algn="l">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lvl="0"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1pPr>
            <a:lvl2pPr marL="0" lvl="1"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2pPr>
            <a:lvl3pPr marL="0" lvl="2"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3pPr>
            <a:lvl4pPr marL="0" lvl="3"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4pPr>
            <a:lvl5pPr marL="0" lvl="4"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5pPr>
            <a:lvl6pPr marL="0" lvl="5"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6pPr>
            <a:lvl7pPr marL="0" lvl="6"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7pPr>
            <a:lvl8pPr marL="0" lvl="7"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8pPr>
            <a:lvl9pPr marL="0" lvl="8"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5"/>
          <p:cNvSpPr/>
          <p:nvPr/>
        </p:nvSpPr>
        <p:spPr>
          <a:xfrm>
            <a:off x="1327680" y="971023"/>
            <a:ext cx="6488640" cy="2365448"/>
          </a:xfrm>
          <a:prstGeom prst="rect">
            <a:avLst/>
          </a:prstGeom>
          <a:noFill/>
          <a:ln w="9525" cap="flat" cmpd="sng">
            <a:solidFill>
              <a:schemeClr val="lt1"/>
            </a:solidFill>
            <a:prstDash val="solid"/>
            <a:miter lim="800000"/>
            <a:headEnd type="none" w="sm" len="sm"/>
            <a:tailEnd type="none" w="sm" len="sm"/>
          </a:ln>
          <a:effectLst>
            <a:outerShdw blurRad="63500" sx="100500" sy="100500" algn="ctr" rotWithShape="0">
              <a:srgbClr val="000000">
                <a:alpha val="49803"/>
              </a:srgbClr>
            </a:outerShdw>
          </a:effectLst>
        </p:spPr>
        <p:txBody>
          <a:bodyPr spcFirstLastPara="1" wrap="square" lIns="68575" tIns="34275" rIns="68575" bIns="34275" anchor="t" anchorCtr="0">
            <a:noAutofit/>
          </a:bodyPr>
          <a:lstStyle/>
          <a:p>
            <a:pPr marL="0" marR="0" lvl="0" indent="0" algn="l" rtl="0">
              <a:lnSpc>
                <a:spcPct val="96000"/>
              </a:lnSpc>
              <a:spcBef>
                <a:spcPts val="0"/>
              </a:spcBef>
              <a:spcAft>
                <a:spcPts val="0"/>
              </a:spcAft>
              <a:buClr>
                <a:srgbClr val="6FB7D7"/>
              </a:buClr>
              <a:buSzPts val="2619"/>
              <a:buFont typeface="Noto Sans Symbols"/>
              <a:buNone/>
            </a:pPr>
            <a:endParaRPr sz="2381" b="0" i="0" u="none" strike="noStrike" cap="none">
              <a:solidFill>
                <a:srgbClr val="595959"/>
              </a:solidFill>
              <a:latin typeface="Source Sans Pro"/>
              <a:ea typeface="Source Sans Pro"/>
              <a:cs typeface="Source Sans Pro"/>
              <a:sym typeface="Source Sans Pro"/>
            </a:endParaRPr>
          </a:p>
        </p:txBody>
      </p:sp>
      <p:sp>
        <p:nvSpPr>
          <p:cNvPr id="23" name="Google Shape;23;p15"/>
          <p:cNvSpPr txBox="1">
            <a:spLocks noGrp="1"/>
          </p:cNvSpPr>
          <p:nvPr>
            <p:ph type="ctrTitle"/>
          </p:nvPr>
        </p:nvSpPr>
        <p:spPr>
          <a:xfrm>
            <a:off x="1322921" y="1142999"/>
            <a:ext cx="6498158" cy="1293650"/>
          </a:xfrm>
          <a:prstGeom prst="rect">
            <a:avLst/>
          </a:prstGeom>
          <a:noFill/>
          <a:ln>
            <a:noFill/>
          </a:ln>
        </p:spPr>
        <p:txBody>
          <a:bodyPr spcFirstLastPara="1" wrap="square" lIns="100775" tIns="50375" rIns="100775" bIns="50375" anchor="b" anchorCtr="0">
            <a:noAutofit/>
          </a:bodyPr>
          <a:lstStyle>
            <a:lvl1pPr lvl="0" algn="ctr">
              <a:spcBef>
                <a:spcPts val="0"/>
              </a:spcBef>
              <a:spcAft>
                <a:spcPts val="0"/>
              </a:spcAft>
              <a:buClr>
                <a:srgbClr val="6DB7D7"/>
              </a:buClr>
              <a:buSzPts val="3817"/>
              <a:buFont typeface="Noto Sans Symbols"/>
              <a:buNone/>
              <a:defRPr sz="3470">
                <a:solidFill>
                  <a:schemeClr val="accent1"/>
                </a:solidFill>
                <a:latin typeface="Source Sans Pro"/>
                <a:ea typeface="Source Sans Pro"/>
                <a:cs typeface="Source Sans Pro"/>
                <a:sym typeface="Source Sans Pro"/>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15"/>
          <p:cNvSpPr txBox="1">
            <a:spLocks noGrp="1"/>
          </p:cNvSpPr>
          <p:nvPr>
            <p:ph type="subTitle" idx="1"/>
          </p:nvPr>
        </p:nvSpPr>
        <p:spPr>
          <a:xfrm>
            <a:off x="1322922" y="2474259"/>
            <a:ext cx="6498159" cy="687481"/>
          </a:xfrm>
          <a:prstGeom prst="rect">
            <a:avLst/>
          </a:prstGeom>
          <a:noFill/>
          <a:ln>
            <a:noFill/>
          </a:ln>
        </p:spPr>
        <p:txBody>
          <a:bodyPr spcFirstLastPara="1" wrap="square" lIns="100775" tIns="50375" rIns="100775" bIns="50375" anchor="t" anchorCtr="0">
            <a:normAutofit/>
          </a:bodyPr>
          <a:lstStyle>
            <a:lvl1pPr lvl="0" algn="ctr">
              <a:spcBef>
                <a:spcPts val="225"/>
              </a:spcBef>
              <a:spcAft>
                <a:spcPts val="0"/>
              </a:spcAft>
              <a:buClr>
                <a:srgbClr val="6DB7D7"/>
              </a:buClr>
              <a:buSzPts val="1497"/>
              <a:buFont typeface="Noto Sans Symbols"/>
              <a:buNone/>
              <a:defRPr sz="1361">
                <a:solidFill>
                  <a:srgbClr val="888888"/>
                </a:solidFill>
                <a:latin typeface="Source Sans Pro"/>
                <a:ea typeface="Source Sans Pro"/>
                <a:cs typeface="Source Sans Pro"/>
                <a:sym typeface="Source Sans Pro"/>
              </a:defRPr>
            </a:lvl1pPr>
            <a:lvl2pPr lvl="1" algn="ctr">
              <a:spcBef>
                <a:spcPts val="451"/>
              </a:spcBef>
              <a:spcAft>
                <a:spcPts val="0"/>
              </a:spcAft>
              <a:buSzPts val="1796"/>
              <a:buNone/>
              <a:defRPr>
                <a:solidFill>
                  <a:srgbClr val="888888"/>
                </a:solidFill>
              </a:defRPr>
            </a:lvl2pPr>
            <a:lvl3pPr lvl="2" algn="ctr">
              <a:spcBef>
                <a:spcPts val="451"/>
              </a:spcBef>
              <a:spcAft>
                <a:spcPts val="0"/>
              </a:spcAft>
              <a:buSzPts val="1647"/>
              <a:buNone/>
              <a:defRPr>
                <a:solidFill>
                  <a:srgbClr val="888888"/>
                </a:solidFill>
              </a:defRPr>
            </a:lvl3pPr>
            <a:lvl4pPr lvl="3" algn="ctr">
              <a:spcBef>
                <a:spcPts val="451"/>
              </a:spcBef>
              <a:spcAft>
                <a:spcPts val="0"/>
              </a:spcAft>
              <a:buSzPts val="1497"/>
              <a:buNone/>
              <a:defRPr>
                <a:solidFill>
                  <a:srgbClr val="888888"/>
                </a:solidFill>
              </a:defRPr>
            </a:lvl4pPr>
            <a:lvl5pPr lvl="4" algn="ctr">
              <a:spcBef>
                <a:spcPts val="451"/>
              </a:spcBef>
              <a:spcAft>
                <a:spcPts val="0"/>
              </a:spcAft>
              <a:buSzPts val="1497"/>
              <a:buNone/>
              <a:defRPr>
                <a:solidFill>
                  <a:srgbClr val="888888"/>
                </a:solidFill>
              </a:defRPr>
            </a:lvl5pPr>
            <a:lvl6pPr lvl="5" algn="ctr">
              <a:spcBef>
                <a:spcPts val="299"/>
              </a:spcBef>
              <a:spcAft>
                <a:spcPts val="0"/>
              </a:spcAft>
              <a:buClr>
                <a:srgbClr val="888888"/>
              </a:buClr>
              <a:buSzPts val="1497"/>
              <a:buNone/>
              <a:defRPr>
                <a:solidFill>
                  <a:srgbClr val="888888"/>
                </a:solidFill>
              </a:defRPr>
            </a:lvl6pPr>
            <a:lvl7pPr lvl="6" algn="ctr">
              <a:spcBef>
                <a:spcPts val="299"/>
              </a:spcBef>
              <a:spcAft>
                <a:spcPts val="0"/>
              </a:spcAft>
              <a:buClr>
                <a:srgbClr val="888888"/>
              </a:buClr>
              <a:buSzPts val="1497"/>
              <a:buNone/>
              <a:defRPr>
                <a:solidFill>
                  <a:srgbClr val="888888"/>
                </a:solidFill>
              </a:defRPr>
            </a:lvl7pPr>
            <a:lvl8pPr lvl="7" algn="ctr">
              <a:spcBef>
                <a:spcPts val="299"/>
              </a:spcBef>
              <a:spcAft>
                <a:spcPts val="0"/>
              </a:spcAft>
              <a:buClr>
                <a:srgbClr val="888888"/>
              </a:buClr>
              <a:buSzPts val="1497"/>
              <a:buNone/>
              <a:defRPr>
                <a:solidFill>
                  <a:srgbClr val="888888"/>
                </a:solidFill>
              </a:defRPr>
            </a:lvl8pPr>
            <a:lvl9pPr lvl="8" algn="ctr">
              <a:spcBef>
                <a:spcPts val="299"/>
              </a:spcBef>
              <a:spcAft>
                <a:spcPts val="0"/>
              </a:spcAft>
              <a:buClr>
                <a:srgbClr val="888888"/>
              </a:buClr>
              <a:buSzPts val="1497"/>
              <a:buNone/>
              <a:defRPr>
                <a:solidFill>
                  <a:srgbClr val="888888"/>
                </a:solidFill>
              </a:defRPr>
            </a:lvl9pPr>
          </a:lstStyle>
          <a:p>
            <a:endParaRPr/>
          </a:p>
        </p:txBody>
      </p:sp>
      <p:sp>
        <p:nvSpPr>
          <p:cNvPr id="25" name="Google Shape;25;p15"/>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lvl="0" algn="r">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lvl="0" algn="l">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lvl="0"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1pPr>
            <a:lvl2pPr marL="0" lvl="1"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2pPr>
            <a:lvl3pPr marL="0" lvl="2"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3pPr>
            <a:lvl4pPr marL="0" lvl="3"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4pPr>
            <a:lvl5pPr marL="0" lvl="4"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5pPr>
            <a:lvl6pPr marL="0" lvl="5"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6pPr>
            <a:lvl7pPr marL="0" lvl="6"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7pPr>
            <a:lvl8pPr marL="0" lvl="7"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8pPr>
            <a:lvl9pPr marL="0" lvl="8"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with Picture">
  <p:cSld name="Title Slide with Picture">
    <p:spTree>
      <p:nvGrpSpPr>
        <p:cNvPr id="1" name="Shape 28"/>
        <p:cNvGrpSpPr/>
        <p:nvPr/>
      </p:nvGrpSpPr>
      <p:grpSpPr>
        <a:xfrm>
          <a:off x="0" y="0"/>
          <a:ext cx="0" cy="0"/>
          <a:chOff x="0" y="0"/>
          <a:chExt cx="0" cy="0"/>
        </a:xfrm>
      </p:grpSpPr>
      <p:sp>
        <p:nvSpPr>
          <p:cNvPr id="29" name="Google Shape;29;p16"/>
          <p:cNvSpPr txBox="1">
            <a:spLocks noGrp="1"/>
          </p:cNvSpPr>
          <p:nvPr>
            <p:ph type="ctrTitle"/>
          </p:nvPr>
        </p:nvSpPr>
        <p:spPr>
          <a:xfrm>
            <a:off x="363539" y="2514601"/>
            <a:ext cx="8416925" cy="1102519"/>
          </a:xfrm>
          <a:prstGeom prst="rect">
            <a:avLst/>
          </a:prstGeom>
          <a:noFill/>
          <a:ln>
            <a:noFill/>
          </a:ln>
        </p:spPr>
        <p:txBody>
          <a:bodyPr spcFirstLastPara="1" wrap="square" lIns="100775" tIns="50375" rIns="100775" bIns="50375"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16"/>
          <p:cNvSpPr txBox="1">
            <a:spLocks noGrp="1"/>
          </p:cNvSpPr>
          <p:nvPr>
            <p:ph type="subTitle" idx="1"/>
          </p:nvPr>
        </p:nvSpPr>
        <p:spPr>
          <a:xfrm>
            <a:off x="363539" y="3578272"/>
            <a:ext cx="8416925" cy="729503"/>
          </a:xfrm>
          <a:prstGeom prst="rect">
            <a:avLst/>
          </a:prstGeom>
          <a:noFill/>
          <a:ln>
            <a:noFill/>
          </a:ln>
        </p:spPr>
        <p:txBody>
          <a:bodyPr spcFirstLastPara="1" wrap="square" lIns="100775" tIns="50375" rIns="100775" bIns="50375" anchor="t" anchorCtr="0">
            <a:normAutofit/>
          </a:bodyPr>
          <a:lstStyle>
            <a:lvl1pPr lvl="0" algn="ctr">
              <a:spcBef>
                <a:spcPts val="225"/>
              </a:spcBef>
              <a:spcAft>
                <a:spcPts val="0"/>
              </a:spcAft>
              <a:buSzPts val="1497"/>
              <a:buNone/>
              <a:defRPr sz="1361">
                <a:solidFill>
                  <a:srgbClr val="888888"/>
                </a:solidFill>
              </a:defRPr>
            </a:lvl1pPr>
            <a:lvl2pPr lvl="1" algn="ctr">
              <a:spcBef>
                <a:spcPts val="451"/>
              </a:spcBef>
              <a:spcAft>
                <a:spcPts val="0"/>
              </a:spcAft>
              <a:buSzPts val="1796"/>
              <a:buNone/>
              <a:defRPr>
                <a:solidFill>
                  <a:srgbClr val="888888"/>
                </a:solidFill>
              </a:defRPr>
            </a:lvl2pPr>
            <a:lvl3pPr lvl="2" algn="ctr">
              <a:spcBef>
                <a:spcPts val="451"/>
              </a:spcBef>
              <a:spcAft>
                <a:spcPts val="0"/>
              </a:spcAft>
              <a:buSzPts val="1647"/>
              <a:buNone/>
              <a:defRPr>
                <a:solidFill>
                  <a:srgbClr val="888888"/>
                </a:solidFill>
              </a:defRPr>
            </a:lvl3pPr>
            <a:lvl4pPr lvl="3" algn="ctr">
              <a:spcBef>
                <a:spcPts val="451"/>
              </a:spcBef>
              <a:spcAft>
                <a:spcPts val="0"/>
              </a:spcAft>
              <a:buSzPts val="1497"/>
              <a:buNone/>
              <a:defRPr>
                <a:solidFill>
                  <a:srgbClr val="888888"/>
                </a:solidFill>
              </a:defRPr>
            </a:lvl4pPr>
            <a:lvl5pPr lvl="4" algn="ctr">
              <a:spcBef>
                <a:spcPts val="451"/>
              </a:spcBef>
              <a:spcAft>
                <a:spcPts val="0"/>
              </a:spcAft>
              <a:buSzPts val="1497"/>
              <a:buNone/>
              <a:defRPr>
                <a:solidFill>
                  <a:srgbClr val="888888"/>
                </a:solidFill>
              </a:defRPr>
            </a:lvl5pPr>
            <a:lvl6pPr lvl="5" algn="ctr">
              <a:spcBef>
                <a:spcPts val="299"/>
              </a:spcBef>
              <a:spcAft>
                <a:spcPts val="0"/>
              </a:spcAft>
              <a:buClr>
                <a:srgbClr val="888888"/>
              </a:buClr>
              <a:buSzPts val="1497"/>
              <a:buNone/>
              <a:defRPr>
                <a:solidFill>
                  <a:srgbClr val="888888"/>
                </a:solidFill>
              </a:defRPr>
            </a:lvl6pPr>
            <a:lvl7pPr lvl="6" algn="ctr">
              <a:spcBef>
                <a:spcPts val="299"/>
              </a:spcBef>
              <a:spcAft>
                <a:spcPts val="0"/>
              </a:spcAft>
              <a:buClr>
                <a:srgbClr val="888888"/>
              </a:buClr>
              <a:buSzPts val="1497"/>
              <a:buNone/>
              <a:defRPr>
                <a:solidFill>
                  <a:srgbClr val="888888"/>
                </a:solidFill>
              </a:defRPr>
            </a:lvl7pPr>
            <a:lvl8pPr lvl="7" algn="ctr">
              <a:spcBef>
                <a:spcPts val="299"/>
              </a:spcBef>
              <a:spcAft>
                <a:spcPts val="0"/>
              </a:spcAft>
              <a:buClr>
                <a:srgbClr val="888888"/>
              </a:buClr>
              <a:buSzPts val="1497"/>
              <a:buNone/>
              <a:defRPr>
                <a:solidFill>
                  <a:srgbClr val="888888"/>
                </a:solidFill>
              </a:defRPr>
            </a:lvl8pPr>
            <a:lvl9pPr lvl="8" algn="ctr">
              <a:spcBef>
                <a:spcPts val="299"/>
              </a:spcBef>
              <a:spcAft>
                <a:spcPts val="0"/>
              </a:spcAft>
              <a:buClr>
                <a:srgbClr val="888888"/>
              </a:buClr>
              <a:buSzPts val="1497"/>
              <a:buNone/>
              <a:defRPr>
                <a:solidFill>
                  <a:srgbClr val="888888"/>
                </a:solidFill>
              </a:defRPr>
            </a:lvl9pPr>
          </a:lstStyle>
          <a:p>
            <a:endParaRPr/>
          </a:p>
        </p:txBody>
      </p:sp>
      <p:sp>
        <p:nvSpPr>
          <p:cNvPr id="31" name="Google Shape;31;p16"/>
          <p:cNvSpPr>
            <a:spLocks noGrp="1"/>
          </p:cNvSpPr>
          <p:nvPr>
            <p:ph type="pic" idx="2"/>
          </p:nvPr>
        </p:nvSpPr>
        <p:spPr>
          <a:xfrm>
            <a:off x="370980" y="272654"/>
            <a:ext cx="8402040" cy="2127646"/>
          </a:xfrm>
          <a:prstGeom prst="rect">
            <a:avLst/>
          </a:prstGeom>
          <a:noFill/>
          <a:ln w="9525" cap="flat" cmpd="sng">
            <a:solidFill>
              <a:schemeClr val="lt1"/>
            </a:solidFill>
            <a:prstDash val="solid"/>
            <a:round/>
            <a:headEnd type="none" w="sm" len="sm"/>
            <a:tailEnd type="none" w="sm" len="sm"/>
          </a:ln>
          <a:effectLst>
            <a:outerShdw blurRad="63500" sx="100500" sy="100500" algn="ctr" rotWithShape="0">
              <a:srgbClr val="000000">
                <a:alpha val="49803"/>
              </a:srgbClr>
            </a:outerShdw>
          </a:effectLst>
        </p:spPr>
      </p:sp>
      <p:sp>
        <p:nvSpPr>
          <p:cNvPr id="32" name="Google Shape;32;p16"/>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lvl="0" algn="r">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lvl="0" algn="l">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lvl="0"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1pPr>
            <a:lvl2pPr marL="0" lvl="1"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2pPr>
            <a:lvl3pPr marL="0" lvl="2"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3pPr>
            <a:lvl4pPr marL="0" lvl="3"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4pPr>
            <a:lvl5pPr marL="0" lvl="4"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5pPr>
            <a:lvl6pPr marL="0" lvl="5"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6pPr>
            <a:lvl7pPr marL="0" lvl="6"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7pPr>
            <a:lvl8pPr marL="0" lvl="7"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8pPr>
            <a:lvl9pPr marL="0" lvl="8"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549276" y="1802359"/>
            <a:ext cx="8056563" cy="1021556"/>
          </a:xfrm>
          <a:prstGeom prst="rect">
            <a:avLst/>
          </a:prstGeom>
          <a:noFill/>
          <a:ln>
            <a:noFill/>
          </a:ln>
        </p:spPr>
        <p:txBody>
          <a:bodyPr spcFirstLastPara="1" wrap="square" lIns="100775" tIns="50375" rIns="100775" bIns="50375" anchor="b" anchorCtr="0">
            <a:noAutofit/>
          </a:bodyPr>
          <a:lstStyle>
            <a:lvl1pPr lvl="0" algn="ctr">
              <a:spcBef>
                <a:spcPts val="0"/>
              </a:spcBef>
              <a:spcAft>
                <a:spcPts val="0"/>
              </a:spcAft>
              <a:buSzPts val="1400"/>
              <a:buNone/>
              <a:defRPr sz="3470" b="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549276" y="2802004"/>
            <a:ext cx="8056563" cy="1125140"/>
          </a:xfrm>
          <a:prstGeom prst="rect">
            <a:avLst/>
          </a:prstGeom>
          <a:noFill/>
          <a:ln>
            <a:noFill/>
          </a:ln>
        </p:spPr>
        <p:txBody>
          <a:bodyPr spcFirstLastPara="1" wrap="square" lIns="100775" tIns="50375" rIns="100775" bIns="50375" anchor="t" anchorCtr="0">
            <a:normAutofit/>
          </a:bodyPr>
          <a:lstStyle>
            <a:lvl1pPr marL="457200" lvl="0" indent="-228600" algn="ctr">
              <a:spcBef>
                <a:spcPts val="225"/>
              </a:spcBef>
              <a:spcAft>
                <a:spcPts val="0"/>
              </a:spcAft>
              <a:buSzPts val="1497"/>
              <a:buNone/>
              <a:defRPr sz="1361">
                <a:solidFill>
                  <a:srgbClr val="888888"/>
                </a:solidFill>
              </a:defRPr>
            </a:lvl1pPr>
            <a:lvl2pPr marL="914400" lvl="1" indent="-228600" algn="l">
              <a:spcBef>
                <a:spcPts val="451"/>
              </a:spcBef>
              <a:spcAft>
                <a:spcPts val="0"/>
              </a:spcAft>
              <a:buSzPts val="1497"/>
              <a:buNone/>
              <a:defRPr sz="1361">
                <a:solidFill>
                  <a:srgbClr val="888888"/>
                </a:solidFill>
              </a:defRPr>
            </a:lvl2pPr>
            <a:lvl3pPr marL="1371600" lvl="2" indent="-228600" algn="l">
              <a:spcBef>
                <a:spcPts val="451"/>
              </a:spcBef>
              <a:spcAft>
                <a:spcPts val="0"/>
              </a:spcAft>
              <a:buSzPts val="1348"/>
              <a:buNone/>
              <a:defRPr sz="1225">
                <a:solidFill>
                  <a:srgbClr val="888888"/>
                </a:solidFill>
              </a:defRPr>
            </a:lvl3pPr>
            <a:lvl4pPr marL="1828800" lvl="3" indent="-228600" algn="l">
              <a:spcBef>
                <a:spcPts val="451"/>
              </a:spcBef>
              <a:spcAft>
                <a:spcPts val="0"/>
              </a:spcAft>
              <a:buSzPts val="1123"/>
              <a:buNone/>
              <a:defRPr sz="1021">
                <a:solidFill>
                  <a:srgbClr val="888888"/>
                </a:solidFill>
              </a:defRPr>
            </a:lvl4pPr>
            <a:lvl5pPr marL="2286000" lvl="4" indent="-228600" algn="l">
              <a:spcBef>
                <a:spcPts val="451"/>
              </a:spcBef>
              <a:spcAft>
                <a:spcPts val="0"/>
              </a:spcAft>
              <a:buSzPts val="1123"/>
              <a:buNone/>
              <a:defRPr sz="1021">
                <a:solidFill>
                  <a:srgbClr val="888888"/>
                </a:solidFill>
              </a:defRPr>
            </a:lvl5pPr>
            <a:lvl6pPr marL="2743200" lvl="5" indent="-228600" algn="l">
              <a:spcBef>
                <a:spcPts val="204"/>
              </a:spcBef>
              <a:spcAft>
                <a:spcPts val="0"/>
              </a:spcAft>
              <a:buClr>
                <a:srgbClr val="888888"/>
              </a:buClr>
              <a:buSzPts val="1021"/>
              <a:buNone/>
              <a:defRPr sz="1021">
                <a:solidFill>
                  <a:srgbClr val="888888"/>
                </a:solidFill>
              </a:defRPr>
            </a:lvl6pPr>
            <a:lvl7pPr marL="3200400" lvl="6" indent="-228600" algn="l">
              <a:spcBef>
                <a:spcPts val="204"/>
              </a:spcBef>
              <a:spcAft>
                <a:spcPts val="0"/>
              </a:spcAft>
              <a:buClr>
                <a:srgbClr val="888888"/>
              </a:buClr>
              <a:buSzPts val="1021"/>
              <a:buNone/>
              <a:defRPr sz="1021">
                <a:solidFill>
                  <a:srgbClr val="888888"/>
                </a:solidFill>
              </a:defRPr>
            </a:lvl7pPr>
            <a:lvl8pPr marL="3657600" lvl="7" indent="-228600" algn="l">
              <a:spcBef>
                <a:spcPts val="204"/>
              </a:spcBef>
              <a:spcAft>
                <a:spcPts val="0"/>
              </a:spcAft>
              <a:buClr>
                <a:srgbClr val="888888"/>
              </a:buClr>
              <a:buSzPts val="1021"/>
              <a:buNone/>
              <a:defRPr sz="1021">
                <a:solidFill>
                  <a:srgbClr val="888888"/>
                </a:solidFill>
              </a:defRPr>
            </a:lvl8pPr>
            <a:lvl9pPr marL="4114800" lvl="8" indent="-228600" algn="l">
              <a:spcBef>
                <a:spcPts val="204"/>
              </a:spcBef>
              <a:spcAft>
                <a:spcPts val="0"/>
              </a:spcAft>
              <a:buClr>
                <a:srgbClr val="888888"/>
              </a:buClr>
              <a:buSzPts val="1021"/>
              <a:buNone/>
              <a:defRPr sz="1021">
                <a:solidFill>
                  <a:srgbClr val="888888"/>
                </a:solidFill>
              </a:defRPr>
            </a:lvl9pPr>
          </a:lstStyle>
          <a:p>
            <a:endParaRPr/>
          </a:p>
        </p:txBody>
      </p:sp>
      <p:sp>
        <p:nvSpPr>
          <p:cNvPr id="38" name="Google Shape;38;p17"/>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lvl="0" algn="r">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lvl="0" algn="l">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lvl="0"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1pPr>
            <a:lvl2pPr marL="0" lvl="1"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2pPr>
            <a:lvl3pPr marL="0" lvl="2"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3pPr>
            <a:lvl4pPr marL="0" lvl="3"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4pPr>
            <a:lvl5pPr marL="0" lvl="4"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5pPr>
            <a:lvl6pPr marL="0" lvl="5"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6pPr>
            <a:lvl7pPr marL="0" lvl="6"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7pPr>
            <a:lvl8pPr marL="0" lvl="7"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8pPr>
            <a:lvl9pPr marL="0" lvl="8"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549275" y="80682"/>
            <a:ext cx="8042276" cy="1002717"/>
          </a:xfrm>
          <a:prstGeom prst="rect">
            <a:avLst/>
          </a:prstGeom>
          <a:noFill/>
          <a:ln>
            <a:noFill/>
          </a:ln>
        </p:spPr>
        <p:txBody>
          <a:bodyPr spcFirstLastPara="1" wrap="square" lIns="100775" tIns="50375" rIns="100775" bIns="50375"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549275" y="1200151"/>
            <a:ext cx="3840480" cy="3257550"/>
          </a:xfrm>
          <a:prstGeom prst="rect">
            <a:avLst/>
          </a:prstGeom>
          <a:noFill/>
          <a:ln>
            <a:noFill/>
          </a:ln>
        </p:spPr>
        <p:txBody>
          <a:bodyPr spcFirstLastPara="1" wrap="square" lIns="100775" tIns="50375" rIns="100775" bIns="50375" anchor="t" anchorCtr="0">
            <a:normAutofit/>
          </a:bodyPr>
          <a:lstStyle>
            <a:lvl1pPr marL="457200" lvl="0" indent="-333165" algn="l">
              <a:spcBef>
                <a:spcPts val="1200"/>
              </a:spcBef>
              <a:spcAft>
                <a:spcPts val="0"/>
              </a:spcAft>
              <a:buSzPts val="1647"/>
              <a:buChar char="⚫"/>
              <a:defRPr sz="1497"/>
            </a:lvl1pPr>
            <a:lvl2pPr marL="914400" lvl="1" indent="-323665" algn="l">
              <a:spcBef>
                <a:spcPts val="451"/>
              </a:spcBef>
              <a:spcAft>
                <a:spcPts val="0"/>
              </a:spcAft>
              <a:buSzPts val="1497"/>
              <a:buChar char="⚫"/>
              <a:defRPr sz="1361"/>
            </a:lvl2pPr>
            <a:lvl3pPr marL="1371600" lvl="2" indent="-323665" algn="l">
              <a:spcBef>
                <a:spcPts val="451"/>
              </a:spcBef>
              <a:spcAft>
                <a:spcPts val="0"/>
              </a:spcAft>
              <a:buSzPts val="1497"/>
              <a:buChar char="⚫"/>
              <a:defRPr sz="1361"/>
            </a:lvl3pPr>
            <a:lvl4pPr marL="1828800" lvl="3" indent="-323665" algn="l">
              <a:spcBef>
                <a:spcPts val="451"/>
              </a:spcBef>
              <a:spcAft>
                <a:spcPts val="0"/>
              </a:spcAft>
              <a:buSzPts val="1497"/>
              <a:buChar char="⚫"/>
              <a:defRPr sz="1361"/>
            </a:lvl4pPr>
            <a:lvl5pPr marL="2286000" lvl="4" indent="-323665" algn="l">
              <a:spcBef>
                <a:spcPts val="451"/>
              </a:spcBef>
              <a:spcAft>
                <a:spcPts val="0"/>
              </a:spcAft>
              <a:buSzPts val="1497"/>
              <a:buChar char="⚫"/>
              <a:defRPr sz="1361"/>
            </a:lvl5pPr>
            <a:lvl6pPr marL="2743200" lvl="5" indent="-315023" algn="l">
              <a:spcBef>
                <a:spcPts val="272"/>
              </a:spcBef>
              <a:spcAft>
                <a:spcPts val="0"/>
              </a:spcAft>
              <a:buClr>
                <a:schemeClr val="dk1"/>
              </a:buClr>
              <a:buSzPts val="1361"/>
              <a:buChar char="•"/>
              <a:defRPr sz="1361"/>
            </a:lvl6pPr>
            <a:lvl7pPr marL="3200400" lvl="6" indent="-315023" algn="l">
              <a:spcBef>
                <a:spcPts val="272"/>
              </a:spcBef>
              <a:spcAft>
                <a:spcPts val="0"/>
              </a:spcAft>
              <a:buClr>
                <a:schemeClr val="dk1"/>
              </a:buClr>
              <a:buSzPts val="1361"/>
              <a:buChar char="•"/>
              <a:defRPr sz="1361"/>
            </a:lvl7pPr>
            <a:lvl8pPr marL="3657600" lvl="7" indent="-315023" algn="l">
              <a:spcBef>
                <a:spcPts val="272"/>
              </a:spcBef>
              <a:spcAft>
                <a:spcPts val="0"/>
              </a:spcAft>
              <a:buClr>
                <a:schemeClr val="dk1"/>
              </a:buClr>
              <a:buSzPts val="1361"/>
              <a:buChar char="•"/>
              <a:defRPr sz="1361"/>
            </a:lvl8pPr>
            <a:lvl9pPr marL="4114800" lvl="8" indent="-315023" algn="l">
              <a:spcBef>
                <a:spcPts val="272"/>
              </a:spcBef>
              <a:spcAft>
                <a:spcPts val="0"/>
              </a:spcAft>
              <a:buClr>
                <a:schemeClr val="dk1"/>
              </a:buClr>
              <a:buSzPts val="1361"/>
              <a:buChar char="•"/>
              <a:defRPr sz="1361"/>
            </a:lvl9pPr>
          </a:lstStyle>
          <a:p>
            <a:endParaRPr/>
          </a:p>
        </p:txBody>
      </p:sp>
      <p:sp>
        <p:nvSpPr>
          <p:cNvPr id="44" name="Google Shape;44;p18"/>
          <p:cNvSpPr txBox="1">
            <a:spLocks noGrp="1"/>
          </p:cNvSpPr>
          <p:nvPr>
            <p:ph type="body" idx="2"/>
          </p:nvPr>
        </p:nvSpPr>
        <p:spPr>
          <a:xfrm>
            <a:off x="4751072" y="1200151"/>
            <a:ext cx="3840480" cy="3257550"/>
          </a:xfrm>
          <a:prstGeom prst="rect">
            <a:avLst/>
          </a:prstGeom>
          <a:noFill/>
          <a:ln>
            <a:noFill/>
          </a:ln>
        </p:spPr>
        <p:txBody>
          <a:bodyPr spcFirstLastPara="1" wrap="square" lIns="100775" tIns="50375" rIns="100775" bIns="50375" anchor="t" anchorCtr="0">
            <a:normAutofit/>
          </a:bodyPr>
          <a:lstStyle>
            <a:lvl1pPr marL="457200" lvl="0" indent="-333165" algn="l">
              <a:spcBef>
                <a:spcPts val="1200"/>
              </a:spcBef>
              <a:spcAft>
                <a:spcPts val="0"/>
              </a:spcAft>
              <a:buSzPts val="1647"/>
              <a:buChar char="⚫"/>
              <a:defRPr sz="1497"/>
            </a:lvl1pPr>
            <a:lvl2pPr marL="914400" lvl="1" indent="-323665" algn="l">
              <a:spcBef>
                <a:spcPts val="451"/>
              </a:spcBef>
              <a:spcAft>
                <a:spcPts val="0"/>
              </a:spcAft>
              <a:buSzPts val="1497"/>
              <a:buChar char="⚫"/>
              <a:defRPr sz="1361"/>
            </a:lvl2pPr>
            <a:lvl3pPr marL="1371600" lvl="2" indent="-323665" algn="l">
              <a:spcBef>
                <a:spcPts val="451"/>
              </a:spcBef>
              <a:spcAft>
                <a:spcPts val="0"/>
              </a:spcAft>
              <a:buSzPts val="1497"/>
              <a:buChar char="⚫"/>
              <a:defRPr sz="1361"/>
            </a:lvl3pPr>
            <a:lvl4pPr marL="1828800" lvl="3" indent="-323665" algn="l">
              <a:spcBef>
                <a:spcPts val="451"/>
              </a:spcBef>
              <a:spcAft>
                <a:spcPts val="0"/>
              </a:spcAft>
              <a:buSzPts val="1497"/>
              <a:buChar char="⚫"/>
              <a:defRPr sz="1361"/>
            </a:lvl4pPr>
            <a:lvl5pPr marL="2286000" lvl="4" indent="-323665" algn="l">
              <a:spcBef>
                <a:spcPts val="451"/>
              </a:spcBef>
              <a:spcAft>
                <a:spcPts val="0"/>
              </a:spcAft>
              <a:buSzPts val="1497"/>
              <a:buChar char="⚫"/>
              <a:defRPr sz="1361"/>
            </a:lvl5pPr>
            <a:lvl6pPr marL="2743200" lvl="5" indent="-315023" algn="l">
              <a:spcBef>
                <a:spcPts val="272"/>
              </a:spcBef>
              <a:spcAft>
                <a:spcPts val="0"/>
              </a:spcAft>
              <a:buClr>
                <a:schemeClr val="dk1"/>
              </a:buClr>
              <a:buSzPts val="1361"/>
              <a:buChar char="•"/>
              <a:defRPr sz="1361"/>
            </a:lvl6pPr>
            <a:lvl7pPr marL="3200400" lvl="6" indent="-315023" algn="l">
              <a:spcBef>
                <a:spcPts val="272"/>
              </a:spcBef>
              <a:spcAft>
                <a:spcPts val="0"/>
              </a:spcAft>
              <a:buClr>
                <a:schemeClr val="dk1"/>
              </a:buClr>
              <a:buSzPts val="1361"/>
              <a:buChar char="•"/>
              <a:defRPr sz="1361"/>
            </a:lvl7pPr>
            <a:lvl8pPr marL="3657600" lvl="7" indent="-315023" algn="l">
              <a:spcBef>
                <a:spcPts val="272"/>
              </a:spcBef>
              <a:spcAft>
                <a:spcPts val="0"/>
              </a:spcAft>
              <a:buClr>
                <a:schemeClr val="dk1"/>
              </a:buClr>
              <a:buSzPts val="1361"/>
              <a:buChar char="•"/>
              <a:defRPr sz="1361"/>
            </a:lvl8pPr>
            <a:lvl9pPr marL="4114800" lvl="8" indent="-315023" algn="l">
              <a:spcBef>
                <a:spcPts val="272"/>
              </a:spcBef>
              <a:spcAft>
                <a:spcPts val="0"/>
              </a:spcAft>
              <a:buClr>
                <a:schemeClr val="dk1"/>
              </a:buClr>
              <a:buSzPts val="1361"/>
              <a:buChar char="•"/>
              <a:defRPr sz="1361"/>
            </a:lvl9pPr>
          </a:lstStyle>
          <a:p>
            <a:endParaRPr/>
          </a:p>
        </p:txBody>
      </p:sp>
      <p:sp>
        <p:nvSpPr>
          <p:cNvPr id="45" name="Google Shape;45;p18"/>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lvl="0" algn="r">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lvl="0" algn="l">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lvl="0"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1pPr>
            <a:lvl2pPr marL="0" lvl="1"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2pPr>
            <a:lvl3pPr marL="0" lvl="2"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3pPr>
            <a:lvl4pPr marL="0" lvl="3"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4pPr>
            <a:lvl5pPr marL="0" lvl="4"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5pPr>
            <a:lvl6pPr marL="0" lvl="5"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6pPr>
            <a:lvl7pPr marL="0" lvl="6"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7pPr>
            <a:lvl8pPr marL="0" lvl="7"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8pPr>
            <a:lvl9pPr marL="0" lvl="8"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549274" y="80682"/>
            <a:ext cx="8042276" cy="1002717"/>
          </a:xfrm>
          <a:prstGeom prst="rect">
            <a:avLst/>
          </a:prstGeom>
          <a:noFill/>
          <a:ln>
            <a:noFill/>
          </a:ln>
        </p:spPr>
        <p:txBody>
          <a:bodyPr spcFirstLastPara="1" wrap="square" lIns="100775" tIns="50375" rIns="100775" bIns="50375"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19"/>
          <p:cNvSpPr txBox="1">
            <a:spLocks noGrp="1"/>
          </p:cNvSpPr>
          <p:nvPr>
            <p:ph type="body" idx="1"/>
          </p:nvPr>
        </p:nvSpPr>
        <p:spPr>
          <a:xfrm>
            <a:off x="549274" y="1089919"/>
            <a:ext cx="3840480" cy="563165"/>
          </a:xfrm>
          <a:prstGeom prst="rect">
            <a:avLst/>
          </a:prstGeom>
          <a:noFill/>
          <a:ln>
            <a:noFill/>
          </a:ln>
        </p:spPr>
        <p:txBody>
          <a:bodyPr spcFirstLastPara="1" wrap="square" lIns="100775" tIns="50375" rIns="100775" bIns="50375" anchor="b" anchorCtr="0">
            <a:noAutofit/>
          </a:bodyPr>
          <a:lstStyle>
            <a:lvl1pPr marL="457200" lvl="0" indent="-228600" algn="ctr">
              <a:spcBef>
                <a:spcPts val="0"/>
              </a:spcBef>
              <a:spcAft>
                <a:spcPts val="0"/>
              </a:spcAft>
              <a:buSzPts val="1946"/>
              <a:buNone/>
              <a:defRPr sz="1769" b="0">
                <a:solidFill>
                  <a:srgbClr val="6DB7D7"/>
                </a:solidFill>
              </a:defRPr>
            </a:lvl1pPr>
            <a:lvl2pPr marL="914400" lvl="1" indent="-228600" algn="l">
              <a:spcBef>
                <a:spcPts val="451"/>
              </a:spcBef>
              <a:spcAft>
                <a:spcPts val="0"/>
              </a:spcAft>
              <a:buSzPts val="1647"/>
              <a:buNone/>
              <a:defRPr sz="1497" b="1"/>
            </a:lvl2pPr>
            <a:lvl3pPr marL="1371600" lvl="2" indent="-228600" algn="l">
              <a:spcBef>
                <a:spcPts val="451"/>
              </a:spcBef>
              <a:spcAft>
                <a:spcPts val="0"/>
              </a:spcAft>
              <a:buSzPts val="1497"/>
              <a:buNone/>
              <a:defRPr sz="1361" b="1"/>
            </a:lvl3pPr>
            <a:lvl4pPr marL="1828800" lvl="3" indent="-228600" algn="l">
              <a:spcBef>
                <a:spcPts val="451"/>
              </a:spcBef>
              <a:spcAft>
                <a:spcPts val="0"/>
              </a:spcAft>
              <a:buSzPts val="1348"/>
              <a:buNone/>
              <a:defRPr sz="1225" b="1"/>
            </a:lvl4pPr>
            <a:lvl5pPr marL="2286000" lvl="4" indent="-228600" algn="l">
              <a:spcBef>
                <a:spcPts val="451"/>
              </a:spcBef>
              <a:spcAft>
                <a:spcPts val="0"/>
              </a:spcAft>
              <a:buSzPts val="1348"/>
              <a:buNone/>
              <a:defRPr sz="1225" b="1"/>
            </a:lvl5pPr>
            <a:lvl6pPr marL="2743200" lvl="5" indent="-228600" algn="l">
              <a:spcBef>
                <a:spcPts val="245"/>
              </a:spcBef>
              <a:spcAft>
                <a:spcPts val="0"/>
              </a:spcAft>
              <a:buClr>
                <a:schemeClr val="dk1"/>
              </a:buClr>
              <a:buSzPts val="1225"/>
              <a:buNone/>
              <a:defRPr sz="1225" b="1"/>
            </a:lvl6pPr>
            <a:lvl7pPr marL="3200400" lvl="6" indent="-228600" algn="l">
              <a:spcBef>
                <a:spcPts val="245"/>
              </a:spcBef>
              <a:spcAft>
                <a:spcPts val="0"/>
              </a:spcAft>
              <a:buClr>
                <a:schemeClr val="dk1"/>
              </a:buClr>
              <a:buSzPts val="1225"/>
              <a:buNone/>
              <a:defRPr sz="1225" b="1"/>
            </a:lvl7pPr>
            <a:lvl8pPr marL="3657600" lvl="7" indent="-228600" algn="l">
              <a:spcBef>
                <a:spcPts val="245"/>
              </a:spcBef>
              <a:spcAft>
                <a:spcPts val="0"/>
              </a:spcAft>
              <a:buClr>
                <a:schemeClr val="dk1"/>
              </a:buClr>
              <a:buSzPts val="1225"/>
              <a:buNone/>
              <a:defRPr sz="1225" b="1"/>
            </a:lvl8pPr>
            <a:lvl9pPr marL="4114800" lvl="8" indent="-228600" algn="l">
              <a:spcBef>
                <a:spcPts val="245"/>
              </a:spcBef>
              <a:spcAft>
                <a:spcPts val="0"/>
              </a:spcAft>
              <a:buClr>
                <a:schemeClr val="dk1"/>
              </a:buClr>
              <a:buSzPts val="1225"/>
              <a:buNone/>
              <a:defRPr sz="1225" b="1"/>
            </a:lvl9pPr>
          </a:lstStyle>
          <a:p>
            <a:endParaRPr/>
          </a:p>
        </p:txBody>
      </p:sp>
      <p:sp>
        <p:nvSpPr>
          <p:cNvPr id="51" name="Google Shape;51;p19"/>
          <p:cNvSpPr txBox="1">
            <a:spLocks noGrp="1"/>
          </p:cNvSpPr>
          <p:nvPr>
            <p:ph type="body" idx="2"/>
          </p:nvPr>
        </p:nvSpPr>
        <p:spPr>
          <a:xfrm>
            <a:off x="549274" y="1760562"/>
            <a:ext cx="3840480" cy="2697139"/>
          </a:xfrm>
          <a:prstGeom prst="rect">
            <a:avLst/>
          </a:prstGeom>
          <a:noFill/>
          <a:ln>
            <a:noFill/>
          </a:ln>
        </p:spPr>
        <p:txBody>
          <a:bodyPr spcFirstLastPara="1" wrap="square" lIns="100775" tIns="50375" rIns="100775" bIns="50375" anchor="t" anchorCtr="0">
            <a:normAutofit/>
          </a:bodyPr>
          <a:lstStyle>
            <a:lvl1pPr marL="457200" lvl="0" indent="-333165" algn="l">
              <a:spcBef>
                <a:spcPts val="1200"/>
              </a:spcBef>
              <a:spcAft>
                <a:spcPts val="0"/>
              </a:spcAft>
              <a:buSzPts val="1647"/>
              <a:buChar char="⚫"/>
              <a:defRPr sz="1497"/>
            </a:lvl1pPr>
            <a:lvl2pPr marL="914400" lvl="1" indent="-323665" algn="l">
              <a:spcBef>
                <a:spcPts val="451"/>
              </a:spcBef>
              <a:spcAft>
                <a:spcPts val="0"/>
              </a:spcAft>
              <a:buSzPts val="1497"/>
              <a:buChar char="⚫"/>
              <a:defRPr sz="1361"/>
            </a:lvl2pPr>
            <a:lvl3pPr marL="1371600" lvl="2" indent="-323665" algn="l">
              <a:spcBef>
                <a:spcPts val="451"/>
              </a:spcBef>
              <a:spcAft>
                <a:spcPts val="0"/>
              </a:spcAft>
              <a:buSzPts val="1497"/>
              <a:buChar char="⚫"/>
              <a:defRPr sz="1361"/>
            </a:lvl3pPr>
            <a:lvl4pPr marL="1828800" lvl="3" indent="-323665" algn="l">
              <a:spcBef>
                <a:spcPts val="451"/>
              </a:spcBef>
              <a:spcAft>
                <a:spcPts val="0"/>
              </a:spcAft>
              <a:buSzPts val="1497"/>
              <a:buChar char="⚫"/>
              <a:defRPr sz="1361"/>
            </a:lvl4pPr>
            <a:lvl5pPr marL="2286000" lvl="4" indent="-323665" algn="l">
              <a:spcBef>
                <a:spcPts val="451"/>
              </a:spcBef>
              <a:spcAft>
                <a:spcPts val="0"/>
              </a:spcAft>
              <a:buSzPts val="1497"/>
              <a:buChar char="⚫"/>
              <a:defRPr sz="1361"/>
            </a:lvl5pPr>
            <a:lvl6pPr marL="2743200" lvl="5" indent="-306387" algn="l">
              <a:spcBef>
                <a:spcPts val="245"/>
              </a:spcBef>
              <a:spcAft>
                <a:spcPts val="0"/>
              </a:spcAft>
              <a:buClr>
                <a:schemeClr val="dk1"/>
              </a:buClr>
              <a:buSzPts val="1225"/>
              <a:buChar char="•"/>
              <a:defRPr sz="1225"/>
            </a:lvl6pPr>
            <a:lvl7pPr marL="3200400" lvl="6" indent="-306387" algn="l">
              <a:spcBef>
                <a:spcPts val="245"/>
              </a:spcBef>
              <a:spcAft>
                <a:spcPts val="0"/>
              </a:spcAft>
              <a:buClr>
                <a:schemeClr val="dk1"/>
              </a:buClr>
              <a:buSzPts val="1225"/>
              <a:buChar char="•"/>
              <a:defRPr sz="1225"/>
            </a:lvl7pPr>
            <a:lvl8pPr marL="3657600" lvl="7" indent="-306387" algn="l">
              <a:spcBef>
                <a:spcPts val="245"/>
              </a:spcBef>
              <a:spcAft>
                <a:spcPts val="0"/>
              </a:spcAft>
              <a:buClr>
                <a:schemeClr val="dk1"/>
              </a:buClr>
              <a:buSzPts val="1225"/>
              <a:buChar char="•"/>
              <a:defRPr sz="1225"/>
            </a:lvl8pPr>
            <a:lvl9pPr marL="4114800" lvl="8" indent="-306387" algn="l">
              <a:spcBef>
                <a:spcPts val="245"/>
              </a:spcBef>
              <a:spcAft>
                <a:spcPts val="0"/>
              </a:spcAft>
              <a:buClr>
                <a:schemeClr val="dk1"/>
              </a:buClr>
              <a:buSzPts val="1225"/>
              <a:buChar char="•"/>
              <a:defRPr sz="1225"/>
            </a:lvl9pPr>
          </a:lstStyle>
          <a:p>
            <a:endParaRPr/>
          </a:p>
        </p:txBody>
      </p:sp>
      <p:sp>
        <p:nvSpPr>
          <p:cNvPr id="52" name="Google Shape;52;p19"/>
          <p:cNvSpPr txBox="1">
            <a:spLocks noGrp="1"/>
          </p:cNvSpPr>
          <p:nvPr>
            <p:ph type="body" idx="3"/>
          </p:nvPr>
        </p:nvSpPr>
        <p:spPr>
          <a:xfrm>
            <a:off x="4751070" y="1089919"/>
            <a:ext cx="3840480" cy="563165"/>
          </a:xfrm>
          <a:prstGeom prst="rect">
            <a:avLst/>
          </a:prstGeom>
          <a:noFill/>
          <a:ln>
            <a:noFill/>
          </a:ln>
        </p:spPr>
        <p:txBody>
          <a:bodyPr spcFirstLastPara="1" wrap="square" lIns="100775" tIns="50375" rIns="100775" bIns="50375" anchor="b" anchorCtr="0">
            <a:noAutofit/>
          </a:bodyPr>
          <a:lstStyle>
            <a:lvl1pPr marL="457200" lvl="0" indent="-228600" algn="ctr">
              <a:spcBef>
                <a:spcPts val="0"/>
              </a:spcBef>
              <a:spcAft>
                <a:spcPts val="0"/>
              </a:spcAft>
              <a:buSzPts val="1946"/>
              <a:buNone/>
              <a:defRPr sz="1769" b="0">
                <a:solidFill>
                  <a:srgbClr val="6DB7D7"/>
                </a:solidFill>
              </a:defRPr>
            </a:lvl1pPr>
            <a:lvl2pPr marL="914400" lvl="1" indent="-228600" algn="l">
              <a:spcBef>
                <a:spcPts val="451"/>
              </a:spcBef>
              <a:spcAft>
                <a:spcPts val="0"/>
              </a:spcAft>
              <a:buSzPts val="1647"/>
              <a:buNone/>
              <a:defRPr sz="1497" b="1"/>
            </a:lvl2pPr>
            <a:lvl3pPr marL="1371600" lvl="2" indent="-228600" algn="l">
              <a:spcBef>
                <a:spcPts val="451"/>
              </a:spcBef>
              <a:spcAft>
                <a:spcPts val="0"/>
              </a:spcAft>
              <a:buSzPts val="1497"/>
              <a:buNone/>
              <a:defRPr sz="1361" b="1"/>
            </a:lvl3pPr>
            <a:lvl4pPr marL="1828800" lvl="3" indent="-228600" algn="l">
              <a:spcBef>
                <a:spcPts val="451"/>
              </a:spcBef>
              <a:spcAft>
                <a:spcPts val="0"/>
              </a:spcAft>
              <a:buSzPts val="1348"/>
              <a:buNone/>
              <a:defRPr sz="1225" b="1"/>
            </a:lvl4pPr>
            <a:lvl5pPr marL="2286000" lvl="4" indent="-228600" algn="l">
              <a:spcBef>
                <a:spcPts val="451"/>
              </a:spcBef>
              <a:spcAft>
                <a:spcPts val="0"/>
              </a:spcAft>
              <a:buSzPts val="1348"/>
              <a:buNone/>
              <a:defRPr sz="1225" b="1"/>
            </a:lvl5pPr>
            <a:lvl6pPr marL="2743200" lvl="5" indent="-228600" algn="l">
              <a:spcBef>
                <a:spcPts val="245"/>
              </a:spcBef>
              <a:spcAft>
                <a:spcPts val="0"/>
              </a:spcAft>
              <a:buClr>
                <a:schemeClr val="dk1"/>
              </a:buClr>
              <a:buSzPts val="1225"/>
              <a:buNone/>
              <a:defRPr sz="1225" b="1"/>
            </a:lvl6pPr>
            <a:lvl7pPr marL="3200400" lvl="6" indent="-228600" algn="l">
              <a:spcBef>
                <a:spcPts val="245"/>
              </a:spcBef>
              <a:spcAft>
                <a:spcPts val="0"/>
              </a:spcAft>
              <a:buClr>
                <a:schemeClr val="dk1"/>
              </a:buClr>
              <a:buSzPts val="1225"/>
              <a:buNone/>
              <a:defRPr sz="1225" b="1"/>
            </a:lvl7pPr>
            <a:lvl8pPr marL="3657600" lvl="7" indent="-228600" algn="l">
              <a:spcBef>
                <a:spcPts val="245"/>
              </a:spcBef>
              <a:spcAft>
                <a:spcPts val="0"/>
              </a:spcAft>
              <a:buClr>
                <a:schemeClr val="dk1"/>
              </a:buClr>
              <a:buSzPts val="1225"/>
              <a:buNone/>
              <a:defRPr sz="1225" b="1"/>
            </a:lvl8pPr>
            <a:lvl9pPr marL="4114800" lvl="8" indent="-228600" algn="l">
              <a:spcBef>
                <a:spcPts val="245"/>
              </a:spcBef>
              <a:spcAft>
                <a:spcPts val="0"/>
              </a:spcAft>
              <a:buClr>
                <a:schemeClr val="dk1"/>
              </a:buClr>
              <a:buSzPts val="1225"/>
              <a:buNone/>
              <a:defRPr sz="1225" b="1"/>
            </a:lvl9pPr>
          </a:lstStyle>
          <a:p>
            <a:endParaRPr/>
          </a:p>
        </p:txBody>
      </p:sp>
      <p:sp>
        <p:nvSpPr>
          <p:cNvPr id="53" name="Google Shape;53;p19"/>
          <p:cNvSpPr txBox="1">
            <a:spLocks noGrp="1"/>
          </p:cNvSpPr>
          <p:nvPr>
            <p:ph type="body" idx="4"/>
          </p:nvPr>
        </p:nvSpPr>
        <p:spPr>
          <a:xfrm>
            <a:off x="4751070" y="1760562"/>
            <a:ext cx="3840480" cy="2697139"/>
          </a:xfrm>
          <a:prstGeom prst="rect">
            <a:avLst/>
          </a:prstGeom>
          <a:noFill/>
          <a:ln>
            <a:noFill/>
          </a:ln>
        </p:spPr>
        <p:txBody>
          <a:bodyPr spcFirstLastPara="1" wrap="square" lIns="100775" tIns="50375" rIns="100775" bIns="50375" anchor="t" anchorCtr="0">
            <a:normAutofit/>
          </a:bodyPr>
          <a:lstStyle>
            <a:lvl1pPr marL="457200" lvl="0" indent="-333165" algn="l">
              <a:spcBef>
                <a:spcPts val="1200"/>
              </a:spcBef>
              <a:spcAft>
                <a:spcPts val="0"/>
              </a:spcAft>
              <a:buSzPts val="1647"/>
              <a:buChar char="⚫"/>
              <a:defRPr sz="1497"/>
            </a:lvl1pPr>
            <a:lvl2pPr marL="914400" lvl="1" indent="-323665" algn="l">
              <a:spcBef>
                <a:spcPts val="451"/>
              </a:spcBef>
              <a:spcAft>
                <a:spcPts val="0"/>
              </a:spcAft>
              <a:buSzPts val="1497"/>
              <a:buChar char="⚫"/>
              <a:defRPr sz="1361"/>
            </a:lvl2pPr>
            <a:lvl3pPr marL="1371600" lvl="2" indent="-323665" algn="l">
              <a:spcBef>
                <a:spcPts val="451"/>
              </a:spcBef>
              <a:spcAft>
                <a:spcPts val="0"/>
              </a:spcAft>
              <a:buSzPts val="1497"/>
              <a:buChar char="⚫"/>
              <a:defRPr sz="1361"/>
            </a:lvl3pPr>
            <a:lvl4pPr marL="1828800" lvl="3" indent="-323665" algn="l">
              <a:spcBef>
                <a:spcPts val="451"/>
              </a:spcBef>
              <a:spcAft>
                <a:spcPts val="0"/>
              </a:spcAft>
              <a:buSzPts val="1497"/>
              <a:buChar char="⚫"/>
              <a:defRPr sz="1361"/>
            </a:lvl4pPr>
            <a:lvl5pPr marL="2286000" lvl="4" indent="-323665" algn="l">
              <a:spcBef>
                <a:spcPts val="451"/>
              </a:spcBef>
              <a:spcAft>
                <a:spcPts val="0"/>
              </a:spcAft>
              <a:buSzPts val="1497"/>
              <a:buChar char="⚫"/>
              <a:defRPr sz="1361"/>
            </a:lvl5pPr>
            <a:lvl6pPr marL="2743200" lvl="5" indent="-306387" algn="l">
              <a:spcBef>
                <a:spcPts val="245"/>
              </a:spcBef>
              <a:spcAft>
                <a:spcPts val="0"/>
              </a:spcAft>
              <a:buClr>
                <a:schemeClr val="dk1"/>
              </a:buClr>
              <a:buSzPts val="1225"/>
              <a:buChar char="•"/>
              <a:defRPr sz="1225"/>
            </a:lvl6pPr>
            <a:lvl7pPr marL="3200400" lvl="6" indent="-306387" algn="l">
              <a:spcBef>
                <a:spcPts val="245"/>
              </a:spcBef>
              <a:spcAft>
                <a:spcPts val="0"/>
              </a:spcAft>
              <a:buClr>
                <a:schemeClr val="dk1"/>
              </a:buClr>
              <a:buSzPts val="1225"/>
              <a:buChar char="•"/>
              <a:defRPr sz="1225"/>
            </a:lvl7pPr>
            <a:lvl8pPr marL="3657600" lvl="7" indent="-306387" algn="l">
              <a:spcBef>
                <a:spcPts val="245"/>
              </a:spcBef>
              <a:spcAft>
                <a:spcPts val="0"/>
              </a:spcAft>
              <a:buClr>
                <a:schemeClr val="dk1"/>
              </a:buClr>
              <a:buSzPts val="1225"/>
              <a:buChar char="•"/>
              <a:defRPr sz="1225"/>
            </a:lvl8pPr>
            <a:lvl9pPr marL="4114800" lvl="8" indent="-306387" algn="l">
              <a:spcBef>
                <a:spcPts val="245"/>
              </a:spcBef>
              <a:spcAft>
                <a:spcPts val="0"/>
              </a:spcAft>
              <a:buClr>
                <a:schemeClr val="dk1"/>
              </a:buClr>
              <a:buSzPts val="1225"/>
              <a:buChar char="•"/>
              <a:defRPr sz="1225"/>
            </a:lvl9pPr>
          </a:lstStyle>
          <a:p>
            <a:endParaRPr/>
          </a:p>
        </p:txBody>
      </p:sp>
      <p:sp>
        <p:nvSpPr>
          <p:cNvPr id="54" name="Google Shape;54;p19"/>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lvl="0" algn="r">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lvl="0" algn="l">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lvl="0"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1pPr>
            <a:lvl2pPr marL="0" lvl="1"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2pPr>
            <a:lvl3pPr marL="0" lvl="2"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3pPr>
            <a:lvl4pPr marL="0" lvl="3"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4pPr>
            <a:lvl5pPr marL="0" lvl="4"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5pPr>
            <a:lvl6pPr marL="0" lvl="5"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6pPr>
            <a:lvl7pPr marL="0" lvl="6"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7pPr>
            <a:lvl8pPr marL="0" lvl="7"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8pPr>
            <a:lvl9pPr marL="0" lvl="8"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0"/>
          <p:cNvSpPr txBox="1">
            <a:spLocks noGrp="1"/>
          </p:cNvSpPr>
          <p:nvPr>
            <p:ph type="title"/>
          </p:nvPr>
        </p:nvSpPr>
        <p:spPr>
          <a:xfrm>
            <a:off x="548641" y="81009"/>
            <a:ext cx="8042400" cy="1002345"/>
          </a:xfrm>
          <a:prstGeom prst="rect">
            <a:avLst/>
          </a:prstGeom>
          <a:noFill/>
          <a:ln>
            <a:noFill/>
          </a:ln>
        </p:spPr>
        <p:txBody>
          <a:bodyPr spcFirstLastPara="1" wrap="square" lIns="100775" tIns="50375" rIns="100775" bIns="50375"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20"/>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lvl="0" algn="r">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lvl="0" algn="l">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0"/>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lvl="0"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1pPr>
            <a:lvl2pPr marL="0" lvl="1"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2pPr>
            <a:lvl3pPr marL="0" lvl="2"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3pPr>
            <a:lvl4pPr marL="0" lvl="3"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4pPr>
            <a:lvl5pPr marL="0" lvl="4"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5pPr>
            <a:lvl6pPr marL="0" lvl="5"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6pPr>
            <a:lvl7pPr marL="0" lvl="6"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7pPr>
            <a:lvl8pPr marL="0" lvl="7"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8pPr>
            <a:lvl9pPr marL="0" lvl="8"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21"/>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lvl="0" algn="r">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lvl="0" algn="l">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lvl="0"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1pPr>
            <a:lvl2pPr marL="0" lvl="1"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2pPr>
            <a:lvl3pPr marL="0" lvl="2"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3pPr>
            <a:lvl4pPr marL="0" lvl="3"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4pPr>
            <a:lvl5pPr marL="0" lvl="4"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5pPr>
            <a:lvl6pPr marL="0" lvl="5"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6pPr>
            <a:lvl7pPr marL="0" lvl="6"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7pPr>
            <a:lvl8pPr marL="0" lvl="7"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8pPr>
            <a:lvl9pPr marL="0" lvl="8"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22"/>
          <p:cNvSpPr txBox="1">
            <a:spLocks noGrp="1"/>
          </p:cNvSpPr>
          <p:nvPr>
            <p:ph type="title"/>
          </p:nvPr>
        </p:nvSpPr>
        <p:spPr>
          <a:xfrm>
            <a:off x="533399" y="458904"/>
            <a:ext cx="3840480" cy="871538"/>
          </a:xfrm>
          <a:prstGeom prst="rect">
            <a:avLst/>
          </a:prstGeom>
          <a:noFill/>
          <a:ln>
            <a:noFill/>
          </a:ln>
        </p:spPr>
        <p:txBody>
          <a:bodyPr spcFirstLastPara="1" wrap="square" lIns="100775" tIns="50375" rIns="100775" bIns="50375" anchor="b" anchorCtr="0">
            <a:noAutofit/>
          </a:bodyPr>
          <a:lstStyle>
            <a:lvl1pPr lvl="0" algn="ctr">
              <a:spcBef>
                <a:spcPts val="0"/>
              </a:spcBef>
              <a:spcAft>
                <a:spcPts val="0"/>
              </a:spcAft>
              <a:buSzPts val="1400"/>
              <a:buNone/>
              <a:defRPr sz="2722"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22"/>
          <p:cNvSpPr txBox="1">
            <a:spLocks noGrp="1"/>
          </p:cNvSpPr>
          <p:nvPr>
            <p:ph type="body" idx="1"/>
          </p:nvPr>
        </p:nvSpPr>
        <p:spPr>
          <a:xfrm>
            <a:off x="4742825" y="276225"/>
            <a:ext cx="3840480" cy="4181475"/>
          </a:xfrm>
          <a:prstGeom prst="rect">
            <a:avLst/>
          </a:prstGeom>
          <a:noFill/>
          <a:ln>
            <a:noFill/>
          </a:ln>
        </p:spPr>
        <p:txBody>
          <a:bodyPr spcFirstLastPara="1" wrap="square" lIns="100775" tIns="50375" rIns="100775" bIns="50375" anchor="t" anchorCtr="0">
            <a:normAutofit/>
          </a:bodyPr>
          <a:lstStyle>
            <a:lvl1pPr marL="457200" lvl="0" indent="-342665" algn="l">
              <a:spcBef>
                <a:spcPts val="1500"/>
              </a:spcBef>
              <a:spcAft>
                <a:spcPts val="0"/>
              </a:spcAft>
              <a:buSzPts val="1796"/>
              <a:buChar char="⚫"/>
              <a:defRPr sz="1633"/>
            </a:lvl1pPr>
            <a:lvl2pPr marL="914400" lvl="1" indent="-333165" algn="l">
              <a:spcBef>
                <a:spcPts val="451"/>
              </a:spcBef>
              <a:spcAft>
                <a:spcPts val="0"/>
              </a:spcAft>
              <a:buSzPts val="1647"/>
              <a:buChar char="⚫"/>
              <a:defRPr sz="1497"/>
            </a:lvl2pPr>
            <a:lvl3pPr marL="1371600" lvl="2" indent="-323665" algn="l">
              <a:spcBef>
                <a:spcPts val="451"/>
              </a:spcBef>
              <a:spcAft>
                <a:spcPts val="0"/>
              </a:spcAft>
              <a:buSzPts val="1497"/>
              <a:buChar char="⚫"/>
              <a:defRPr sz="1361"/>
            </a:lvl3pPr>
            <a:lvl4pPr marL="1828800" lvl="3" indent="-323665" algn="l">
              <a:spcBef>
                <a:spcPts val="451"/>
              </a:spcBef>
              <a:spcAft>
                <a:spcPts val="0"/>
              </a:spcAft>
              <a:buSzPts val="1497"/>
              <a:buChar char="⚫"/>
              <a:defRPr sz="1361"/>
            </a:lvl4pPr>
            <a:lvl5pPr marL="2286000" lvl="4" indent="-323665" algn="l">
              <a:spcBef>
                <a:spcPts val="451"/>
              </a:spcBef>
              <a:spcAft>
                <a:spcPts val="0"/>
              </a:spcAft>
              <a:buSzPts val="1497"/>
              <a:buChar char="⚫"/>
              <a:defRPr sz="1361"/>
            </a:lvl5pPr>
            <a:lvl6pPr marL="2743200" lvl="5" indent="-323659" algn="l">
              <a:spcBef>
                <a:spcPts val="299"/>
              </a:spcBef>
              <a:spcAft>
                <a:spcPts val="0"/>
              </a:spcAft>
              <a:buClr>
                <a:schemeClr val="dk1"/>
              </a:buClr>
              <a:buSzPts val="1497"/>
              <a:buChar char="•"/>
              <a:defRPr sz="1497"/>
            </a:lvl6pPr>
            <a:lvl7pPr marL="3200400" lvl="6" indent="-323659" algn="l">
              <a:spcBef>
                <a:spcPts val="299"/>
              </a:spcBef>
              <a:spcAft>
                <a:spcPts val="0"/>
              </a:spcAft>
              <a:buClr>
                <a:schemeClr val="dk1"/>
              </a:buClr>
              <a:buSzPts val="1497"/>
              <a:buChar char="•"/>
              <a:defRPr sz="1497"/>
            </a:lvl7pPr>
            <a:lvl8pPr marL="3657600" lvl="7" indent="-323659" algn="l">
              <a:spcBef>
                <a:spcPts val="299"/>
              </a:spcBef>
              <a:spcAft>
                <a:spcPts val="0"/>
              </a:spcAft>
              <a:buClr>
                <a:schemeClr val="dk1"/>
              </a:buClr>
              <a:buSzPts val="1497"/>
              <a:buChar char="•"/>
              <a:defRPr sz="1497"/>
            </a:lvl8pPr>
            <a:lvl9pPr marL="4114800" lvl="8" indent="-323659" algn="l">
              <a:spcBef>
                <a:spcPts val="299"/>
              </a:spcBef>
              <a:spcAft>
                <a:spcPts val="0"/>
              </a:spcAft>
              <a:buClr>
                <a:schemeClr val="dk1"/>
              </a:buClr>
              <a:buSzPts val="1497"/>
              <a:buChar char="•"/>
              <a:defRPr sz="1497"/>
            </a:lvl9pPr>
          </a:lstStyle>
          <a:p>
            <a:endParaRPr/>
          </a:p>
        </p:txBody>
      </p:sp>
      <p:sp>
        <p:nvSpPr>
          <p:cNvPr id="69" name="Google Shape;69;p22"/>
          <p:cNvSpPr txBox="1">
            <a:spLocks noGrp="1"/>
          </p:cNvSpPr>
          <p:nvPr>
            <p:ph type="body" idx="2"/>
          </p:nvPr>
        </p:nvSpPr>
        <p:spPr>
          <a:xfrm>
            <a:off x="533399" y="1340892"/>
            <a:ext cx="3840480" cy="2790114"/>
          </a:xfrm>
          <a:prstGeom prst="rect">
            <a:avLst/>
          </a:prstGeom>
          <a:noFill/>
          <a:ln>
            <a:noFill/>
          </a:ln>
        </p:spPr>
        <p:txBody>
          <a:bodyPr spcFirstLastPara="1" wrap="square" lIns="100775" tIns="50375" rIns="100775" bIns="50375" anchor="t" anchorCtr="0">
            <a:normAutofit/>
          </a:bodyPr>
          <a:lstStyle>
            <a:lvl1pPr marL="457200" lvl="0" indent="-228600" algn="ctr">
              <a:spcBef>
                <a:spcPts val="1497"/>
              </a:spcBef>
              <a:spcAft>
                <a:spcPts val="0"/>
              </a:spcAft>
              <a:buSzPts val="1497"/>
              <a:buNone/>
              <a:defRPr sz="1361"/>
            </a:lvl1pPr>
            <a:lvl2pPr marL="914400" lvl="1" indent="-228600" algn="l">
              <a:spcBef>
                <a:spcPts val="451"/>
              </a:spcBef>
              <a:spcAft>
                <a:spcPts val="0"/>
              </a:spcAft>
              <a:buSzPts val="974"/>
              <a:buNone/>
              <a:defRPr sz="885"/>
            </a:lvl2pPr>
            <a:lvl3pPr marL="1371600" lvl="2" indent="-228600" algn="l">
              <a:spcBef>
                <a:spcPts val="451"/>
              </a:spcBef>
              <a:spcAft>
                <a:spcPts val="0"/>
              </a:spcAft>
              <a:buSzPts val="823"/>
              <a:buNone/>
              <a:defRPr sz="748"/>
            </a:lvl3pPr>
            <a:lvl4pPr marL="1828800" lvl="3" indent="-228600" algn="l">
              <a:spcBef>
                <a:spcPts val="451"/>
              </a:spcBef>
              <a:spcAft>
                <a:spcPts val="0"/>
              </a:spcAft>
              <a:buSzPts val="748"/>
              <a:buNone/>
              <a:defRPr sz="680"/>
            </a:lvl4pPr>
            <a:lvl5pPr marL="2286000" lvl="4" indent="-228600" algn="l">
              <a:spcBef>
                <a:spcPts val="451"/>
              </a:spcBef>
              <a:spcAft>
                <a:spcPts val="0"/>
              </a:spcAft>
              <a:buSzPts val="748"/>
              <a:buNone/>
              <a:defRPr sz="680"/>
            </a:lvl5pPr>
            <a:lvl6pPr marL="2743200" lvl="5" indent="-228600" algn="l">
              <a:spcBef>
                <a:spcPts val="136"/>
              </a:spcBef>
              <a:spcAft>
                <a:spcPts val="0"/>
              </a:spcAft>
              <a:buClr>
                <a:schemeClr val="dk1"/>
              </a:buClr>
              <a:buSzPts val="680"/>
              <a:buNone/>
              <a:defRPr sz="680"/>
            </a:lvl6pPr>
            <a:lvl7pPr marL="3200400" lvl="6" indent="-228600" algn="l">
              <a:spcBef>
                <a:spcPts val="136"/>
              </a:spcBef>
              <a:spcAft>
                <a:spcPts val="0"/>
              </a:spcAft>
              <a:buClr>
                <a:schemeClr val="dk1"/>
              </a:buClr>
              <a:buSzPts val="680"/>
              <a:buNone/>
              <a:defRPr sz="680"/>
            </a:lvl7pPr>
            <a:lvl8pPr marL="3657600" lvl="7" indent="-228600" algn="l">
              <a:spcBef>
                <a:spcPts val="136"/>
              </a:spcBef>
              <a:spcAft>
                <a:spcPts val="0"/>
              </a:spcAft>
              <a:buClr>
                <a:schemeClr val="dk1"/>
              </a:buClr>
              <a:buSzPts val="680"/>
              <a:buNone/>
              <a:defRPr sz="680"/>
            </a:lvl8pPr>
            <a:lvl9pPr marL="4114800" lvl="8" indent="-228600" algn="l">
              <a:spcBef>
                <a:spcPts val="136"/>
              </a:spcBef>
              <a:spcAft>
                <a:spcPts val="0"/>
              </a:spcAft>
              <a:buClr>
                <a:schemeClr val="dk1"/>
              </a:buClr>
              <a:buSzPts val="680"/>
              <a:buNone/>
              <a:defRPr sz="680"/>
            </a:lvl9pPr>
          </a:lstStyle>
          <a:p>
            <a:endParaRPr/>
          </a:p>
        </p:txBody>
      </p:sp>
      <p:sp>
        <p:nvSpPr>
          <p:cNvPr id="70" name="Google Shape;70;p22"/>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lvl="0" algn="r">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lvl="0" algn="l">
              <a:lnSpc>
                <a:spcPct val="96000"/>
              </a:lnSpc>
              <a:spcBef>
                <a:spcPts val="0"/>
              </a:spcBef>
              <a:spcAft>
                <a:spcPts val="0"/>
              </a:spcAft>
              <a:buSzPts val="398"/>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lvl="0"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1pPr>
            <a:lvl2pPr marL="0" lvl="1"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2pPr>
            <a:lvl3pPr marL="0" lvl="2"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3pPr>
            <a:lvl4pPr marL="0" lvl="3"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4pPr>
            <a:lvl5pPr marL="0" lvl="4"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5pPr>
            <a:lvl6pPr marL="0" lvl="5"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6pPr>
            <a:lvl7pPr marL="0" lvl="6"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7pPr>
            <a:lvl8pPr marL="0" lvl="7"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8pPr>
            <a:lvl9pPr marL="0" lvl="8" indent="0" algn="r">
              <a:lnSpc>
                <a:spcPct val="96000"/>
              </a:lnSpc>
              <a:spcBef>
                <a:spcPts val="0"/>
              </a:spcBef>
              <a:spcAft>
                <a:spcPts val="0"/>
              </a:spcAft>
              <a:buSzPts val="1225"/>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48641" y="81009"/>
            <a:ext cx="8042400" cy="1002345"/>
          </a:xfrm>
          <a:prstGeom prst="rect">
            <a:avLst/>
          </a:prstGeom>
          <a:noFill/>
          <a:ln>
            <a:noFill/>
          </a:ln>
        </p:spPr>
        <p:txBody>
          <a:bodyPr spcFirstLastPara="1" wrap="square" lIns="100775" tIns="50375" rIns="100775" bIns="50375" anchor="b" anchorCtr="0">
            <a:noAutofit/>
          </a:bodyPr>
          <a:lstStyle>
            <a:lvl1pPr marR="0" lvl="0" algn="ctr" rtl="0">
              <a:spcBef>
                <a:spcPts val="0"/>
              </a:spcBef>
              <a:spcAft>
                <a:spcPts val="0"/>
              </a:spcAft>
              <a:buSzPts val="1400"/>
              <a:buNone/>
              <a:defRPr sz="3470" b="0" i="0" u="none" strike="noStrike" cap="none">
                <a:solidFill>
                  <a:schemeClr val="accent1"/>
                </a:solidFill>
                <a:latin typeface="Source Sans Pro"/>
                <a:ea typeface="Source Sans Pro"/>
                <a:cs typeface="Source Sans Pro"/>
                <a:sym typeface="Source Sans Pro"/>
              </a:defRPr>
            </a:lvl1pPr>
            <a:lvl2pPr marR="0" lvl="1" algn="ctr" rtl="0">
              <a:spcBef>
                <a:spcPts val="0"/>
              </a:spcBef>
              <a:spcAft>
                <a:spcPts val="0"/>
              </a:spcAft>
              <a:buSzPts val="1400"/>
              <a:buNone/>
              <a:defRPr sz="3470" b="0" i="0" u="none" strike="noStrike" cap="none">
                <a:solidFill>
                  <a:schemeClr val="accent1"/>
                </a:solidFill>
                <a:latin typeface="Source Sans Pro"/>
                <a:ea typeface="Source Sans Pro"/>
                <a:cs typeface="Source Sans Pro"/>
                <a:sym typeface="Source Sans Pro"/>
              </a:defRPr>
            </a:lvl2pPr>
            <a:lvl3pPr marR="0" lvl="2" algn="ctr" rtl="0">
              <a:spcBef>
                <a:spcPts val="0"/>
              </a:spcBef>
              <a:spcAft>
                <a:spcPts val="0"/>
              </a:spcAft>
              <a:buSzPts val="1400"/>
              <a:buNone/>
              <a:defRPr sz="3470" b="0" i="0" u="none" strike="noStrike" cap="none">
                <a:solidFill>
                  <a:schemeClr val="accent1"/>
                </a:solidFill>
                <a:latin typeface="Source Sans Pro"/>
                <a:ea typeface="Source Sans Pro"/>
                <a:cs typeface="Source Sans Pro"/>
                <a:sym typeface="Source Sans Pro"/>
              </a:defRPr>
            </a:lvl3pPr>
            <a:lvl4pPr marR="0" lvl="3" algn="ctr" rtl="0">
              <a:spcBef>
                <a:spcPts val="0"/>
              </a:spcBef>
              <a:spcAft>
                <a:spcPts val="0"/>
              </a:spcAft>
              <a:buSzPts val="1400"/>
              <a:buNone/>
              <a:defRPr sz="3470" b="0" i="0" u="none" strike="noStrike" cap="none">
                <a:solidFill>
                  <a:schemeClr val="accent1"/>
                </a:solidFill>
                <a:latin typeface="Source Sans Pro"/>
                <a:ea typeface="Source Sans Pro"/>
                <a:cs typeface="Source Sans Pro"/>
                <a:sym typeface="Source Sans Pro"/>
              </a:defRPr>
            </a:lvl4pPr>
            <a:lvl5pPr marR="0" lvl="4" algn="ctr" rtl="0">
              <a:spcBef>
                <a:spcPts val="0"/>
              </a:spcBef>
              <a:spcAft>
                <a:spcPts val="0"/>
              </a:spcAft>
              <a:buSzPts val="1400"/>
              <a:buNone/>
              <a:defRPr sz="3470" b="0" i="0" u="none" strike="noStrike" cap="none">
                <a:solidFill>
                  <a:schemeClr val="accent1"/>
                </a:solidFill>
                <a:latin typeface="Source Sans Pro"/>
                <a:ea typeface="Source Sans Pro"/>
                <a:cs typeface="Source Sans Pro"/>
                <a:sym typeface="Source Sans Pro"/>
              </a:defRPr>
            </a:lvl5pPr>
            <a:lvl6pPr marR="0" lvl="5" algn="ctr" rtl="0">
              <a:spcBef>
                <a:spcPts val="0"/>
              </a:spcBef>
              <a:spcAft>
                <a:spcPts val="0"/>
              </a:spcAft>
              <a:buSzPts val="1400"/>
              <a:buNone/>
              <a:defRPr sz="3470" b="0" i="0" u="none" strike="noStrike" cap="none">
                <a:solidFill>
                  <a:schemeClr val="accent1"/>
                </a:solidFill>
                <a:latin typeface="Source Sans Pro"/>
                <a:ea typeface="Source Sans Pro"/>
                <a:cs typeface="Source Sans Pro"/>
                <a:sym typeface="Source Sans Pro"/>
              </a:defRPr>
            </a:lvl6pPr>
            <a:lvl7pPr marR="0" lvl="6" algn="ctr" rtl="0">
              <a:spcBef>
                <a:spcPts val="0"/>
              </a:spcBef>
              <a:spcAft>
                <a:spcPts val="0"/>
              </a:spcAft>
              <a:buSzPts val="1400"/>
              <a:buNone/>
              <a:defRPr sz="3470" b="0" i="0" u="none" strike="noStrike" cap="none">
                <a:solidFill>
                  <a:schemeClr val="accent1"/>
                </a:solidFill>
                <a:latin typeface="Source Sans Pro"/>
                <a:ea typeface="Source Sans Pro"/>
                <a:cs typeface="Source Sans Pro"/>
                <a:sym typeface="Source Sans Pro"/>
              </a:defRPr>
            </a:lvl7pPr>
            <a:lvl8pPr marR="0" lvl="7" algn="ctr" rtl="0">
              <a:spcBef>
                <a:spcPts val="0"/>
              </a:spcBef>
              <a:spcAft>
                <a:spcPts val="0"/>
              </a:spcAft>
              <a:buSzPts val="1400"/>
              <a:buNone/>
              <a:defRPr sz="3470" b="0" i="0" u="none" strike="noStrike" cap="none">
                <a:solidFill>
                  <a:schemeClr val="accent1"/>
                </a:solidFill>
                <a:latin typeface="Source Sans Pro"/>
                <a:ea typeface="Source Sans Pro"/>
                <a:cs typeface="Source Sans Pro"/>
                <a:sym typeface="Source Sans Pro"/>
              </a:defRPr>
            </a:lvl8pPr>
            <a:lvl9pPr marR="0" lvl="8" algn="ctr" rtl="0">
              <a:spcBef>
                <a:spcPts val="0"/>
              </a:spcBef>
              <a:spcAft>
                <a:spcPts val="0"/>
              </a:spcAft>
              <a:buSzPts val="1400"/>
              <a:buNone/>
              <a:defRPr sz="3470" b="0" i="0" u="none" strike="noStrike" cap="none">
                <a:solidFill>
                  <a:schemeClr val="accent1"/>
                </a:solidFill>
                <a:latin typeface="Source Sans Pro"/>
                <a:ea typeface="Source Sans Pro"/>
                <a:cs typeface="Source Sans Pro"/>
                <a:sym typeface="Source Sans Pro"/>
              </a:defRPr>
            </a:lvl9pPr>
          </a:lstStyle>
          <a:p>
            <a:endParaRPr/>
          </a:p>
        </p:txBody>
      </p:sp>
      <p:sp>
        <p:nvSpPr>
          <p:cNvPr id="11" name="Google Shape;11;p13"/>
          <p:cNvSpPr txBox="1">
            <a:spLocks noGrp="1"/>
          </p:cNvSpPr>
          <p:nvPr>
            <p:ph type="body" idx="1"/>
          </p:nvPr>
        </p:nvSpPr>
        <p:spPr>
          <a:xfrm>
            <a:off x="548641" y="1200006"/>
            <a:ext cx="8042400" cy="3257622"/>
          </a:xfrm>
          <a:prstGeom prst="rect">
            <a:avLst/>
          </a:prstGeom>
          <a:noFill/>
          <a:ln>
            <a:noFill/>
          </a:ln>
        </p:spPr>
        <p:txBody>
          <a:bodyPr spcFirstLastPara="1" wrap="square" lIns="100775" tIns="50375" rIns="100775" bIns="50375" anchor="t" anchorCtr="0">
            <a:noAutofit/>
          </a:bodyPr>
          <a:lstStyle>
            <a:lvl1pPr marL="457200" marR="0" lvl="0" indent="-352164" algn="l" rtl="0">
              <a:spcBef>
                <a:spcPts val="1497"/>
              </a:spcBef>
              <a:spcAft>
                <a:spcPts val="0"/>
              </a:spcAft>
              <a:buClr>
                <a:srgbClr val="6FB7D7"/>
              </a:buClr>
              <a:buSzPts val="1946"/>
              <a:buFont typeface="Noto Sans Symbols"/>
              <a:buChar char="⚫"/>
              <a:defRPr sz="1769" b="0" i="0" u="none" strike="noStrike" cap="none">
                <a:solidFill>
                  <a:srgbClr val="595959"/>
                </a:solidFill>
                <a:latin typeface="Source Sans Pro"/>
                <a:ea typeface="Source Sans Pro"/>
                <a:cs typeface="Source Sans Pro"/>
                <a:sym typeface="Source Sans Pro"/>
              </a:defRPr>
            </a:lvl1pPr>
            <a:lvl2pPr marL="914400" marR="0" lvl="1" indent="-342665" algn="l" rtl="0">
              <a:spcBef>
                <a:spcPts val="451"/>
              </a:spcBef>
              <a:spcAft>
                <a:spcPts val="0"/>
              </a:spcAft>
              <a:buClr>
                <a:srgbClr val="215D77"/>
              </a:buClr>
              <a:buSzPts val="1796"/>
              <a:buFont typeface="Noto Sans Symbols"/>
              <a:buChar char="⚫"/>
              <a:defRPr sz="1633" b="0" i="0" u="none" strike="noStrike" cap="none">
                <a:solidFill>
                  <a:srgbClr val="595959"/>
                </a:solidFill>
                <a:latin typeface="Source Sans Pro"/>
                <a:ea typeface="Source Sans Pro"/>
                <a:cs typeface="Source Sans Pro"/>
                <a:sym typeface="Source Sans Pro"/>
              </a:defRPr>
            </a:lvl2pPr>
            <a:lvl3pPr marL="1371600" marR="0" lvl="2" indent="-333165" algn="l" rtl="0">
              <a:spcBef>
                <a:spcPts val="451"/>
              </a:spcBef>
              <a:spcAft>
                <a:spcPts val="0"/>
              </a:spcAft>
              <a:buClr>
                <a:srgbClr val="6FB7D7"/>
              </a:buClr>
              <a:buSzPts val="1647"/>
              <a:buFont typeface="Noto Sans Symbols"/>
              <a:buChar char="⚫"/>
              <a:defRPr sz="1497" b="0" i="0" u="none" strike="noStrike" cap="none">
                <a:solidFill>
                  <a:srgbClr val="595959"/>
                </a:solidFill>
                <a:latin typeface="Source Sans Pro"/>
                <a:ea typeface="Source Sans Pro"/>
                <a:cs typeface="Source Sans Pro"/>
                <a:sym typeface="Source Sans Pro"/>
              </a:defRPr>
            </a:lvl3pPr>
            <a:lvl4pPr marL="1828800" marR="0" lvl="3" indent="-323665" algn="l" rtl="0">
              <a:spcBef>
                <a:spcPts val="451"/>
              </a:spcBef>
              <a:spcAft>
                <a:spcPts val="0"/>
              </a:spcAft>
              <a:buClr>
                <a:srgbClr val="215D77"/>
              </a:buClr>
              <a:buSzPts val="1497"/>
              <a:buFont typeface="Noto Sans Symbols"/>
              <a:buChar char="⚫"/>
              <a:defRPr sz="1361" b="0" i="0" u="none" strike="noStrike" cap="none">
                <a:solidFill>
                  <a:srgbClr val="595959"/>
                </a:solidFill>
                <a:latin typeface="Source Sans Pro"/>
                <a:ea typeface="Source Sans Pro"/>
                <a:cs typeface="Source Sans Pro"/>
                <a:sym typeface="Source Sans Pro"/>
              </a:defRPr>
            </a:lvl4pPr>
            <a:lvl5pPr marL="2286000" marR="0" lvl="4" indent="-323665" algn="l" rtl="0">
              <a:spcBef>
                <a:spcPts val="451"/>
              </a:spcBef>
              <a:spcAft>
                <a:spcPts val="0"/>
              </a:spcAft>
              <a:buClr>
                <a:srgbClr val="6FB7D7"/>
              </a:buClr>
              <a:buSzPts val="1497"/>
              <a:buFont typeface="Noto Sans Symbols"/>
              <a:buChar char="⚫"/>
              <a:defRPr sz="1361" b="0" i="0" u="none" strike="noStrike" cap="none">
                <a:solidFill>
                  <a:srgbClr val="595959"/>
                </a:solidFill>
                <a:latin typeface="Source Sans Pro"/>
                <a:ea typeface="Source Sans Pro"/>
                <a:cs typeface="Source Sans Pro"/>
                <a:sym typeface="Source Sans Pro"/>
              </a:defRPr>
            </a:lvl5pPr>
            <a:lvl6pPr marL="2743200" marR="0" lvl="5" indent="-323659" algn="l" rtl="0">
              <a:spcBef>
                <a:spcPts val="299"/>
              </a:spcBef>
              <a:spcAft>
                <a:spcPts val="0"/>
              </a:spcAft>
              <a:buClr>
                <a:schemeClr val="dk1"/>
              </a:buClr>
              <a:buSzPts val="1497"/>
              <a:buFont typeface="Arial"/>
              <a:buChar char="•"/>
              <a:defRPr sz="1497" b="0" i="0" u="none" strike="noStrike" cap="none">
                <a:solidFill>
                  <a:schemeClr val="dk1"/>
                </a:solidFill>
                <a:latin typeface="Source Sans Pro"/>
                <a:ea typeface="Source Sans Pro"/>
                <a:cs typeface="Source Sans Pro"/>
                <a:sym typeface="Source Sans Pro"/>
              </a:defRPr>
            </a:lvl6pPr>
            <a:lvl7pPr marL="3200400" marR="0" lvl="6" indent="-323659" algn="l" rtl="0">
              <a:spcBef>
                <a:spcPts val="299"/>
              </a:spcBef>
              <a:spcAft>
                <a:spcPts val="0"/>
              </a:spcAft>
              <a:buClr>
                <a:schemeClr val="dk1"/>
              </a:buClr>
              <a:buSzPts val="1497"/>
              <a:buFont typeface="Arial"/>
              <a:buChar char="•"/>
              <a:defRPr sz="1497" b="0" i="0" u="none" strike="noStrike" cap="none">
                <a:solidFill>
                  <a:schemeClr val="dk1"/>
                </a:solidFill>
                <a:latin typeface="Source Sans Pro"/>
                <a:ea typeface="Source Sans Pro"/>
                <a:cs typeface="Source Sans Pro"/>
                <a:sym typeface="Source Sans Pro"/>
              </a:defRPr>
            </a:lvl7pPr>
            <a:lvl8pPr marL="3657600" marR="0" lvl="7" indent="-323659" algn="l" rtl="0">
              <a:spcBef>
                <a:spcPts val="299"/>
              </a:spcBef>
              <a:spcAft>
                <a:spcPts val="0"/>
              </a:spcAft>
              <a:buClr>
                <a:schemeClr val="dk1"/>
              </a:buClr>
              <a:buSzPts val="1497"/>
              <a:buFont typeface="Arial"/>
              <a:buChar char="•"/>
              <a:defRPr sz="1497" b="0" i="0" u="none" strike="noStrike" cap="none">
                <a:solidFill>
                  <a:schemeClr val="dk1"/>
                </a:solidFill>
                <a:latin typeface="Source Sans Pro"/>
                <a:ea typeface="Source Sans Pro"/>
                <a:cs typeface="Source Sans Pro"/>
                <a:sym typeface="Source Sans Pro"/>
              </a:defRPr>
            </a:lvl8pPr>
            <a:lvl9pPr marL="4114800" marR="0" lvl="8" indent="-323659" algn="l" rtl="0">
              <a:spcBef>
                <a:spcPts val="299"/>
              </a:spcBef>
              <a:spcAft>
                <a:spcPts val="0"/>
              </a:spcAft>
              <a:buClr>
                <a:schemeClr val="dk1"/>
              </a:buClr>
              <a:buSzPts val="1497"/>
              <a:buFont typeface="Arial"/>
              <a:buChar char="•"/>
              <a:defRPr sz="1497" b="0" i="0" u="none" strike="noStrike" cap="none">
                <a:solidFill>
                  <a:schemeClr val="dk1"/>
                </a:solidFill>
                <a:latin typeface="Source Sans Pro"/>
                <a:ea typeface="Source Sans Pro"/>
                <a:cs typeface="Source Sans Pro"/>
                <a:sym typeface="Source Sans Pro"/>
              </a:defRPr>
            </a:lvl9pPr>
          </a:lstStyle>
          <a:p>
            <a:endParaRPr/>
          </a:p>
        </p:txBody>
      </p:sp>
      <p:sp>
        <p:nvSpPr>
          <p:cNvPr id="12" name="Google Shape;12;p13"/>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lvl1pPr marR="0" lvl="0" algn="r" rtl="0">
              <a:lnSpc>
                <a:spcPct val="96000"/>
              </a:lnSpc>
              <a:spcBef>
                <a:spcPts val="0"/>
              </a:spcBef>
              <a:spcAft>
                <a:spcPts val="0"/>
              </a:spcAft>
              <a:buClr>
                <a:srgbClr val="000000"/>
              </a:buClr>
              <a:buSzPts val="398"/>
              <a:buFont typeface="Noto Sans Symbols"/>
              <a:buNone/>
              <a:defRPr sz="885"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lvl1pPr marR="0" lvl="0" algn="l" rtl="0">
              <a:lnSpc>
                <a:spcPct val="96000"/>
              </a:lnSpc>
              <a:spcBef>
                <a:spcPts val="0"/>
              </a:spcBef>
              <a:spcAft>
                <a:spcPts val="0"/>
              </a:spcAft>
              <a:buClr>
                <a:srgbClr val="000000"/>
              </a:buClr>
              <a:buSzPts val="398"/>
              <a:buFont typeface="Noto Sans Symbols"/>
              <a:buNone/>
              <a:defRPr sz="885"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3"/>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lvl1pPr marL="0" marR="0" lvl="0" indent="0" algn="r" rtl="0">
              <a:lnSpc>
                <a:spcPct val="96000"/>
              </a:lnSpc>
              <a:spcBef>
                <a:spcPts val="0"/>
              </a:spcBef>
              <a:spcAft>
                <a:spcPts val="0"/>
              </a:spcAft>
              <a:buClr>
                <a:srgbClr val="000000"/>
              </a:buClr>
              <a:buSzPts val="1225"/>
              <a:buFont typeface="Noto Sans Symbols"/>
              <a:buNone/>
              <a:defRPr sz="2722" b="0" i="0" u="none" strike="noStrike" cap="none">
                <a:solidFill>
                  <a:schemeClr val="lt1"/>
                </a:solidFill>
                <a:latin typeface="Arial"/>
                <a:ea typeface="Arial"/>
                <a:cs typeface="Arial"/>
                <a:sym typeface="Arial"/>
              </a:defRPr>
            </a:lvl1pPr>
            <a:lvl2pPr marL="0" marR="0" lvl="1" indent="0" algn="r" rtl="0">
              <a:lnSpc>
                <a:spcPct val="96000"/>
              </a:lnSpc>
              <a:spcBef>
                <a:spcPts val="0"/>
              </a:spcBef>
              <a:spcAft>
                <a:spcPts val="0"/>
              </a:spcAft>
              <a:buClr>
                <a:srgbClr val="000000"/>
              </a:buClr>
              <a:buSzPts val="1225"/>
              <a:buFont typeface="Noto Sans Symbols"/>
              <a:buNone/>
              <a:defRPr sz="2722" b="0" i="0" u="none" strike="noStrike" cap="none">
                <a:solidFill>
                  <a:schemeClr val="lt1"/>
                </a:solidFill>
                <a:latin typeface="Arial"/>
                <a:ea typeface="Arial"/>
                <a:cs typeface="Arial"/>
                <a:sym typeface="Arial"/>
              </a:defRPr>
            </a:lvl2pPr>
            <a:lvl3pPr marL="0" marR="0" lvl="2" indent="0" algn="r" rtl="0">
              <a:lnSpc>
                <a:spcPct val="96000"/>
              </a:lnSpc>
              <a:spcBef>
                <a:spcPts val="0"/>
              </a:spcBef>
              <a:spcAft>
                <a:spcPts val="0"/>
              </a:spcAft>
              <a:buClr>
                <a:srgbClr val="000000"/>
              </a:buClr>
              <a:buSzPts val="1225"/>
              <a:buFont typeface="Noto Sans Symbols"/>
              <a:buNone/>
              <a:defRPr sz="2722" b="0" i="0" u="none" strike="noStrike" cap="none">
                <a:solidFill>
                  <a:schemeClr val="lt1"/>
                </a:solidFill>
                <a:latin typeface="Arial"/>
                <a:ea typeface="Arial"/>
                <a:cs typeface="Arial"/>
                <a:sym typeface="Arial"/>
              </a:defRPr>
            </a:lvl3pPr>
            <a:lvl4pPr marL="0" marR="0" lvl="3" indent="0" algn="r" rtl="0">
              <a:lnSpc>
                <a:spcPct val="96000"/>
              </a:lnSpc>
              <a:spcBef>
                <a:spcPts val="0"/>
              </a:spcBef>
              <a:spcAft>
                <a:spcPts val="0"/>
              </a:spcAft>
              <a:buClr>
                <a:srgbClr val="000000"/>
              </a:buClr>
              <a:buSzPts val="1225"/>
              <a:buFont typeface="Noto Sans Symbols"/>
              <a:buNone/>
              <a:defRPr sz="2722" b="0" i="0" u="none" strike="noStrike" cap="none">
                <a:solidFill>
                  <a:schemeClr val="lt1"/>
                </a:solidFill>
                <a:latin typeface="Arial"/>
                <a:ea typeface="Arial"/>
                <a:cs typeface="Arial"/>
                <a:sym typeface="Arial"/>
              </a:defRPr>
            </a:lvl4pPr>
            <a:lvl5pPr marL="0" marR="0" lvl="4" indent="0" algn="r" rtl="0">
              <a:lnSpc>
                <a:spcPct val="96000"/>
              </a:lnSpc>
              <a:spcBef>
                <a:spcPts val="0"/>
              </a:spcBef>
              <a:spcAft>
                <a:spcPts val="0"/>
              </a:spcAft>
              <a:buClr>
                <a:srgbClr val="000000"/>
              </a:buClr>
              <a:buSzPts val="1225"/>
              <a:buFont typeface="Noto Sans Symbols"/>
              <a:buNone/>
              <a:defRPr sz="2722" b="0" i="0" u="none" strike="noStrike" cap="none">
                <a:solidFill>
                  <a:schemeClr val="lt1"/>
                </a:solidFill>
                <a:latin typeface="Arial"/>
                <a:ea typeface="Arial"/>
                <a:cs typeface="Arial"/>
                <a:sym typeface="Arial"/>
              </a:defRPr>
            </a:lvl5pPr>
            <a:lvl6pPr marL="0" marR="0" lvl="5" indent="0" algn="r" rtl="0">
              <a:lnSpc>
                <a:spcPct val="96000"/>
              </a:lnSpc>
              <a:spcBef>
                <a:spcPts val="0"/>
              </a:spcBef>
              <a:spcAft>
                <a:spcPts val="0"/>
              </a:spcAft>
              <a:buClr>
                <a:srgbClr val="000000"/>
              </a:buClr>
              <a:buSzPts val="1225"/>
              <a:buFont typeface="Noto Sans Symbols"/>
              <a:buNone/>
              <a:defRPr sz="2722" b="0" i="0" u="none" strike="noStrike" cap="none">
                <a:solidFill>
                  <a:schemeClr val="lt1"/>
                </a:solidFill>
                <a:latin typeface="Arial"/>
                <a:ea typeface="Arial"/>
                <a:cs typeface="Arial"/>
                <a:sym typeface="Arial"/>
              </a:defRPr>
            </a:lvl6pPr>
            <a:lvl7pPr marL="0" marR="0" lvl="6" indent="0" algn="r" rtl="0">
              <a:lnSpc>
                <a:spcPct val="96000"/>
              </a:lnSpc>
              <a:spcBef>
                <a:spcPts val="0"/>
              </a:spcBef>
              <a:spcAft>
                <a:spcPts val="0"/>
              </a:spcAft>
              <a:buClr>
                <a:srgbClr val="000000"/>
              </a:buClr>
              <a:buSzPts val="1225"/>
              <a:buFont typeface="Noto Sans Symbols"/>
              <a:buNone/>
              <a:defRPr sz="2722" b="0" i="0" u="none" strike="noStrike" cap="none">
                <a:solidFill>
                  <a:schemeClr val="lt1"/>
                </a:solidFill>
                <a:latin typeface="Arial"/>
                <a:ea typeface="Arial"/>
                <a:cs typeface="Arial"/>
                <a:sym typeface="Arial"/>
              </a:defRPr>
            </a:lvl7pPr>
            <a:lvl8pPr marL="0" marR="0" lvl="7" indent="0" algn="r" rtl="0">
              <a:lnSpc>
                <a:spcPct val="96000"/>
              </a:lnSpc>
              <a:spcBef>
                <a:spcPts val="0"/>
              </a:spcBef>
              <a:spcAft>
                <a:spcPts val="0"/>
              </a:spcAft>
              <a:buClr>
                <a:srgbClr val="000000"/>
              </a:buClr>
              <a:buSzPts val="1225"/>
              <a:buFont typeface="Noto Sans Symbols"/>
              <a:buNone/>
              <a:defRPr sz="2722" b="0" i="0" u="none" strike="noStrike" cap="none">
                <a:solidFill>
                  <a:schemeClr val="lt1"/>
                </a:solidFill>
                <a:latin typeface="Arial"/>
                <a:ea typeface="Arial"/>
                <a:cs typeface="Arial"/>
                <a:sym typeface="Arial"/>
              </a:defRPr>
            </a:lvl8pPr>
            <a:lvl9pPr marL="0" marR="0" lvl="8" indent="0" algn="r" rtl="0">
              <a:lnSpc>
                <a:spcPct val="96000"/>
              </a:lnSpc>
              <a:spcBef>
                <a:spcPts val="0"/>
              </a:spcBef>
              <a:spcAft>
                <a:spcPts val="0"/>
              </a:spcAft>
              <a:buClr>
                <a:srgbClr val="000000"/>
              </a:buClr>
              <a:buSzPts val="1225"/>
              <a:buFont typeface="Noto Sans Symbols"/>
              <a:buNone/>
              <a:defRPr sz="2722"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3600" dirty="0"/>
              <a:t>Term Project Overview</a:t>
            </a:r>
            <a:endParaRPr lang="en-US" dirty="0"/>
          </a:p>
        </p:txBody>
      </p:sp>
      <p:sp>
        <p:nvSpPr>
          <p:cNvPr id="16388" name="Rectangle 2"/>
          <p:cNvSpPr>
            <a:spLocks noGrp="1" noChangeArrowheads="1"/>
          </p:cNvSpPr>
          <p:nvPr>
            <p:ph type="subTitle" idx="1"/>
          </p:nvPr>
        </p:nvSpPr>
        <p:spPr/>
        <p:txBody>
          <a:bodyPr>
            <a:normAutofit/>
          </a:bodyPr>
          <a:lstStyle/>
          <a:p>
            <a:r>
              <a:rPr lang="en-US" sz="2400" dirty="0"/>
              <a:t>Intro to ITWS</a:t>
            </a:r>
            <a:endParaRPr lang="en-GB" sz="2400" dirty="0"/>
          </a:p>
        </p:txBody>
      </p:sp>
      <p:sp>
        <p:nvSpPr>
          <p:cNvPr id="3" name="Date Placeholder 2"/>
          <p:cNvSpPr>
            <a:spLocks noGrp="1"/>
          </p:cNvSpPr>
          <p:nvPr>
            <p:ph type="dt" sz="half" idx="10"/>
          </p:nvPr>
        </p:nvSpPr>
        <p:spPr/>
        <p:txBody>
          <a:bodyPr/>
          <a:lstStyle/>
          <a:p>
            <a:fld id="{3F0A31D2-8785-F94D-A4FD-D27E6953F153}" type="datetime1">
              <a:rPr lang="en-US" smtClean="0"/>
              <a:t>1/6/24</a:t>
            </a:fld>
            <a:endParaRPr lang="en-US"/>
          </a:p>
        </p:txBody>
      </p:sp>
      <p:sp>
        <p:nvSpPr>
          <p:cNvPr id="4" name="Footer Placeholder 3"/>
          <p:cNvSpPr>
            <a:spLocks noGrp="1"/>
          </p:cNvSpPr>
          <p:nvPr>
            <p:ph type="ftr" sz="quarter" idx="11"/>
          </p:nvPr>
        </p:nvSpPr>
        <p:spPr/>
        <p:txBody>
          <a:bodyPr/>
          <a:lstStyle/>
          <a:p>
            <a:r>
              <a:rPr lang="en-US"/>
              <a:t>Intro to ITWS</a:t>
            </a:r>
          </a:p>
        </p:txBody>
      </p:sp>
      <p:sp>
        <p:nvSpPr>
          <p:cNvPr id="5" name="Slide Number Placeholder 4"/>
          <p:cNvSpPr>
            <a:spLocks noGrp="1"/>
          </p:cNvSpPr>
          <p:nvPr>
            <p:ph type="sldNum" sz="quarter" idx="12"/>
          </p:nvPr>
        </p:nvSpPr>
        <p:spPr/>
        <p:txBody>
          <a:bodyPr/>
          <a:lstStyle/>
          <a:p>
            <a:fld id="{3415FBB5-DC5B-4692-A55E-8142BD4EF1C9}" type="slidenum">
              <a:rPr lang="en-US" smtClean="0"/>
              <a:t>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548641" y="81009"/>
            <a:ext cx="8042400" cy="1002345"/>
          </a:xfrm>
          <a:prstGeom prst="rect">
            <a:avLst/>
          </a:prstGeom>
          <a:noFill/>
          <a:ln>
            <a:noFill/>
          </a:ln>
        </p:spPr>
        <p:txBody>
          <a:bodyPr spcFirstLastPara="1" wrap="square" lIns="100775" tIns="50375" rIns="100775" bIns="50375" anchor="b" anchorCtr="0">
            <a:noAutofit/>
          </a:bodyPr>
          <a:lstStyle/>
          <a:p>
            <a:pPr marL="0" lvl="0" indent="0" algn="ctr" rtl="0">
              <a:spcBef>
                <a:spcPts val="0"/>
              </a:spcBef>
              <a:spcAft>
                <a:spcPts val="0"/>
              </a:spcAft>
              <a:buNone/>
            </a:pPr>
            <a:r>
              <a:rPr lang="en-US"/>
              <a:t>Suggestions for Term Project Presentation</a:t>
            </a:r>
            <a:endParaRPr/>
          </a:p>
        </p:txBody>
      </p:sp>
      <p:sp>
        <p:nvSpPr>
          <p:cNvPr id="137" name="Google Shape;137;p6"/>
          <p:cNvSpPr txBox="1">
            <a:spLocks noGrp="1"/>
          </p:cNvSpPr>
          <p:nvPr>
            <p:ph type="body" idx="1"/>
          </p:nvPr>
        </p:nvSpPr>
        <p:spPr>
          <a:xfrm>
            <a:off x="548641" y="1200006"/>
            <a:ext cx="8042400" cy="3257622"/>
          </a:xfrm>
          <a:prstGeom prst="rect">
            <a:avLst/>
          </a:prstGeom>
          <a:noFill/>
          <a:ln>
            <a:noFill/>
          </a:ln>
        </p:spPr>
        <p:txBody>
          <a:bodyPr spcFirstLastPara="1" wrap="square" lIns="100775" tIns="50375" rIns="100775" bIns="50375" anchor="t" anchorCtr="0">
            <a:noAutofit/>
          </a:bodyPr>
          <a:lstStyle/>
          <a:p>
            <a:pPr marL="285750" lvl="0" indent="-285750" algn="l" rtl="0">
              <a:spcBef>
                <a:spcPts val="0"/>
              </a:spcBef>
              <a:spcAft>
                <a:spcPts val="0"/>
              </a:spcAft>
              <a:buSzPts val="1540"/>
              <a:buFont typeface="Arial" panose="020B0604020202020204" pitchFamily="34" charset="0"/>
              <a:buChar char="•"/>
            </a:pPr>
            <a:r>
              <a:rPr lang="en-US" sz="1400" dirty="0"/>
              <a:t>Be prepared: know the material well</a:t>
            </a:r>
            <a:endParaRPr dirty="0"/>
          </a:p>
          <a:p>
            <a:pPr marL="285750" lvl="0" indent="-285750" algn="l" rtl="0">
              <a:spcBef>
                <a:spcPts val="1497"/>
              </a:spcBef>
              <a:spcAft>
                <a:spcPts val="0"/>
              </a:spcAft>
              <a:buSzPts val="1540"/>
              <a:buFont typeface="Arial" panose="020B0604020202020204" pitchFamily="34" charset="0"/>
              <a:buChar char="•"/>
            </a:pPr>
            <a:r>
              <a:rPr lang="en-US" sz="1400" dirty="0"/>
              <a:t>Introduce self and team</a:t>
            </a:r>
            <a:endParaRPr dirty="0"/>
          </a:p>
          <a:p>
            <a:pPr marL="285750" lvl="0" indent="-285750" algn="l" rtl="0">
              <a:spcBef>
                <a:spcPts val="1497"/>
              </a:spcBef>
              <a:spcAft>
                <a:spcPts val="0"/>
              </a:spcAft>
              <a:buSzPts val="1540"/>
              <a:buFont typeface="Arial" panose="020B0604020202020204" pitchFamily="34" charset="0"/>
              <a:buChar char="•"/>
            </a:pPr>
            <a:r>
              <a:rPr lang="en-US" sz="1400" dirty="0"/>
              <a:t>Display energy and engagement</a:t>
            </a:r>
            <a:endParaRPr dirty="0"/>
          </a:p>
          <a:p>
            <a:pPr marL="285750" lvl="0" indent="-285750" algn="l" rtl="0">
              <a:spcBef>
                <a:spcPts val="1497"/>
              </a:spcBef>
              <a:spcAft>
                <a:spcPts val="0"/>
              </a:spcAft>
              <a:buSzPts val="1540"/>
              <a:buFont typeface="Arial" panose="020B0604020202020204" pitchFamily="34" charset="0"/>
              <a:buChar char="•"/>
            </a:pPr>
            <a:r>
              <a:rPr lang="en-US" sz="1400" dirty="0"/>
              <a:t>Have an agenda that includes relevant topics for your project  which may include introduction, team, project description, design, development, demonstration (if relevant), results and conclusions</a:t>
            </a:r>
            <a:endParaRPr dirty="0"/>
          </a:p>
          <a:p>
            <a:pPr marL="285750" lvl="0" indent="-285750" algn="l" rtl="0">
              <a:spcBef>
                <a:spcPts val="1497"/>
              </a:spcBef>
              <a:spcAft>
                <a:spcPts val="0"/>
              </a:spcAft>
              <a:buSzPts val="1540"/>
              <a:buFont typeface="Arial" panose="020B0604020202020204" pitchFamily="34" charset="0"/>
              <a:buChar char="•"/>
            </a:pPr>
            <a:r>
              <a:rPr lang="en-US" sz="1400" dirty="0"/>
              <a:t>Prepare the slides so that they are visually attractive, communicate key points, have good flow, are “branded” for the particular talk, are of sufficiently large font that they can be read from the back of the room</a:t>
            </a:r>
            <a:endParaRPr dirty="0"/>
          </a:p>
          <a:p>
            <a:pPr marL="285750" lvl="0" indent="-285750" algn="l" rtl="0">
              <a:spcBef>
                <a:spcPts val="1497"/>
              </a:spcBef>
              <a:spcAft>
                <a:spcPts val="0"/>
              </a:spcAft>
              <a:buSzPts val="1540"/>
              <a:buFont typeface="Arial" panose="020B0604020202020204" pitchFamily="34" charset="0"/>
              <a:buChar char="•"/>
            </a:pPr>
            <a:r>
              <a:rPr lang="en-US" sz="1400" dirty="0"/>
              <a:t>Submit the Presentation on LMS by 10 am on the day your Team is presenting so they can be loaded onto classroom computer if needed.</a:t>
            </a:r>
            <a:endParaRPr dirty="0"/>
          </a:p>
          <a:p>
            <a:pPr marL="285750" lvl="0" indent="-285750" algn="l" rtl="0">
              <a:spcBef>
                <a:spcPts val="1497"/>
              </a:spcBef>
              <a:spcAft>
                <a:spcPts val="0"/>
              </a:spcAft>
              <a:buSzPts val="1540"/>
              <a:buFont typeface="Arial" panose="020B0604020202020204" pitchFamily="34" charset="0"/>
              <a:buChar char="•"/>
            </a:pPr>
            <a:endParaRP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body" idx="1"/>
          </p:nvPr>
        </p:nvSpPr>
        <p:spPr>
          <a:xfrm>
            <a:off x="349281" y="461439"/>
            <a:ext cx="8042400" cy="3257622"/>
          </a:xfrm>
          <a:prstGeom prst="rect">
            <a:avLst/>
          </a:prstGeom>
          <a:noFill/>
          <a:ln>
            <a:noFill/>
          </a:ln>
        </p:spPr>
        <p:txBody>
          <a:bodyPr spcFirstLastPara="1" wrap="square" lIns="100775" tIns="50375" rIns="100775" bIns="50375" anchor="t" anchorCtr="0">
            <a:noAutofit/>
          </a:bodyPr>
          <a:lstStyle/>
          <a:p>
            <a:pPr marL="285750" lvl="0" indent="-285750" algn="l" rtl="0">
              <a:spcBef>
                <a:spcPts val="0"/>
              </a:spcBef>
              <a:spcAft>
                <a:spcPts val="0"/>
              </a:spcAft>
              <a:buSzPts val="1760"/>
              <a:buFont typeface="Arial" panose="020B0604020202020204" pitchFamily="34" charset="0"/>
              <a:buChar char="•"/>
            </a:pPr>
            <a:r>
              <a:rPr lang="en-US" sz="1600" dirty="0"/>
              <a:t>A detailed writeup (3-5ish pages, Word document) of your project: including, but not limited to; </a:t>
            </a:r>
            <a:endParaRPr dirty="0"/>
          </a:p>
          <a:p>
            <a:pPr marL="800100" lvl="2" indent="-285750" algn="l" rtl="0">
              <a:spcBef>
                <a:spcPts val="451"/>
              </a:spcBef>
              <a:spcAft>
                <a:spcPts val="0"/>
              </a:spcAft>
              <a:buSzPts val="1540"/>
              <a:buFont typeface="Arial" panose="020B0604020202020204" pitchFamily="34" charset="0"/>
              <a:buChar char="•"/>
            </a:pPr>
            <a:r>
              <a:rPr lang="en-US" sz="1400" dirty="0"/>
              <a:t>Proposal Summary, </a:t>
            </a:r>
            <a:endParaRPr dirty="0"/>
          </a:p>
          <a:p>
            <a:pPr marL="800100" lvl="2" indent="-285750" algn="l" rtl="0">
              <a:spcBef>
                <a:spcPts val="451"/>
              </a:spcBef>
              <a:spcAft>
                <a:spcPts val="0"/>
              </a:spcAft>
              <a:buSzPts val="1540"/>
              <a:buFont typeface="Arial" panose="020B0604020202020204" pitchFamily="34" charset="0"/>
              <a:buChar char="•"/>
            </a:pPr>
            <a:r>
              <a:rPr lang="en-US" sz="1400" dirty="0"/>
              <a:t>Description of project, </a:t>
            </a:r>
            <a:endParaRPr dirty="0"/>
          </a:p>
          <a:p>
            <a:pPr marL="800100" lvl="2" indent="-285750" algn="l" rtl="0">
              <a:spcBef>
                <a:spcPts val="451"/>
              </a:spcBef>
              <a:spcAft>
                <a:spcPts val="0"/>
              </a:spcAft>
              <a:buSzPts val="1540"/>
              <a:buFont typeface="Arial" panose="020B0604020202020204" pitchFamily="34" charset="0"/>
              <a:buChar char="•"/>
            </a:pPr>
            <a:r>
              <a:rPr lang="en-US" sz="1400" dirty="0"/>
              <a:t>Project plan</a:t>
            </a:r>
            <a:endParaRPr dirty="0"/>
          </a:p>
          <a:p>
            <a:pPr marL="800100" lvl="2" indent="-285750" algn="l" rtl="0">
              <a:spcBef>
                <a:spcPts val="451"/>
              </a:spcBef>
              <a:spcAft>
                <a:spcPts val="0"/>
              </a:spcAft>
              <a:buSzPts val="1540"/>
              <a:buFont typeface="Arial" panose="020B0604020202020204" pitchFamily="34" charset="0"/>
              <a:buChar char="•"/>
            </a:pPr>
            <a:r>
              <a:rPr lang="en-US" sz="1400" dirty="0"/>
              <a:t>Architecture and decisions made</a:t>
            </a:r>
            <a:endParaRPr dirty="0"/>
          </a:p>
          <a:p>
            <a:pPr marL="800100" lvl="2" indent="-285750" algn="l" rtl="0">
              <a:spcBef>
                <a:spcPts val="451"/>
              </a:spcBef>
              <a:spcAft>
                <a:spcPts val="0"/>
              </a:spcAft>
              <a:buSzPts val="1540"/>
              <a:buFont typeface="Arial" panose="020B0604020202020204" pitchFamily="34" charset="0"/>
              <a:buChar char="•"/>
            </a:pPr>
            <a:r>
              <a:rPr lang="en-US" sz="1400" dirty="0"/>
              <a:t>Discussion of challenges and what you did about them</a:t>
            </a:r>
            <a:endParaRPr dirty="0"/>
          </a:p>
          <a:p>
            <a:pPr marL="800100" lvl="2" indent="-285750" algn="l" rtl="0">
              <a:spcBef>
                <a:spcPts val="451"/>
              </a:spcBef>
              <a:spcAft>
                <a:spcPts val="0"/>
              </a:spcAft>
              <a:buSzPts val="1540"/>
              <a:buFont typeface="Arial" panose="020B0604020202020204" pitchFamily="34" charset="0"/>
              <a:buChar char="•"/>
            </a:pPr>
            <a:r>
              <a:rPr lang="en-US" sz="1400" dirty="0"/>
              <a:t>Project Summary – where did you end up, what did you learn, what's next, </a:t>
            </a:r>
            <a:r>
              <a:rPr lang="en-US" sz="1400" dirty="0" err="1"/>
              <a:t>etc</a:t>
            </a:r>
            <a:r>
              <a:rPr lang="en-US" sz="1400" dirty="0"/>
              <a:t>…</a:t>
            </a:r>
            <a:endParaRPr dirty="0"/>
          </a:p>
          <a:p>
            <a:pPr marL="285750" lvl="0" indent="-285750" algn="l" rtl="0">
              <a:spcBef>
                <a:spcPts val="1497"/>
              </a:spcBef>
              <a:spcAft>
                <a:spcPts val="0"/>
              </a:spcAft>
              <a:buSzPts val="1760"/>
              <a:buFont typeface="Arial" panose="020B0604020202020204" pitchFamily="34" charset="0"/>
              <a:buChar char="•"/>
            </a:pPr>
            <a:r>
              <a:rPr lang="en-US" sz="1600" dirty="0"/>
              <a:t>Don’t forget to include any ancillary/supporting material</a:t>
            </a:r>
            <a:endParaRPr dirty="0"/>
          </a:p>
          <a:p>
            <a:pPr marL="285750" lvl="0" indent="-285750" algn="l" rtl="0">
              <a:spcBef>
                <a:spcPts val="1497"/>
              </a:spcBef>
              <a:spcAft>
                <a:spcPts val="0"/>
              </a:spcAft>
              <a:buSzPts val="1760"/>
              <a:buFont typeface="Arial" panose="020B0604020202020204" pitchFamily="34" charset="0"/>
              <a:buChar char="•"/>
            </a:pPr>
            <a:r>
              <a:rPr lang="en-US" sz="1600" dirty="0"/>
              <a:t>Zip it along with your group repo and submit to LMS (1 submission per group)</a:t>
            </a:r>
            <a:endParaRPr dirty="0"/>
          </a:p>
          <a:p>
            <a:pPr marL="285750" lvl="0" indent="-285750" algn="l" rtl="0">
              <a:spcBef>
                <a:spcPts val="1497"/>
              </a:spcBef>
              <a:spcAft>
                <a:spcPts val="0"/>
              </a:spcAft>
              <a:buSzPts val="1760"/>
              <a:buFont typeface="Arial" panose="020B0604020202020204" pitchFamily="34" charset="0"/>
              <a:buChar char="•"/>
            </a:pPr>
            <a:r>
              <a:rPr lang="en-US" sz="1600" dirty="0"/>
              <a:t>Make sure your repos are merged and in their final state – we will be checking issues, tags, and commit histories.</a:t>
            </a:r>
            <a:endParaRPr dirty="0"/>
          </a:p>
          <a:p>
            <a:pPr marL="409314" lvl="0" indent="-285750" algn="l" rtl="0">
              <a:spcBef>
                <a:spcPts val="1497"/>
              </a:spcBef>
              <a:spcAft>
                <a:spcPts val="0"/>
              </a:spcAft>
              <a:buSzPts val="1946"/>
              <a:buFont typeface="Arial" panose="020B0604020202020204" pitchFamily="34" charset="0"/>
              <a:buChar char="•"/>
            </a:pPr>
            <a:endParaRPr dirty="0"/>
          </a:p>
          <a:p>
            <a:pPr marL="409314" lvl="0" indent="-285750" algn="l" rtl="0">
              <a:spcBef>
                <a:spcPts val="1497"/>
              </a:spcBef>
              <a:spcAft>
                <a:spcPts val="0"/>
              </a:spcAft>
              <a:buSzPts val="1946"/>
              <a:buFont typeface="Arial" panose="020B0604020202020204" pitchFamily="34" charset="0"/>
              <a:buChar cha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548641" y="81009"/>
            <a:ext cx="8042400" cy="1002345"/>
          </a:xfrm>
          <a:prstGeom prst="rect">
            <a:avLst/>
          </a:prstGeom>
          <a:noFill/>
          <a:ln>
            <a:noFill/>
          </a:ln>
        </p:spPr>
        <p:txBody>
          <a:bodyPr spcFirstLastPara="1" wrap="square" lIns="100775" tIns="50375" rIns="100775" bIns="50375" anchor="b" anchorCtr="0">
            <a:noAutofit/>
          </a:bodyPr>
          <a:lstStyle/>
          <a:p>
            <a:pPr marL="0" lvl="0" indent="0" algn="ctr" rtl="0">
              <a:spcBef>
                <a:spcPts val="0"/>
              </a:spcBef>
              <a:spcAft>
                <a:spcPts val="0"/>
              </a:spcAft>
              <a:buNone/>
            </a:pPr>
            <a:r>
              <a:rPr lang="en-US"/>
              <a:t>Suggestions for Term Project Presentation</a:t>
            </a:r>
            <a:endParaRPr/>
          </a:p>
        </p:txBody>
      </p:sp>
      <p:sp>
        <p:nvSpPr>
          <p:cNvPr id="150" name="Google Shape;150;p8"/>
          <p:cNvSpPr txBox="1">
            <a:spLocks noGrp="1"/>
          </p:cNvSpPr>
          <p:nvPr>
            <p:ph type="body" idx="1"/>
          </p:nvPr>
        </p:nvSpPr>
        <p:spPr>
          <a:xfrm>
            <a:off x="548641" y="1200006"/>
            <a:ext cx="8042400" cy="3257622"/>
          </a:xfrm>
          <a:prstGeom prst="rect">
            <a:avLst/>
          </a:prstGeom>
          <a:noFill/>
          <a:ln>
            <a:noFill/>
          </a:ln>
        </p:spPr>
        <p:txBody>
          <a:bodyPr spcFirstLastPara="1" wrap="square" lIns="100775" tIns="50375" rIns="100775" bIns="50375" anchor="t" anchorCtr="0">
            <a:noAutofit/>
          </a:bodyPr>
          <a:lstStyle/>
          <a:p>
            <a:pPr marL="285750" lvl="0" indent="-285750" algn="l" rtl="0">
              <a:spcBef>
                <a:spcPts val="0"/>
              </a:spcBef>
              <a:spcAft>
                <a:spcPts val="0"/>
              </a:spcAft>
              <a:buSzPts val="1870"/>
              <a:buFont typeface="Arial" panose="020B0604020202020204" pitchFamily="34" charset="0"/>
              <a:buChar char="•"/>
            </a:pPr>
            <a:r>
              <a:rPr lang="en-US" dirty="0"/>
              <a:t>Practice talk with all speakers to help each other and to stay within 10 minutes including transitions and demonstration</a:t>
            </a:r>
            <a:endParaRPr dirty="0"/>
          </a:p>
          <a:p>
            <a:pPr marL="285750" lvl="0" indent="-285750" algn="l" rtl="0">
              <a:spcBef>
                <a:spcPts val="1497"/>
              </a:spcBef>
              <a:spcAft>
                <a:spcPts val="0"/>
              </a:spcAft>
              <a:buSzPts val="1870"/>
              <a:buFont typeface="Arial" panose="020B0604020202020204" pitchFamily="34" charset="0"/>
              <a:buChar char="•"/>
            </a:pPr>
            <a:r>
              <a:rPr lang="en-US" dirty="0"/>
              <a:t>Person who is speaking in front and center of room.  All other team members standing off to the side so they can enter the stage but are not distracting the audience from the speaker.</a:t>
            </a:r>
            <a:endParaRPr dirty="0"/>
          </a:p>
          <a:p>
            <a:pPr marL="285750" lvl="0" indent="-285750" algn="l" rtl="0">
              <a:spcBef>
                <a:spcPts val="1497"/>
              </a:spcBef>
              <a:spcAft>
                <a:spcPts val="0"/>
              </a:spcAft>
              <a:buSzPts val="1870"/>
              <a:buFont typeface="Arial" panose="020B0604020202020204" pitchFamily="34" charset="0"/>
              <a:buChar char="•"/>
            </a:pPr>
            <a:r>
              <a:rPr lang="en-US" dirty="0"/>
              <a:t>Use transitions to new presenter</a:t>
            </a:r>
            <a:endParaRPr dirty="0"/>
          </a:p>
          <a:p>
            <a:pPr marL="285750" lvl="0" indent="-285750" algn="l" rtl="0">
              <a:spcBef>
                <a:spcPts val="1497"/>
              </a:spcBef>
              <a:spcAft>
                <a:spcPts val="0"/>
              </a:spcAft>
              <a:buSzPts val="1870"/>
              <a:buFont typeface="Arial" panose="020B0604020202020204" pitchFamily="34" charset="0"/>
              <a:buChar char="•"/>
            </a:pPr>
            <a:r>
              <a:rPr lang="en-US" dirty="0"/>
              <a:t>Speak loudly enough that you can be heard in back of the room.</a:t>
            </a:r>
            <a:endParaRPr dirty="0"/>
          </a:p>
          <a:p>
            <a:pPr marL="285750" lvl="0" indent="-285750" algn="l" rtl="0">
              <a:spcBef>
                <a:spcPts val="1497"/>
              </a:spcBef>
              <a:spcAft>
                <a:spcPts val="0"/>
              </a:spcAft>
              <a:buSzPts val="1870"/>
              <a:buFont typeface="Arial" panose="020B0604020202020204" pitchFamily="34" charset="0"/>
              <a:buChar char="•"/>
            </a:pPr>
            <a:r>
              <a:rPr lang="en-US" dirty="0"/>
              <a:t>Dress appropriately, Keep your hands out of pockets </a:t>
            </a:r>
            <a:endParaRPr dirty="0"/>
          </a:p>
          <a:p>
            <a:pPr marL="285750" lvl="0" indent="-285750" algn="l" rtl="0">
              <a:spcBef>
                <a:spcPts val="1497"/>
              </a:spcBef>
              <a:spcAft>
                <a:spcPts val="0"/>
              </a:spcAft>
              <a:buSzPts val="1870"/>
              <a:buFont typeface="Arial" panose="020B0604020202020204" pitchFamily="34" charset="0"/>
              <a:buChar char="•"/>
            </a:pPr>
            <a:r>
              <a:rPr lang="en-US" dirty="0">
                <a:solidFill>
                  <a:srgbClr val="FF0000"/>
                </a:solidFill>
              </a:rPr>
              <a:t>Practice, practice, practice</a:t>
            </a:r>
            <a:endParaRPr dirty="0"/>
          </a:p>
          <a:p>
            <a:pPr marL="409315" lvl="0" indent="-285750" algn="l" rtl="0">
              <a:spcBef>
                <a:spcPts val="1497"/>
              </a:spcBef>
              <a:spcAft>
                <a:spcPts val="0"/>
              </a:spcAft>
              <a:buSzPts val="1946"/>
              <a:buFont typeface="Arial" panose="020B0604020202020204" pitchFamily="34" charset="0"/>
              <a:buChar char="•"/>
            </a:pPr>
            <a:endParaRPr dirty="0"/>
          </a:p>
          <a:p>
            <a:pPr marL="409315" lvl="0" indent="-285750" algn="l" rtl="0">
              <a:spcBef>
                <a:spcPts val="1497"/>
              </a:spcBef>
              <a:spcAft>
                <a:spcPts val="0"/>
              </a:spcAft>
              <a:buSzPts val="1946"/>
              <a:buFont typeface="Arial" panose="020B0604020202020204" pitchFamily="34" charset="0"/>
              <a:buChar cha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548641" y="81009"/>
            <a:ext cx="8042400" cy="1002345"/>
          </a:xfrm>
          <a:prstGeom prst="rect">
            <a:avLst/>
          </a:prstGeom>
          <a:noFill/>
          <a:ln>
            <a:noFill/>
          </a:ln>
        </p:spPr>
        <p:txBody>
          <a:bodyPr spcFirstLastPara="1" wrap="square" lIns="100775" tIns="50375" rIns="100775" bIns="50375" anchor="b" anchorCtr="0">
            <a:noAutofit/>
          </a:bodyPr>
          <a:lstStyle/>
          <a:p>
            <a:pPr marL="0" lvl="0" indent="0" algn="ctr" rtl="0">
              <a:spcBef>
                <a:spcPts val="0"/>
              </a:spcBef>
              <a:spcAft>
                <a:spcPts val="0"/>
              </a:spcAft>
              <a:buNone/>
            </a:pPr>
            <a:r>
              <a:rPr lang="en-US"/>
              <a:t>A couple of things to remember…</a:t>
            </a:r>
            <a:endParaRPr/>
          </a:p>
        </p:txBody>
      </p:sp>
      <p:sp>
        <p:nvSpPr>
          <p:cNvPr id="156" name="Google Shape;156;p9"/>
          <p:cNvSpPr txBox="1">
            <a:spLocks noGrp="1"/>
          </p:cNvSpPr>
          <p:nvPr>
            <p:ph type="body" idx="1"/>
          </p:nvPr>
        </p:nvSpPr>
        <p:spPr>
          <a:xfrm>
            <a:off x="598773" y="1133164"/>
            <a:ext cx="8042400" cy="3257622"/>
          </a:xfrm>
          <a:prstGeom prst="rect">
            <a:avLst/>
          </a:prstGeom>
          <a:noFill/>
          <a:ln>
            <a:noFill/>
          </a:ln>
        </p:spPr>
        <p:txBody>
          <a:bodyPr spcFirstLastPara="1" wrap="square" lIns="100775" tIns="50375" rIns="100775" bIns="50375" anchor="t" anchorCtr="0">
            <a:noAutofit/>
          </a:bodyPr>
          <a:lstStyle/>
          <a:p>
            <a:pPr marL="285750" lvl="0" indent="-285750" algn="l" rtl="0">
              <a:spcBef>
                <a:spcPts val="0"/>
              </a:spcBef>
              <a:spcAft>
                <a:spcPts val="0"/>
              </a:spcAft>
              <a:buSzPts val="1540"/>
              <a:buFont typeface="Arial" panose="020B0604020202020204" pitchFamily="34" charset="0"/>
              <a:buChar char="•"/>
            </a:pPr>
            <a:r>
              <a:rPr lang="en-US" sz="1400" dirty="0"/>
              <a:t>Make sure you formatted, documented and validated your code</a:t>
            </a:r>
            <a:endParaRPr dirty="0"/>
          </a:p>
          <a:p>
            <a:pPr marL="285750" lvl="0" indent="-285750" algn="l" rtl="0">
              <a:spcBef>
                <a:spcPts val="1497"/>
              </a:spcBef>
              <a:spcAft>
                <a:spcPts val="0"/>
              </a:spcAft>
              <a:buSzPts val="1540"/>
              <a:buFont typeface="Arial" panose="020B0604020202020204" pitchFamily="34" charset="0"/>
              <a:buChar char="•"/>
            </a:pPr>
            <a:r>
              <a:rPr lang="en-US" sz="1400" dirty="0"/>
              <a:t>Make sure you included a README file with instructions on how to install/use the app/demo</a:t>
            </a:r>
            <a:endParaRPr dirty="0"/>
          </a:p>
          <a:p>
            <a:pPr marL="285750" lvl="0" indent="-285750" algn="l" rtl="0">
              <a:spcBef>
                <a:spcPts val="1497"/>
              </a:spcBef>
              <a:spcAft>
                <a:spcPts val="0"/>
              </a:spcAft>
              <a:buSzPts val="1540"/>
              <a:buFont typeface="Arial" panose="020B0604020202020204" pitchFamily="34" charset="0"/>
              <a:buChar char="•"/>
            </a:pPr>
            <a:r>
              <a:rPr lang="en-US" sz="1400" dirty="0"/>
              <a:t>Make sure you include SQL code (if applicable) as an extract from phpMyAdmin (or other) so that we may recreate your databases and tables, etc.…</a:t>
            </a:r>
            <a:endParaRPr dirty="0"/>
          </a:p>
          <a:p>
            <a:pPr marL="285750" lvl="0" indent="-285750" algn="l" rtl="0">
              <a:spcBef>
                <a:spcPts val="1497"/>
              </a:spcBef>
              <a:spcAft>
                <a:spcPts val="0"/>
              </a:spcAft>
              <a:buSzPts val="1540"/>
              <a:buFont typeface="Arial" panose="020B0604020202020204" pitchFamily="34" charset="0"/>
              <a:buChar char="•"/>
            </a:pPr>
            <a:r>
              <a:rPr lang="en-US" sz="1400" dirty="0"/>
              <a:t>Make sure you have merged all your final code into the master branch or your repos, that your issues are clear and that we are contributors to your repos.</a:t>
            </a:r>
            <a:endParaRPr dirty="0"/>
          </a:p>
          <a:p>
            <a:pPr marL="285750" lvl="0" indent="-285750" algn="l" rtl="0">
              <a:spcBef>
                <a:spcPts val="1497"/>
              </a:spcBef>
              <a:spcAft>
                <a:spcPts val="0"/>
              </a:spcAft>
              <a:buSzPts val="1540"/>
              <a:buFont typeface="Arial" panose="020B0604020202020204" pitchFamily="34" charset="0"/>
              <a:buChar char="•"/>
            </a:pPr>
            <a:r>
              <a:rPr lang="en-US" sz="1400" dirty="0"/>
              <a:t>Include a recap of your project</a:t>
            </a:r>
            <a:endParaRPr dirty="0"/>
          </a:p>
          <a:p>
            <a:pPr marL="548222" lvl="1" indent="-285750" algn="l" rtl="0">
              <a:spcBef>
                <a:spcPts val="451"/>
              </a:spcBef>
              <a:spcAft>
                <a:spcPts val="0"/>
              </a:spcAft>
              <a:buSzPts val="1540"/>
              <a:buFont typeface="Arial" panose="020B0604020202020204" pitchFamily="34" charset="0"/>
              <a:buChar char="•"/>
            </a:pPr>
            <a:r>
              <a:rPr lang="en-US" sz="1400" dirty="0"/>
              <a:t>Restate your proposal</a:t>
            </a:r>
            <a:endParaRPr dirty="0"/>
          </a:p>
          <a:p>
            <a:pPr marL="548222" lvl="1" indent="-285750" algn="l" rtl="0">
              <a:spcBef>
                <a:spcPts val="451"/>
              </a:spcBef>
              <a:spcAft>
                <a:spcPts val="0"/>
              </a:spcAft>
              <a:buSzPts val="1540"/>
              <a:buFont typeface="Arial" panose="020B0604020202020204" pitchFamily="34" charset="0"/>
              <a:buChar char="•"/>
            </a:pPr>
            <a:r>
              <a:rPr lang="en-US" sz="1400" dirty="0"/>
              <a:t>Updated/final project </a:t>
            </a:r>
            <a:r>
              <a:rPr lang="en-US" sz="1400" dirty="0" err="1"/>
              <a:t>lan</a:t>
            </a:r>
            <a:endParaRPr dirty="0"/>
          </a:p>
          <a:p>
            <a:pPr marL="548222" lvl="1" indent="-285750" algn="l" rtl="0">
              <a:spcBef>
                <a:spcPts val="451"/>
              </a:spcBef>
              <a:spcAft>
                <a:spcPts val="0"/>
              </a:spcAft>
              <a:buSzPts val="1540"/>
              <a:buFont typeface="Arial" panose="020B0604020202020204" pitchFamily="34" charset="0"/>
              <a:buChar char="•"/>
            </a:pPr>
            <a:r>
              <a:rPr lang="en-US" sz="1400" dirty="0"/>
              <a:t>Results and conclusions</a:t>
            </a:r>
            <a:endParaRPr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1371600" y="-247650"/>
            <a:ext cx="6172848" cy="914400"/>
          </a:xfrm>
          <a:prstGeom prst="rect">
            <a:avLst/>
          </a:prstGeom>
          <a:noFill/>
          <a:ln>
            <a:noFill/>
          </a:ln>
        </p:spPr>
        <p:txBody>
          <a:bodyPr spcFirstLastPara="1" wrap="square" lIns="100775" tIns="50375" rIns="100775" bIns="50375" anchor="b" anchorCtr="0">
            <a:noAutofit/>
          </a:bodyPr>
          <a:lstStyle/>
          <a:p>
            <a:pPr marL="0" lvl="0" indent="0" algn="ctr" rtl="0">
              <a:spcBef>
                <a:spcPts val="0"/>
              </a:spcBef>
              <a:spcAft>
                <a:spcPts val="0"/>
              </a:spcAft>
              <a:buNone/>
            </a:pPr>
            <a:r>
              <a:rPr lang="en-US" sz="2449"/>
              <a:t>Term Project Presentation Order</a:t>
            </a:r>
            <a:endParaRPr/>
          </a:p>
        </p:txBody>
      </p:sp>
      <p:graphicFrame>
        <p:nvGraphicFramePr>
          <p:cNvPr id="163" name="Google Shape;163;p10"/>
          <p:cNvGraphicFramePr/>
          <p:nvPr>
            <p:extLst>
              <p:ext uri="{D42A27DB-BD31-4B8C-83A1-F6EECF244321}">
                <p14:modId xmlns:p14="http://schemas.microsoft.com/office/powerpoint/2010/main" val="899199220"/>
              </p:ext>
            </p:extLst>
          </p:nvPr>
        </p:nvGraphicFramePr>
        <p:xfrm>
          <a:off x="628974" y="767443"/>
          <a:ext cx="7658100" cy="4131750"/>
        </p:xfrm>
        <a:graphic>
          <a:graphicData uri="http://schemas.openxmlformats.org/drawingml/2006/table">
            <a:tbl>
              <a:tblPr firstRow="1" bandRow="1">
                <a:noFill/>
                <a:tableStyleId>{182AA8AF-17AB-46CA-870E-599C9BF922F0}</a:tableStyleId>
              </a:tblPr>
              <a:tblGrid>
                <a:gridCol w="2552700">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gridCol w="2552700">
                  <a:extLst>
                    <a:ext uri="{9D8B030D-6E8A-4147-A177-3AD203B41FA5}">
                      <a16:colId xmlns:a16="http://schemas.microsoft.com/office/drawing/2014/main" val="20002"/>
                    </a:ext>
                  </a:extLst>
                </a:gridCol>
              </a:tblGrid>
              <a:tr h="413175">
                <a:tc>
                  <a:txBody>
                    <a:bodyPr/>
                    <a:lstStyle/>
                    <a:p>
                      <a:pPr marL="0" marR="0" lvl="0" indent="0" algn="ctr" rtl="0">
                        <a:spcBef>
                          <a:spcPts val="0"/>
                        </a:spcBef>
                        <a:spcAft>
                          <a:spcPts val="0"/>
                        </a:spcAft>
                        <a:buNone/>
                      </a:pPr>
                      <a:r>
                        <a:rPr lang="en-US" sz="1800" u="none" strike="noStrike" cap="none" dirty="0"/>
                        <a:t>Day 1</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Day 2</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Day 3</a:t>
                      </a:r>
                      <a:endParaRPr sz="1800" u="none" strike="noStrike" cap="none" dirty="0"/>
                    </a:p>
                  </a:txBody>
                  <a:tcPr marL="91450" marR="91450" marT="45725" marB="45725"/>
                </a:tc>
                <a:extLst>
                  <a:ext uri="{0D108BD9-81ED-4DB2-BD59-A6C34878D82A}">
                    <a16:rowId xmlns:a16="http://schemas.microsoft.com/office/drawing/2014/main" val="10000"/>
                  </a:ext>
                </a:extLst>
              </a:tr>
              <a:tr h="413175">
                <a:tc>
                  <a:txBody>
                    <a:bodyPr/>
                    <a:lstStyle/>
                    <a:p>
                      <a:pPr marL="0" marR="0" lvl="0" indent="0" algn="ctr" rtl="0">
                        <a:spcBef>
                          <a:spcPts val="0"/>
                        </a:spcBef>
                        <a:spcAft>
                          <a:spcPts val="0"/>
                        </a:spcAft>
                        <a:buNone/>
                      </a:pPr>
                      <a:endParaRPr dirty="0"/>
                    </a:p>
                  </a:txBody>
                  <a:tcPr marL="91450" marR="91450" marT="45725" marB="45725"/>
                </a:tc>
                <a:tc>
                  <a:txBody>
                    <a:bodyPr/>
                    <a:lstStyle/>
                    <a:p>
                      <a:pPr marL="0" marR="0" lvl="0" indent="0" algn="ctr" rtl="0">
                        <a:spcBef>
                          <a:spcPts val="0"/>
                        </a:spcBef>
                        <a:spcAft>
                          <a:spcPts val="0"/>
                        </a:spcAft>
                        <a:buNone/>
                      </a:pPr>
                      <a:endParaRPr dirty="0"/>
                    </a:p>
                  </a:txBody>
                  <a:tcPr marL="91450" marR="91450" marT="45725" marB="45725"/>
                </a:tc>
                <a:tc>
                  <a:txBody>
                    <a:bodyPr/>
                    <a:lstStyle/>
                    <a:p>
                      <a:pPr marL="0" marR="0" lvl="0" indent="0" algn="ctr" rtl="0">
                        <a:spcBef>
                          <a:spcPts val="0"/>
                        </a:spcBef>
                        <a:spcAft>
                          <a:spcPts val="0"/>
                        </a:spcAft>
                        <a:buNone/>
                      </a:pPr>
                      <a:endParaRPr dirty="0"/>
                    </a:p>
                  </a:txBody>
                  <a:tcPr marL="91450" marR="91450" marT="45725" marB="45725"/>
                </a:tc>
                <a:extLst>
                  <a:ext uri="{0D108BD9-81ED-4DB2-BD59-A6C34878D82A}">
                    <a16:rowId xmlns:a16="http://schemas.microsoft.com/office/drawing/2014/main" val="10001"/>
                  </a:ext>
                </a:extLst>
              </a:tr>
              <a:tr h="413175">
                <a:tc>
                  <a:txBody>
                    <a:bodyPr/>
                    <a:lstStyle/>
                    <a:p>
                      <a:pPr marL="0" marR="0" lvl="0" indent="0" algn="ctr" rtl="0">
                        <a:spcBef>
                          <a:spcPts val="0"/>
                        </a:spcBef>
                        <a:spcAft>
                          <a:spcPts val="0"/>
                        </a:spcAft>
                        <a:buNone/>
                      </a:pPr>
                      <a:endParaRPr dirty="0"/>
                    </a:p>
                  </a:txBody>
                  <a:tcPr marL="91450" marR="91450" marT="45725" marB="45725"/>
                </a:tc>
                <a:tc>
                  <a:txBody>
                    <a:bodyPr/>
                    <a:lstStyle/>
                    <a:p>
                      <a:pPr marL="0" marR="0" lvl="0" indent="0" algn="ctr" rtl="0">
                        <a:spcBef>
                          <a:spcPts val="0"/>
                        </a:spcBef>
                        <a:spcAft>
                          <a:spcPts val="0"/>
                        </a:spcAft>
                        <a:buNone/>
                      </a:pPr>
                      <a:endParaRPr dirty="0"/>
                    </a:p>
                  </a:txBody>
                  <a:tcPr marL="91450" marR="91450" marT="45725" marB="45725"/>
                </a:tc>
                <a:tc>
                  <a:txBody>
                    <a:bodyPr/>
                    <a:lstStyle/>
                    <a:p>
                      <a:pPr marL="0" marR="0" lvl="0" indent="0" algn="ctr" rtl="0">
                        <a:spcBef>
                          <a:spcPts val="0"/>
                        </a:spcBef>
                        <a:spcAft>
                          <a:spcPts val="0"/>
                        </a:spcAft>
                        <a:buNone/>
                      </a:pPr>
                      <a:endParaRPr dirty="0"/>
                    </a:p>
                  </a:txBody>
                  <a:tcPr marL="91450" marR="91450" marT="45725" marB="45725"/>
                </a:tc>
                <a:extLst>
                  <a:ext uri="{0D108BD9-81ED-4DB2-BD59-A6C34878D82A}">
                    <a16:rowId xmlns:a16="http://schemas.microsoft.com/office/drawing/2014/main" val="10002"/>
                  </a:ext>
                </a:extLst>
              </a:tr>
              <a:tr h="413175">
                <a:tc>
                  <a:txBody>
                    <a:bodyPr/>
                    <a:lstStyle/>
                    <a:p>
                      <a:pPr marL="0" marR="0" lvl="0" indent="0" algn="ctr" rtl="0">
                        <a:spcBef>
                          <a:spcPts val="0"/>
                        </a:spcBef>
                        <a:spcAft>
                          <a:spcPts val="0"/>
                        </a:spcAft>
                        <a:buNone/>
                      </a:pP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600"/>
                        <a:buFont typeface="Source Sans Pro"/>
                        <a:buNone/>
                      </a:pPr>
                      <a:endParaRPr dirty="0"/>
                    </a:p>
                  </a:txBody>
                  <a:tcPr marL="91450" marR="91450" marT="45725" marB="45725"/>
                </a:tc>
                <a:tc>
                  <a:txBody>
                    <a:bodyPr/>
                    <a:lstStyle/>
                    <a:p>
                      <a:pPr marL="0" marR="0" lvl="0" indent="0" algn="ctr" rtl="0">
                        <a:spcBef>
                          <a:spcPts val="0"/>
                        </a:spcBef>
                        <a:spcAft>
                          <a:spcPts val="0"/>
                        </a:spcAft>
                        <a:buNone/>
                      </a:pPr>
                      <a:endParaRPr dirty="0"/>
                    </a:p>
                  </a:txBody>
                  <a:tcPr marL="91450" marR="91450" marT="45725" marB="45725"/>
                </a:tc>
                <a:extLst>
                  <a:ext uri="{0D108BD9-81ED-4DB2-BD59-A6C34878D82A}">
                    <a16:rowId xmlns:a16="http://schemas.microsoft.com/office/drawing/2014/main" val="10003"/>
                  </a:ext>
                </a:extLst>
              </a:tr>
              <a:tr h="413175">
                <a:tc>
                  <a:txBody>
                    <a:bodyPr/>
                    <a:lstStyle/>
                    <a:p>
                      <a:pPr marL="0" marR="0" lvl="0" indent="0" algn="ctr" rtl="0">
                        <a:lnSpc>
                          <a:spcPct val="100000"/>
                        </a:lnSpc>
                        <a:spcBef>
                          <a:spcPts val="0"/>
                        </a:spcBef>
                        <a:spcAft>
                          <a:spcPts val="0"/>
                        </a:spcAft>
                        <a:buClr>
                          <a:schemeClr val="dk1"/>
                        </a:buClr>
                        <a:buSzPts val="1600"/>
                        <a:buFont typeface="Source Sans Pro"/>
                        <a:buNone/>
                      </a:pP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600"/>
                        <a:buFont typeface="Source Sans Pro"/>
                        <a:buNone/>
                      </a:pPr>
                      <a:endParaRPr dirty="0"/>
                    </a:p>
                  </a:txBody>
                  <a:tcPr marL="91450" marR="91450" marT="45725" marB="45725"/>
                </a:tc>
                <a:tc>
                  <a:txBody>
                    <a:bodyPr/>
                    <a:lstStyle/>
                    <a:p>
                      <a:pPr marL="0" marR="0" lvl="0" indent="0" algn="ctr" rtl="0">
                        <a:spcBef>
                          <a:spcPts val="0"/>
                        </a:spcBef>
                        <a:spcAft>
                          <a:spcPts val="0"/>
                        </a:spcAft>
                        <a:buNone/>
                      </a:pPr>
                      <a:endParaRPr/>
                    </a:p>
                  </a:txBody>
                  <a:tcPr marL="91450" marR="91450" marT="45725" marB="45725"/>
                </a:tc>
                <a:extLst>
                  <a:ext uri="{0D108BD9-81ED-4DB2-BD59-A6C34878D82A}">
                    <a16:rowId xmlns:a16="http://schemas.microsoft.com/office/drawing/2014/main" val="10004"/>
                  </a:ext>
                </a:extLst>
              </a:tr>
              <a:tr h="413175">
                <a:tc>
                  <a:txBody>
                    <a:bodyPr/>
                    <a:lstStyle/>
                    <a:p>
                      <a:pPr marL="0" marR="0" lvl="0" indent="0" algn="ctr" rtl="0">
                        <a:spcBef>
                          <a:spcPts val="0"/>
                        </a:spcBef>
                        <a:spcAft>
                          <a:spcPts val="0"/>
                        </a:spcAft>
                        <a:buNone/>
                      </a:pP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600"/>
                        <a:buFont typeface="Source Sans Pro"/>
                        <a:buNone/>
                      </a:pP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600"/>
                        <a:buFont typeface="Source Sans Pro"/>
                        <a:buNone/>
                      </a:pPr>
                      <a:endParaRPr/>
                    </a:p>
                  </a:txBody>
                  <a:tcPr marL="91450" marR="91450" marT="45725" marB="45725"/>
                </a:tc>
                <a:extLst>
                  <a:ext uri="{0D108BD9-81ED-4DB2-BD59-A6C34878D82A}">
                    <a16:rowId xmlns:a16="http://schemas.microsoft.com/office/drawing/2014/main" val="10005"/>
                  </a:ext>
                </a:extLst>
              </a:tr>
              <a:tr h="413175">
                <a:tc>
                  <a:txBody>
                    <a:bodyPr/>
                    <a:lstStyle/>
                    <a:p>
                      <a:pPr marL="0" marR="0" lvl="0" indent="0" algn="ctr" rtl="0">
                        <a:spcBef>
                          <a:spcPts val="0"/>
                        </a:spcBef>
                        <a:spcAft>
                          <a:spcPts val="0"/>
                        </a:spcAft>
                        <a:buNone/>
                      </a:pP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600"/>
                        <a:buFont typeface="Source Sans Pro"/>
                        <a:buNone/>
                      </a:pP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600"/>
                        <a:buFont typeface="Source Sans Pro"/>
                        <a:buNone/>
                      </a:pPr>
                      <a:endParaRPr dirty="0"/>
                    </a:p>
                  </a:txBody>
                  <a:tcPr marL="91450" marR="91450" marT="45725" marB="45725"/>
                </a:tc>
                <a:extLst>
                  <a:ext uri="{0D108BD9-81ED-4DB2-BD59-A6C34878D82A}">
                    <a16:rowId xmlns:a16="http://schemas.microsoft.com/office/drawing/2014/main" val="10006"/>
                  </a:ext>
                </a:extLst>
              </a:tr>
              <a:tr h="413175">
                <a:tc>
                  <a:txBody>
                    <a:bodyPr/>
                    <a:lstStyle/>
                    <a:p>
                      <a:pPr marL="0" marR="0" lvl="0" indent="0" algn="ctr" rtl="0">
                        <a:lnSpc>
                          <a:spcPct val="100000"/>
                        </a:lnSpc>
                        <a:spcBef>
                          <a:spcPts val="0"/>
                        </a:spcBef>
                        <a:spcAft>
                          <a:spcPts val="0"/>
                        </a:spcAft>
                        <a:buClr>
                          <a:schemeClr val="dk1"/>
                        </a:buClr>
                        <a:buSzPts val="1600"/>
                        <a:buFont typeface="Source Sans Pro"/>
                        <a:buNone/>
                      </a:pP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600"/>
                        <a:buFont typeface="Source Sans Pro"/>
                        <a:buNone/>
                      </a:pPr>
                      <a:endParaRPr sz="1600" u="none" strike="noStrike" cap="none" dirty="0"/>
                    </a:p>
                  </a:txBody>
                  <a:tcPr marL="91450" marR="91450" marT="45725" marB="45725"/>
                </a:tc>
                <a:tc>
                  <a:txBody>
                    <a:bodyPr/>
                    <a:lstStyle/>
                    <a:p>
                      <a:pPr marL="0" marR="0" lvl="0" indent="0" algn="ctr" rtl="0">
                        <a:spcBef>
                          <a:spcPts val="0"/>
                        </a:spcBef>
                        <a:spcAft>
                          <a:spcPts val="0"/>
                        </a:spcAft>
                        <a:buNone/>
                      </a:pPr>
                      <a:endParaRPr sz="1600" dirty="0"/>
                    </a:p>
                  </a:txBody>
                  <a:tcPr marL="91450" marR="91450" marT="45725" marB="45725"/>
                </a:tc>
                <a:extLst>
                  <a:ext uri="{0D108BD9-81ED-4DB2-BD59-A6C34878D82A}">
                    <a16:rowId xmlns:a16="http://schemas.microsoft.com/office/drawing/2014/main" val="10007"/>
                  </a:ext>
                </a:extLst>
              </a:tr>
              <a:tr h="413175">
                <a:tc>
                  <a:txBody>
                    <a:bodyPr/>
                    <a:lstStyle/>
                    <a:p>
                      <a:pPr marL="0" marR="0" lvl="0" indent="0" algn="ctr" rtl="0">
                        <a:spcBef>
                          <a:spcPts val="0"/>
                        </a:spcBef>
                        <a:spcAft>
                          <a:spcPts val="0"/>
                        </a:spcAft>
                        <a:buNone/>
                      </a:pPr>
                      <a:endParaRPr sz="16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600"/>
                        <a:buFont typeface="Source Sans Pro"/>
                        <a:buNone/>
                      </a:pPr>
                      <a:endParaRPr sz="1600" u="none" strike="noStrike" cap="none"/>
                    </a:p>
                  </a:txBody>
                  <a:tcPr marL="91450" marR="91450" marT="45725" marB="45725"/>
                </a:tc>
                <a:tc>
                  <a:txBody>
                    <a:bodyPr/>
                    <a:lstStyle/>
                    <a:p>
                      <a:pPr marL="0" marR="0" lvl="0" indent="0" algn="ctr" rtl="0">
                        <a:spcBef>
                          <a:spcPts val="0"/>
                        </a:spcBef>
                        <a:spcAft>
                          <a:spcPts val="0"/>
                        </a:spcAft>
                        <a:buNone/>
                      </a:pPr>
                      <a:endParaRPr sz="1600" u="none" strike="noStrike" cap="none" dirty="0"/>
                    </a:p>
                  </a:txBody>
                  <a:tcPr marL="91450" marR="91450" marT="45725" marB="45725"/>
                </a:tc>
                <a:extLst>
                  <a:ext uri="{0D108BD9-81ED-4DB2-BD59-A6C34878D82A}">
                    <a16:rowId xmlns:a16="http://schemas.microsoft.com/office/drawing/2014/main" val="10008"/>
                  </a:ext>
                </a:extLst>
              </a:tr>
              <a:tr h="413175">
                <a:tc>
                  <a:txBody>
                    <a:bodyPr/>
                    <a:lstStyle/>
                    <a:p>
                      <a:pPr marL="0" marR="0" lvl="0" indent="0" algn="ctr" rtl="0">
                        <a:spcBef>
                          <a:spcPts val="0"/>
                        </a:spcBef>
                        <a:spcAft>
                          <a:spcPts val="0"/>
                        </a:spcAft>
                        <a:buNone/>
                      </a:pP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600"/>
                        <a:buFont typeface="Source Sans Pro"/>
                        <a:buNone/>
                      </a:pPr>
                      <a:endParaRPr sz="1600" u="none" strike="noStrike" cap="none"/>
                    </a:p>
                  </a:txBody>
                  <a:tcPr marL="91450" marR="91450" marT="45725" marB="45725"/>
                </a:tc>
                <a:tc>
                  <a:txBody>
                    <a:bodyPr/>
                    <a:lstStyle/>
                    <a:p>
                      <a:pPr marL="0" marR="0" lvl="0" indent="0" algn="ctr" rtl="0">
                        <a:spcBef>
                          <a:spcPts val="0"/>
                        </a:spcBef>
                        <a:spcAft>
                          <a:spcPts val="0"/>
                        </a:spcAft>
                        <a:buNone/>
                      </a:pPr>
                      <a:endParaRPr sz="1600" u="none" strike="noStrike" cap="none" dirty="0"/>
                    </a:p>
                  </a:txBody>
                  <a:tcPr marL="91450" marR="91450" marT="45725" marB="45725"/>
                </a:tc>
                <a:extLst>
                  <a:ext uri="{0D108BD9-81ED-4DB2-BD59-A6C34878D82A}">
                    <a16:rowId xmlns:a16="http://schemas.microsoft.com/office/drawing/2014/main" val="203011818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p:nvPr/>
        </p:nvSpPr>
        <p:spPr>
          <a:xfrm>
            <a:off x="609600" y="1"/>
            <a:ext cx="8001000" cy="5143500"/>
          </a:xfrm>
          <a:prstGeom prst="rect">
            <a:avLst/>
          </a:prstGeom>
          <a:solidFill>
            <a:schemeClr val="lt1"/>
          </a:solidFill>
          <a:ln w="12700" cap="flat" cmpd="sng">
            <a:solidFill>
              <a:srgbClr val="287A9E"/>
            </a:solidFill>
            <a:prstDash val="solid"/>
            <a:miter lim="800000"/>
            <a:headEnd type="none" w="sm" len="sm"/>
            <a:tailEnd type="none" w="sm" len="sm"/>
          </a:ln>
          <a:effectLst>
            <a:outerShdw blurRad="63500" dist="26940" dir="5400000" sx="100999" sy="100999" rotWithShape="0">
              <a:srgbClr val="000000">
                <a:alpha val="3960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70" name="Google Shape;170;p11"/>
          <p:cNvSpPr txBox="1">
            <a:spLocks noGrp="1"/>
          </p:cNvSpPr>
          <p:nvPr>
            <p:ph type="title"/>
          </p:nvPr>
        </p:nvSpPr>
        <p:spPr>
          <a:xfrm>
            <a:off x="1485036" y="-538976"/>
            <a:ext cx="6172848" cy="859771"/>
          </a:xfrm>
          <a:prstGeom prst="rect">
            <a:avLst/>
          </a:prstGeom>
          <a:noFill/>
          <a:ln>
            <a:noFill/>
          </a:ln>
        </p:spPr>
        <p:txBody>
          <a:bodyPr spcFirstLastPara="1" wrap="square" lIns="100775" tIns="50375" rIns="100775" bIns="50375" anchor="b" anchorCtr="0">
            <a:noAutofit/>
          </a:bodyPr>
          <a:lstStyle/>
          <a:p>
            <a:pPr marL="0" lvl="0" indent="0" algn="ctr" rtl="0">
              <a:spcBef>
                <a:spcPts val="0"/>
              </a:spcBef>
              <a:spcAft>
                <a:spcPts val="0"/>
              </a:spcAft>
              <a:buNone/>
            </a:pPr>
            <a:r>
              <a:rPr lang="en-US" sz="1633"/>
              <a:t>Term Project Peer Evaluation</a:t>
            </a:r>
            <a:endParaRPr/>
          </a:p>
        </p:txBody>
      </p:sp>
      <p:graphicFrame>
        <p:nvGraphicFramePr>
          <p:cNvPr id="171" name="Google Shape;171;p11"/>
          <p:cNvGraphicFramePr/>
          <p:nvPr/>
        </p:nvGraphicFramePr>
        <p:xfrm>
          <a:off x="914400" y="342397"/>
          <a:ext cx="7391425" cy="4684345"/>
        </p:xfrm>
        <a:graphic>
          <a:graphicData uri="http://schemas.openxmlformats.org/drawingml/2006/table">
            <a:tbl>
              <a:tblPr>
                <a:noFill/>
                <a:tableStyleId>{88218669-F201-4CA0-ADC5-18CDD7D3A685}</a:tableStyleId>
              </a:tblPr>
              <a:tblGrid>
                <a:gridCol w="3200400">
                  <a:extLst>
                    <a:ext uri="{9D8B030D-6E8A-4147-A177-3AD203B41FA5}">
                      <a16:colId xmlns:a16="http://schemas.microsoft.com/office/drawing/2014/main" val="20000"/>
                    </a:ext>
                  </a:extLst>
                </a:gridCol>
                <a:gridCol w="923725">
                  <a:extLst>
                    <a:ext uri="{9D8B030D-6E8A-4147-A177-3AD203B41FA5}">
                      <a16:colId xmlns:a16="http://schemas.microsoft.com/office/drawing/2014/main" val="20001"/>
                    </a:ext>
                  </a:extLst>
                </a:gridCol>
                <a:gridCol w="1089100">
                  <a:extLst>
                    <a:ext uri="{9D8B030D-6E8A-4147-A177-3AD203B41FA5}">
                      <a16:colId xmlns:a16="http://schemas.microsoft.com/office/drawing/2014/main" val="20002"/>
                    </a:ext>
                  </a:extLst>
                </a:gridCol>
                <a:gridCol w="1089100">
                  <a:extLst>
                    <a:ext uri="{9D8B030D-6E8A-4147-A177-3AD203B41FA5}">
                      <a16:colId xmlns:a16="http://schemas.microsoft.com/office/drawing/2014/main" val="20003"/>
                    </a:ext>
                  </a:extLst>
                </a:gridCol>
                <a:gridCol w="1089100">
                  <a:extLst>
                    <a:ext uri="{9D8B030D-6E8A-4147-A177-3AD203B41FA5}">
                      <a16:colId xmlns:a16="http://schemas.microsoft.com/office/drawing/2014/main" val="20004"/>
                    </a:ext>
                  </a:extLst>
                </a:gridCol>
              </a:tblGrid>
              <a:tr h="481725">
                <a:tc gridSpan="5">
                  <a:txBody>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Evaluate the Performance of each Team Member on the Term Project (Score from 1-10 with 1 being poor and 10 being excellent)</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3900">
                <a:tc>
                  <a:txBody>
                    <a:bodyPr/>
                    <a:lstStyle/>
                    <a:p>
                      <a:pPr marL="0" marR="0" lvl="0" indent="0" algn="l"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Evaluation Criteria/Team Members</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0C0C0"/>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Self</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0C0C0"/>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Other Team Member 1 Enter Name Below</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0C0C0"/>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Other Team Member 2 Enter Name Below</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0C0C0"/>
                    </a:solidFill>
                  </a:tcPr>
                </a:tc>
                <a:tc>
                  <a:txBody>
                    <a:bodyPr/>
                    <a:lstStyle/>
                    <a:p>
                      <a:pPr marL="0" marR="0" lvl="0" indent="0" algn="l" rtl="0">
                        <a:lnSpc>
                          <a:spcPct val="100000"/>
                        </a:lnSpc>
                        <a:spcBef>
                          <a:spcPts val="0"/>
                        </a:spcBef>
                        <a:spcAft>
                          <a:spcPts val="0"/>
                        </a:spcAft>
                        <a:buClr>
                          <a:schemeClr val="dk1"/>
                        </a:buClr>
                        <a:buSzPts val="1000"/>
                        <a:buFont typeface="Source Sans Pro"/>
                        <a:buNone/>
                      </a:pPr>
                      <a:endParaRPr sz="1000" b="0" i="0" u="none" strike="noStrike" cap="none">
                        <a:solidFill>
                          <a:schemeClr val="dk1"/>
                        </a:solidFill>
                        <a:latin typeface="Arial"/>
                        <a:ea typeface="Arial"/>
                        <a:cs typeface="Arial"/>
                        <a:sym typeface="Arial"/>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0C0C0"/>
                    </a:solidFill>
                  </a:tcPr>
                </a:tc>
                <a:extLst>
                  <a:ext uri="{0D108BD9-81ED-4DB2-BD59-A6C34878D82A}">
                    <a16:rowId xmlns:a16="http://schemas.microsoft.com/office/drawing/2014/main" val="10001"/>
                  </a:ext>
                </a:extLst>
              </a:tr>
              <a:tr h="337000">
                <a:tc>
                  <a:txBody>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Contribute to the ideas for the team project</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37000">
                <a:tc>
                  <a:txBody>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Attend and actively participate in team meetings</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37000">
                <a:tc>
                  <a:txBody>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Contribute by being a good team leader</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37000">
                <a:tc>
                  <a:txBody>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Contribute by being a good listener and team follower</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37000">
                <a:tc>
                  <a:txBody>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Provide deliverables to team on time as committed</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37000">
                <a:tc>
                  <a:txBody>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Contribute to the planning and organization of the project</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37000">
                <a:tc>
                  <a:txBody>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Contribute to the technical aspects of the project</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37000">
                <a:tc>
                  <a:txBody>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Contribute to the writing and presentation of the project</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37000">
                <a:tc>
                  <a:txBody>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Contribute fair share of the overall workload to the project</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337000">
                <a:tc>
                  <a:txBody>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Overall contribution to the team project</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337000">
                <a:tc>
                  <a:txBody>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 Total</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 </a:t>
                      </a:r>
                      <a:endParaRPr/>
                    </a:p>
                  </a:txBody>
                  <a:tcPr marL="4650" marR="4650" marT="4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p:nvPr/>
        </p:nvSpPr>
        <p:spPr>
          <a:xfrm>
            <a:off x="1142641" y="1"/>
            <a:ext cx="6858720" cy="5143500"/>
          </a:xfrm>
          <a:prstGeom prst="rect">
            <a:avLst/>
          </a:prstGeom>
          <a:solidFill>
            <a:schemeClr val="lt1"/>
          </a:solidFill>
          <a:ln w="12700" cap="flat" cmpd="sng">
            <a:solidFill>
              <a:srgbClr val="287A9E"/>
            </a:solidFill>
            <a:prstDash val="solid"/>
            <a:miter lim="800000"/>
            <a:headEnd type="none" w="sm" len="sm"/>
            <a:tailEnd type="none" w="sm" len="sm"/>
          </a:ln>
          <a:effectLst>
            <a:outerShdw blurRad="63500" dist="26940" dir="5400000" sx="100999" sy="100999" rotWithShape="0">
              <a:srgbClr val="000000">
                <a:alpha val="3960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78" name="Google Shape;178;p12"/>
          <p:cNvSpPr txBox="1">
            <a:spLocks noGrp="1"/>
          </p:cNvSpPr>
          <p:nvPr>
            <p:ph type="title"/>
          </p:nvPr>
        </p:nvSpPr>
        <p:spPr>
          <a:xfrm>
            <a:off x="1485036" y="-413683"/>
            <a:ext cx="6172848" cy="859771"/>
          </a:xfrm>
          <a:prstGeom prst="rect">
            <a:avLst/>
          </a:prstGeom>
          <a:noFill/>
          <a:ln>
            <a:noFill/>
          </a:ln>
        </p:spPr>
        <p:txBody>
          <a:bodyPr spcFirstLastPara="1" wrap="square" lIns="100775" tIns="50375" rIns="100775" bIns="50375" anchor="b" anchorCtr="0">
            <a:noAutofit/>
          </a:bodyPr>
          <a:lstStyle/>
          <a:p>
            <a:pPr marL="0" lvl="0" indent="0" algn="ctr" rtl="0">
              <a:spcBef>
                <a:spcPts val="0"/>
              </a:spcBef>
              <a:spcAft>
                <a:spcPts val="0"/>
              </a:spcAft>
              <a:buNone/>
            </a:pPr>
            <a:r>
              <a:rPr lang="en-US" sz="1633"/>
              <a:t>Term Project Grade and Rank Order</a:t>
            </a:r>
            <a:endParaRPr/>
          </a:p>
        </p:txBody>
      </p:sp>
      <p:graphicFrame>
        <p:nvGraphicFramePr>
          <p:cNvPr id="179" name="Google Shape;179;p12"/>
          <p:cNvGraphicFramePr/>
          <p:nvPr/>
        </p:nvGraphicFramePr>
        <p:xfrm>
          <a:off x="1409428" y="135014"/>
          <a:ext cx="6299200" cy="4227605"/>
        </p:xfrm>
        <a:graphic>
          <a:graphicData uri="http://schemas.openxmlformats.org/drawingml/2006/table">
            <a:tbl>
              <a:tblPr>
                <a:noFill/>
                <a:tableStyleId>{88218669-F201-4CA0-ADC5-18CDD7D3A685}</a:tableStyleId>
              </a:tblPr>
              <a:tblGrid>
                <a:gridCol w="2644775">
                  <a:extLst>
                    <a:ext uri="{9D8B030D-6E8A-4147-A177-3AD203B41FA5}">
                      <a16:colId xmlns:a16="http://schemas.microsoft.com/office/drawing/2014/main" val="20000"/>
                    </a:ext>
                  </a:extLst>
                </a:gridCol>
                <a:gridCol w="521300">
                  <a:extLst>
                    <a:ext uri="{9D8B030D-6E8A-4147-A177-3AD203B41FA5}">
                      <a16:colId xmlns:a16="http://schemas.microsoft.com/office/drawing/2014/main" val="20001"/>
                    </a:ext>
                  </a:extLst>
                </a:gridCol>
                <a:gridCol w="505525">
                  <a:extLst>
                    <a:ext uri="{9D8B030D-6E8A-4147-A177-3AD203B41FA5}">
                      <a16:colId xmlns:a16="http://schemas.microsoft.com/office/drawing/2014/main" val="20002"/>
                    </a:ext>
                  </a:extLst>
                </a:gridCol>
                <a:gridCol w="519550">
                  <a:extLst>
                    <a:ext uri="{9D8B030D-6E8A-4147-A177-3AD203B41FA5}">
                      <a16:colId xmlns:a16="http://schemas.microsoft.com/office/drawing/2014/main" val="20003"/>
                    </a:ext>
                  </a:extLst>
                </a:gridCol>
                <a:gridCol w="519550">
                  <a:extLst>
                    <a:ext uri="{9D8B030D-6E8A-4147-A177-3AD203B41FA5}">
                      <a16:colId xmlns:a16="http://schemas.microsoft.com/office/drawing/2014/main" val="20004"/>
                    </a:ext>
                  </a:extLst>
                </a:gridCol>
                <a:gridCol w="521300">
                  <a:extLst>
                    <a:ext uri="{9D8B030D-6E8A-4147-A177-3AD203B41FA5}">
                      <a16:colId xmlns:a16="http://schemas.microsoft.com/office/drawing/2014/main" val="20005"/>
                    </a:ext>
                  </a:extLst>
                </a:gridCol>
                <a:gridCol w="519550">
                  <a:extLst>
                    <a:ext uri="{9D8B030D-6E8A-4147-A177-3AD203B41FA5}">
                      <a16:colId xmlns:a16="http://schemas.microsoft.com/office/drawing/2014/main" val="20006"/>
                    </a:ext>
                  </a:extLst>
                </a:gridCol>
                <a:gridCol w="547650">
                  <a:extLst>
                    <a:ext uri="{9D8B030D-6E8A-4147-A177-3AD203B41FA5}">
                      <a16:colId xmlns:a16="http://schemas.microsoft.com/office/drawing/2014/main" val="20007"/>
                    </a:ext>
                  </a:extLst>
                </a:gridCol>
              </a:tblGrid>
              <a:tr h="1683500">
                <a:tc>
                  <a:txBody>
                    <a:bodyPr/>
                    <a:lstStyle/>
                    <a:p>
                      <a:pPr marL="0" marR="0" lvl="0" indent="0" algn="ctr" rtl="0">
                        <a:spcBef>
                          <a:spcPts val="0"/>
                        </a:spcBef>
                        <a:spcAft>
                          <a:spcPts val="0"/>
                        </a:spcAft>
                        <a:buNone/>
                      </a:pPr>
                      <a:r>
                        <a:rPr lang="en-US" sz="1200" b="1" i="0" u="none" strike="noStrike" cap="none">
                          <a:solidFill>
                            <a:srgbClr val="000000"/>
                          </a:solidFill>
                          <a:latin typeface="Calibri"/>
                          <a:ea typeface="Calibri"/>
                          <a:cs typeface="Calibri"/>
                          <a:sym typeface="Calibri"/>
                        </a:rPr>
                        <a:t>Rater's Name_________________</a:t>
                      </a:r>
                      <a:br>
                        <a:rPr lang="en-US" sz="1200" b="1" i="0" u="none" strike="noStrike" cap="none">
                          <a:solidFill>
                            <a:srgbClr val="000000"/>
                          </a:solidFill>
                          <a:latin typeface="Calibri"/>
                          <a:ea typeface="Calibri"/>
                          <a:cs typeface="Calibri"/>
                          <a:sym typeface="Calibri"/>
                        </a:rPr>
                      </a:br>
                      <a:br>
                        <a:rPr lang="en-US" sz="1200" b="1" i="0" u="none" strike="noStrike" cap="none">
                          <a:solidFill>
                            <a:srgbClr val="000000"/>
                          </a:solidFill>
                          <a:latin typeface="Calibri"/>
                          <a:ea typeface="Calibri"/>
                          <a:cs typeface="Calibri"/>
                          <a:sym typeface="Calibri"/>
                        </a:rPr>
                      </a:br>
                      <a:br>
                        <a:rPr lang="en-US" sz="1200" b="1" i="0" u="none" strike="noStrike" cap="none">
                          <a:solidFill>
                            <a:srgbClr val="000000"/>
                          </a:solidFill>
                          <a:latin typeface="Calibri"/>
                          <a:ea typeface="Calibri"/>
                          <a:cs typeface="Calibri"/>
                          <a:sym typeface="Calibri"/>
                        </a:rPr>
                      </a:br>
                      <a:r>
                        <a:rPr lang="en-US" sz="1200" b="1" i="0" u="none" strike="noStrike" cap="none">
                          <a:solidFill>
                            <a:srgbClr val="000000"/>
                          </a:solidFill>
                          <a:latin typeface="Calibri"/>
                          <a:ea typeface="Calibri"/>
                          <a:cs typeface="Calibri"/>
                          <a:sym typeface="Calibri"/>
                        </a:rPr>
                        <a:t>Teams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000" b="1" i="0" u="none" strike="noStrike" cap="none">
                          <a:solidFill>
                            <a:srgbClr val="000000"/>
                          </a:solidFill>
                          <a:latin typeface="Calibri"/>
                          <a:ea typeface="Calibri"/>
                          <a:cs typeface="Calibri"/>
                          <a:sym typeface="Calibri"/>
                        </a:rPr>
                        <a:t>Introduction, Team and Project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000" b="1" i="0" u="none" strike="noStrike" cap="none">
                          <a:solidFill>
                            <a:srgbClr val="000000"/>
                          </a:solidFill>
                          <a:latin typeface="Calibri"/>
                          <a:ea typeface="Calibri"/>
                          <a:cs typeface="Calibri"/>
                          <a:sym typeface="Calibri"/>
                        </a:rPr>
                        <a:t>Design and Mock-up of Web Application</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000" b="1" i="0" u="none" strike="noStrike" cap="none">
                          <a:solidFill>
                            <a:srgbClr val="000000"/>
                          </a:solidFill>
                          <a:latin typeface="Calibri"/>
                          <a:ea typeface="Calibri"/>
                          <a:cs typeface="Calibri"/>
                          <a:sym typeface="Calibri"/>
                        </a:rPr>
                        <a:t>Mock-up of User Interface showing excellence in one area and proficiency in a second area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000" b="1" i="0" u="none" strike="noStrike" cap="none">
                          <a:solidFill>
                            <a:srgbClr val="000000"/>
                          </a:solidFill>
                          <a:latin typeface="Calibri"/>
                          <a:ea typeface="Calibri"/>
                          <a:cs typeface="Calibri"/>
                          <a:sym typeface="Calibri"/>
                        </a:rPr>
                        <a:t>Demonstration (if applicable), Results and Conclusions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000" b="1" i="0" u="none" strike="noStrike" cap="none">
                          <a:solidFill>
                            <a:srgbClr val="000000"/>
                          </a:solidFill>
                          <a:latin typeface="Calibri"/>
                          <a:ea typeface="Calibri"/>
                          <a:cs typeface="Calibri"/>
                          <a:sym typeface="Calibri"/>
                        </a:rPr>
                        <a:t>Presentation (Visual and Oral)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000" b="1" i="0" u="none" strike="noStrike" cap="none">
                          <a:solidFill>
                            <a:srgbClr val="000000"/>
                          </a:solidFill>
                          <a:latin typeface="Calibri"/>
                          <a:ea typeface="Calibri"/>
                          <a:cs typeface="Calibri"/>
                          <a:sym typeface="Calibri"/>
                        </a:rPr>
                        <a:t>Total Score</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000" b="1" i="0" u="none" strike="noStrike" cap="none">
                          <a:solidFill>
                            <a:srgbClr val="000000"/>
                          </a:solidFill>
                          <a:latin typeface="Calibri"/>
                          <a:ea typeface="Calibri"/>
                          <a:cs typeface="Calibri"/>
                          <a:sym typeface="Calibri"/>
                        </a:rPr>
                        <a:t>Rank Order all except own team (1-9 with no ties)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11875">
                <a:tc>
                  <a:txBody>
                    <a:bodyPr/>
                    <a:lstStyle/>
                    <a:p>
                      <a:pPr marL="0" marR="0" lvl="0" indent="0" algn="l" rtl="0">
                        <a:spcBef>
                          <a:spcPts val="0"/>
                        </a:spcBef>
                        <a:spcAft>
                          <a:spcPts val="0"/>
                        </a:spcAft>
                        <a:buNone/>
                      </a:pPr>
                      <a:r>
                        <a:rPr lang="en-US" sz="1400" b="1" i="0" u="none" strike="noStrike" cap="none">
                          <a:solidFill>
                            <a:srgbClr val="000000"/>
                          </a:solidFill>
                          <a:latin typeface="Calibri"/>
                          <a:ea typeface="Calibri"/>
                          <a:cs typeface="Calibri"/>
                          <a:sym typeface="Calibri"/>
                        </a:rPr>
                        <a:t>Points Possible</a:t>
                      </a:r>
                      <a:endParaRPr/>
                    </a:p>
                  </a:txBody>
                  <a:tcPr marL="4045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spcBef>
                          <a:spcPts val="0"/>
                        </a:spcBef>
                        <a:spcAft>
                          <a:spcPts val="0"/>
                        </a:spcAft>
                        <a:buNone/>
                      </a:pPr>
                      <a:r>
                        <a:rPr lang="en-US" sz="1400" b="1" i="0" u="none" strike="noStrike" cap="none">
                          <a:solidFill>
                            <a:srgbClr val="000000"/>
                          </a:solidFill>
                          <a:latin typeface="Calibri"/>
                          <a:ea typeface="Calibri"/>
                          <a:cs typeface="Calibri"/>
                          <a:sym typeface="Calibri"/>
                        </a:rPr>
                        <a:t>20</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spcBef>
                          <a:spcPts val="0"/>
                        </a:spcBef>
                        <a:spcAft>
                          <a:spcPts val="0"/>
                        </a:spcAft>
                        <a:buNone/>
                      </a:pPr>
                      <a:r>
                        <a:rPr lang="en-US" sz="1400" b="1" i="0" u="none" strike="noStrike" cap="none">
                          <a:solidFill>
                            <a:srgbClr val="000000"/>
                          </a:solidFill>
                          <a:latin typeface="Calibri"/>
                          <a:ea typeface="Calibri"/>
                          <a:cs typeface="Calibri"/>
                          <a:sym typeface="Calibri"/>
                        </a:rPr>
                        <a:t>20</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spcBef>
                          <a:spcPts val="0"/>
                        </a:spcBef>
                        <a:spcAft>
                          <a:spcPts val="0"/>
                        </a:spcAft>
                        <a:buNone/>
                      </a:pPr>
                      <a:r>
                        <a:rPr lang="en-US" sz="1400" b="1" i="0" u="none" strike="noStrike" cap="none">
                          <a:solidFill>
                            <a:srgbClr val="000000"/>
                          </a:solidFill>
                          <a:latin typeface="Calibri"/>
                          <a:ea typeface="Calibri"/>
                          <a:cs typeface="Calibri"/>
                          <a:sym typeface="Calibri"/>
                        </a:rPr>
                        <a:t>20</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spcBef>
                          <a:spcPts val="0"/>
                        </a:spcBef>
                        <a:spcAft>
                          <a:spcPts val="0"/>
                        </a:spcAft>
                        <a:buNone/>
                      </a:pPr>
                      <a:r>
                        <a:rPr lang="en-US" sz="1400" b="1" i="0" u="none" strike="noStrike" cap="none">
                          <a:solidFill>
                            <a:srgbClr val="000000"/>
                          </a:solidFill>
                          <a:latin typeface="Calibri"/>
                          <a:ea typeface="Calibri"/>
                          <a:cs typeface="Calibri"/>
                          <a:sym typeface="Calibri"/>
                        </a:rPr>
                        <a:t>20</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spcBef>
                          <a:spcPts val="0"/>
                        </a:spcBef>
                        <a:spcAft>
                          <a:spcPts val="0"/>
                        </a:spcAft>
                        <a:buNone/>
                      </a:pPr>
                      <a:r>
                        <a:rPr lang="en-US" sz="1400" b="1" i="0" u="none" strike="noStrike" cap="none">
                          <a:solidFill>
                            <a:srgbClr val="000000"/>
                          </a:solidFill>
                          <a:latin typeface="Calibri"/>
                          <a:ea typeface="Calibri"/>
                          <a:cs typeface="Calibri"/>
                          <a:sym typeface="Calibri"/>
                        </a:rPr>
                        <a:t>20</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r" rtl="0">
                        <a:spcBef>
                          <a:spcPts val="0"/>
                        </a:spcBef>
                        <a:spcAft>
                          <a:spcPts val="0"/>
                        </a:spcAft>
                        <a:buNone/>
                      </a:pPr>
                      <a:r>
                        <a:rPr lang="en-US" sz="1400" b="1" i="0" u="none" strike="noStrike" cap="none">
                          <a:solidFill>
                            <a:srgbClr val="000000"/>
                          </a:solidFill>
                          <a:latin typeface="Calibri"/>
                          <a:ea typeface="Calibri"/>
                          <a:cs typeface="Calibri"/>
                          <a:sym typeface="Calibri"/>
                        </a:rPr>
                        <a:t>100</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400" b="1" i="0" u="none" strike="noStrike" cap="none">
                          <a:solidFill>
                            <a:srgbClr val="000000"/>
                          </a:solidFill>
                          <a:latin typeface="Calibri"/>
                          <a:ea typeface="Calibri"/>
                          <a:cs typeface="Calibri"/>
                          <a:sym typeface="Calibri"/>
                        </a:rPr>
                        <a:t> Rank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70400">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045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70400">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045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16375">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045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70400">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045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70400">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045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70400">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045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16375">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045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70400">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045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316375">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045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70400">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045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70400">
                <a:tc>
                  <a:txBody>
                    <a:bodyPr/>
                    <a:lstStyle/>
                    <a:p>
                      <a:pPr marL="0" marR="0" lvl="0" indent="0" algn="l"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4045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b="1" i="0" u="none" strike="noStrike" cap="none">
                          <a:solidFill>
                            <a:srgbClr val="000000"/>
                          </a:solidFill>
                          <a:latin typeface="Calibri"/>
                          <a:ea typeface="Calibri"/>
                          <a:cs typeface="Calibri"/>
                          <a:sym typeface="Calibri"/>
                        </a:rPr>
                        <a:t> </a:t>
                      </a:r>
                      <a:endParaRPr/>
                    </a:p>
                  </a:txBody>
                  <a:tcPr marL="4500" marR="4500" marT="4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548641" y="81009"/>
            <a:ext cx="8042400" cy="1002345"/>
          </a:xfrm>
          <a:prstGeom prst="rect">
            <a:avLst/>
          </a:prstGeom>
          <a:noFill/>
          <a:ln>
            <a:noFill/>
          </a:ln>
        </p:spPr>
        <p:txBody>
          <a:bodyPr spcFirstLastPara="1" wrap="square" lIns="100775" tIns="50375" rIns="100775" bIns="50375" anchor="b" anchorCtr="0">
            <a:noAutofit/>
          </a:bodyPr>
          <a:lstStyle/>
          <a:p>
            <a:pPr marL="0" lvl="0" indent="0" algn="ctr" rtl="0">
              <a:spcBef>
                <a:spcPts val="0"/>
              </a:spcBef>
              <a:spcAft>
                <a:spcPts val="0"/>
              </a:spcAft>
              <a:buNone/>
            </a:pPr>
            <a:r>
              <a:rPr lang="en-US"/>
              <a:t>Term Project Assignment</a:t>
            </a:r>
            <a:endParaRPr/>
          </a:p>
        </p:txBody>
      </p:sp>
      <p:sp>
        <p:nvSpPr>
          <p:cNvPr id="98" name="Google Shape;98;p1"/>
          <p:cNvSpPr txBox="1">
            <a:spLocks noGrp="1"/>
          </p:cNvSpPr>
          <p:nvPr>
            <p:ph type="body" idx="1"/>
          </p:nvPr>
        </p:nvSpPr>
        <p:spPr>
          <a:xfrm>
            <a:off x="548641" y="1200006"/>
            <a:ext cx="8042400" cy="3257622"/>
          </a:xfrm>
          <a:prstGeom prst="rect">
            <a:avLst/>
          </a:prstGeom>
          <a:noFill/>
          <a:ln>
            <a:noFill/>
          </a:ln>
        </p:spPr>
        <p:txBody>
          <a:bodyPr spcFirstLastPara="1" wrap="square" lIns="100775" tIns="50375" rIns="100775" bIns="50375" anchor="t" anchorCtr="0">
            <a:noAutofit/>
          </a:bodyPr>
          <a:lstStyle/>
          <a:p>
            <a:pPr marL="285750" indent="-285750">
              <a:spcBef>
                <a:spcPts val="0"/>
              </a:spcBef>
              <a:buSzPts val="1485"/>
              <a:buFont typeface="Arial" panose="020B0604020202020204" pitchFamily="34" charset="0"/>
              <a:buChar char="•"/>
            </a:pPr>
            <a:r>
              <a:rPr lang="en-US" sz="1350" dirty="0"/>
              <a:t>Term Project provides an opportunity for student groups to design and mock-up a web application.  The application can serve any purpose, real or imagined, in the present or the future. </a:t>
            </a:r>
            <a:endParaRPr dirty="0"/>
          </a:p>
          <a:p>
            <a:pPr marL="285750" indent="-285750">
              <a:buSzPts val="1485"/>
              <a:buFont typeface="Arial" panose="020B0604020202020204" pitchFamily="34" charset="0"/>
              <a:buChar char="•"/>
            </a:pPr>
            <a:r>
              <a:rPr lang="en-US" sz="1350" dirty="0"/>
              <a:t>The web application is not intended to be fully functional, but should adhere to the following guidelines:</a:t>
            </a:r>
            <a:endParaRPr dirty="0"/>
          </a:p>
          <a:p>
            <a:pPr marL="548006" lvl="1" indent="-285750">
              <a:buSzPts val="1485"/>
              <a:buFont typeface="Arial" panose="020B0604020202020204" pitchFamily="34" charset="0"/>
              <a:buChar char="•"/>
            </a:pPr>
            <a:r>
              <a:rPr lang="en-US" sz="1350" dirty="0"/>
              <a:t>Each group must write a description of what the application does, who it serves, and place it in the context of existing applications.</a:t>
            </a:r>
            <a:endParaRPr dirty="0"/>
          </a:p>
          <a:p>
            <a:pPr marL="548006" lvl="1" indent="-285750">
              <a:buSzPts val="1485"/>
              <a:buFont typeface="Arial" panose="020B0604020202020204" pitchFamily="34" charset="0"/>
              <a:buChar char="•"/>
            </a:pPr>
            <a:r>
              <a:rPr lang="en-US" sz="1350" dirty="0"/>
              <a:t>Each group must make a case for their application's value: how does it distinguish itself?  Is there perceived demand for the application, or does it fill a void not taken by another service?</a:t>
            </a:r>
            <a:endParaRPr dirty="0"/>
          </a:p>
          <a:p>
            <a:pPr marL="548006" lvl="1" indent="-285750">
              <a:buSzPts val="1485"/>
              <a:buFont typeface="Arial" panose="020B0604020202020204" pitchFamily="34" charset="0"/>
              <a:buChar char="•"/>
            </a:pPr>
            <a:r>
              <a:rPr lang="en-US" sz="1350" dirty="0"/>
              <a:t>Each group must document a reasonably full information architecture, explaining the application's structure, navigation, and key user interface elements.</a:t>
            </a:r>
          </a:p>
          <a:p>
            <a:pPr marL="548006" lvl="1" indent="-285750">
              <a:buSzPts val="1485"/>
              <a:buFont typeface="Arial" panose="020B0604020202020204" pitchFamily="34" charset="0"/>
              <a:buChar char="•"/>
            </a:pPr>
            <a:r>
              <a:rPr lang="en-US" sz="1350" dirty="0"/>
              <a:t>Each group must have a </a:t>
            </a:r>
            <a:r>
              <a:rPr lang="en-US" sz="1350" dirty="0" err="1"/>
              <a:t>demoable</a:t>
            </a:r>
            <a:r>
              <a:rPr lang="en-US" sz="1350" dirty="0"/>
              <a:t> prototype of their application to be demoed for the class at the end of the semester.</a:t>
            </a:r>
          </a:p>
          <a:p>
            <a:pPr marL="548006" lvl="1" indent="-285750">
              <a:buSzPts val="1485"/>
              <a:buFont typeface="Arial" panose="020B0604020202020204" pitchFamily="34" charset="0"/>
              <a:buChar char="•"/>
            </a:pPr>
            <a:r>
              <a:rPr lang="en-US" sz="1350" dirty="0"/>
              <a:t>As discussed in class, the only technologies that may be utilized are those covered in class. No frameworks, alternative databases, or other tech, e.g. Python, Node, may be used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548641" y="81009"/>
            <a:ext cx="8042400" cy="1002345"/>
          </a:xfrm>
          <a:prstGeom prst="rect">
            <a:avLst/>
          </a:prstGeom>
          <a:noFill/>
          <a:ln>
            <a:noFill/>
          </a:ln>
        </p:spPr>
        <p:txBody>
          <a:bodyPr spcFirstLastPara="1" wrap="square" lIns="100775" tIns="50375" rIns="100775" bIns="50375" anchor="b" anchorCtr="0">
            <a:noAutofit/>
          </a:bodyPr>
          <a:lstStyle/>
          <a:p>
            <a:pPr marL="0" lvl="0" indent="0" algn="ctr" rtl="0">
              <a:spcBef>
                <a:spcPts val="0"/>
              </a:spcBef>
              <a:spcAft>
                <a:spcPts val="0"/>
              </a:spcAft>
              <a:buNone/>
            </a:pPr>
            <a:r>
              <a:rPr lang="en-US"/>
              <a:t>Term Project</a:t>
            </a:r>
            <a:endParaRPr/>
          </a:p>
        </p:txBody>
      </p:sp>
      <p:sp>
        <p:nvSpPr>
          <p:cNvPr id="105" name="Google Shape;105;p2"/>
          <p:cNvSpPr txBox="1">
            <a:spLocks noGrp="1"/>
          </p:cNvSpPr>
          <p:nvPr>
            <p:ph type="body" idx="1"/>
          </p:nvPr>
        </p:nvSpPr>
        <p:spPr>
          <a:xfrm>
            <a:off x="548641" y="1200006"/>
            <a:ext cx="8042400" cy="3257622"/>
          </a:xfrm>
          <a:prstGeom prst="rect">
            <a:avLst/>
          </a:prstGeom>
          <a:noFill/>
          <a:ln>
            <a:noFill/>
          </a:ln>
        </p:spPr>
        <p:txBody>
          <a:bodyPr spcFirstLastPara="1" wrap="square" lIns="100775" tIns="50375" rIns="100775" bIns="50375" anchor="t" anchorCtr="0">
            <a:noAutofit/>
          </a:bodyPr>
          <a:lstStyle/>
          <a:p>
            <a:pPr marL="285750" indent="-285750">
              <a:spcBef>
                <a:spcPts val="0"/>
              </a:spcBef>
              <a:buSzPts val="1497"/>
              <a:buFont typeface="Arial" panose="020B0604020202020204" pitchFamily="34" charset="0"/>
              <a:buChar char="•"/>
            </a:pPr>
            <a:r>
              <a:rPr lang="en-US" sz="1361" dirty="0"/>
              <a:t>Each group should mockup their web application's user interface and will be given points on competence in five areas.  Of these five areas, each group must pick two around which to focus their efforts:  a primary area and a secondary area.  The project should strive for excellence in the first and proficiency in the second.</a:t>
            </a:r>
            <a:endParaRPr dirty="0"/>
          </a:p>
          <a:p>
            <a:pPr marL="548222" lvl="1" indent="-285750">
              <a:buSzPts val="1497"/>
              <a:buFont typeface="Arial" panose="020B0604020202020204" pitchFamily="34" charset="0"/>
              <a:buChar char="•"/>
            </a:pPr>
            <a:r>
              <a:rPr lang="en-US" sz="1361" dirty="0"/>
              <a:t>Area 1:  HTML, CSS, and graphics for page layout and design</a:t>
            </a:r>
            <a:endParaRPr dirty="0"/>
          </a:p>
          <a:p>
            <a:pPr marL="548222" lvl="1" indent="-285750">
              <a:buSzPts val="1497"/>
              <a:buFont typeface="Arial" panose="020B0604020202020204" pitchFamily="34" charset="0"/>
              <a:buChar char="•"/>
            </a:pPr>
            <a:r>
              <a:rPr lang="en-US" sz="1361" dirty="0"/>
              <a:t>Area 2:  JavaScript interactivity to improve user experience  (e.g., from simple to more complex: mouse hovers, form validation, hide/show, auto-completion, drag and drop, etc.)</a:t>
            </a:r>
            <a:endParaRPr dirty="0"/>
          </a:p>
          <a:p>
            <a:pPr marL="548222" lvl="1" indent="-285750">
              <a:buSzPts val="1497"/>
              <a:buFont typeface="Arial" panose="020B0604020202020204" pitchFamily="34" charset="0"/>
              <a:buChar char="•"/>
            </a:pPr>
            <a:r>
              <a:rPr lang="en-US" sz="1361" dirty="0"/>
              <a:t>Area 3:  Pull static data from a data file, e.g., JSON or XML (or both)</a:t>
            </a:r>
            <a:endParaRPr dirty="0"/>
          </a:p>
          <a:p>
            <a:pPr marL="548222" lvl="1" indent="-285750">
              <a:buSzPts val="1497"/>
              <a:buFont typeface="Arial" panose="020B0604020202020204" pitchFamily="34" charset="0"/>
              <a:buChar char="•"/>
            </a:pPr>
            <a:r>
              <a:rPr lang="en-US" sz="1361" dirty="0"/>
              <a:t>Area 4:  Pull real data from a database</a:t>
            </a:r>
            <a:endParaRPr dirty="0"/>
          </a:p>
          <a:p>
            <a:pPr marL="548222" lvl="1" indent="-285750">
              <a:buSzPts val="1497"/>
              <a:buFont typeface="Arial" panose="020B0604020202020204" pitchFamily="34" charset="0"/>
              <a:buChar char="•"/>
            </a:pPr>
            <a:r>
              <a:rPr lang="en-US" sz="1361" dirty="0"/>
              <a:t>Area 5:  Put real data in a database, cookie, session storage, or local storage</a:t>
            </a:r>
            <a:endParaRPr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a:t>Prototyping Your Project</a:t>
            </a:r>
            <a:endParaRPr lang="en-GB" dirty="0"/>
          </a:p>
        </p:txBody>
      </p:sp>
      <p:sp>
        <p:nvSpPr>
          <p:cNvPr id="45059" name="Rectangle 2"/>
          <p:cNvSpPr>
            <a:spLocks noGrp="1" noChangeArrowheads="1"/>
          </p:cNvSpPr>
          <p:nvPr>
            <p:ph idx="1"/>
          </p:nvPr>
        </p:nvSpPr>
        <p:spPr/>
        <p:txBody>
          <a:bodyPr/>
          <a:lstStyle/>
          <a:p>
            <a:pPr marL="605344" lvl="1" indent="-342900">
              <a:buFont typeface="+mj-lt"/>
              <a:buAutoNum type="arabicPeriod"/>
            </a:pPr>
            <a:r>
              <a:rPr lang="en-US" dirty="0"/>
              <a:t>Think about your users, and the tasks they perform</a:t>
            </a:r>
          </a:p>
          <a:p>
            <a:pPr marL="605344" lvl="1" indent="-342900">
              <a:buFont typeface="+mj-lt"/>
              <a:buAutoNum type="arabicPeriod"/>
            </a:pPr>
            <a:r>
              <a:rPr lang="en-US" dirty="0"/>
              <a:t>Build a low-fi, paper prototype and/or storyboard</a:t>
            </a:r>
          </a:p>
          <a:p>
            <a:pPr marL="605344" lvl="1" indent="-342900">
              <a:buFont typeface="+mj-lt"/>
              <a:buAutoNum type="arabicPeriod"/>
            </a:pPr>
            <a:r>
              <a:rPr lang="en-US" dirty="0"/>
              <a:t>Build a medium fidelity, electronic prototype </a:t>
            </a:r>
          </a:p>
          <a:p>
            <a:pPr marL="1062544" lvl="2" indent="-342900">
              <a:buFont typeface="Arial" panose="020B0604020202020204" pitchFamily="34" charset="0"/>
              <a:buChar char="•"/>
            </a:pPr>
            <a:r>
              <a:rPr lang="en-US" dirty="0"/>
              <a:t>Perform Heuristic Evaluation</a:t>
            </a:r>
          </a:p>
          <a:p>
            <a:pPr marL="605344" lvl="1" indent="-342900">
              <a:buFont typeface="+mj-lt"/>
              <a:buAutoNum type="arabicPeriod"/>
            </a:pPr>
            <a:r>
              <a:rPr lang="en-US" dirty="0"/>
              <a:t>Build a high-fidelity prototype</a:t>
            </a:r>
          </a:p>
          <a:p>
            <a:pPr marL="1062544" lvl="2" indent="-342900">
              <a:buFont typeface="Arial" panose="020B0604020202020204" pitchFamily="34" charset="0"/>
              <a:buChar char="•"/>
            </a:pPr>
            <a:r>
              <a:rPr lang="en-US" dirty="0"/>
              <a:t>We will cover these topics in some detail towards the end of this month.</a:t>
            </a:r>
          </a:p>
        </p:txBody>
      </p:sp>
      <p:sp>
        <p:nvSpPr>
          <p:cNvPr id="2" name="Date Placeholder 1"/>
          <p:cNvSpPr>
            <a:spLocks noGrp="1"/>
          </p:cNvSpPr>
          <p:nvPr>
            <p:ph type="dt" sz="half" idx="10"/>
          </p:nvPr>
        </p:nvSpPr>
        <p:spPr/>
        <p:txBody>
          <a:bodyPr/>
          <a:lstStyle/>
          <a:p>
            <a:fld id="{42DD0559-AB39-3A45-B5F6-EEF64908EE0F}" type="datetime1">
              <a:rPr lang="en-US" smtClean="0"/>
              <a:t>1/6/24</a:t>
            </a:fld>
            <a:endParaRPr lang="en-US"/>
          </a:p>
        </p:txBody>
      </p:sp>
      <p:sp>
        <p:nvSpPr>
          <p:cNvPr id="3" name="Footer Placeholder 2"/>
          <p:cNvSpPr>
            <a:spLocks noGrp="1"/>
          </p:cNvSpPr>
          <p:nvPr>
            <p:ph type="ftr" sz="quarter" idx="11"/>
          </p:nvPr>
        </p:nvSpPr>
        <p:spPr/>
        <p:txBody>
          <a:bodyPr/>
          <a:lstStyle/>
          <a:p>
            <a:r>
              <a:rPr lang="en-US"/>
              <a:t>Intro to ITWS</a:t>
            </a:r>
          </a:p>
        </p:txBody>
      </p:sp>
      <p:sp>
        <p:nvSpPr>
          <p:cNvPr id="4" name="Slide Number Placeholder 3"/>
          <p:cNvSpPr>
            <a:spLocks noGrp="1"/>
          </p:cNvSpPr>
          <p:nvPr>
            <p:ph type="sldNum" sz="quarter" idx="12"/>
          </p:nvPr>
        </p:nvSpPr>
        <p:spPr/>
        <p:txBody>
          <a:bodyPr/>
          <a:lstStyle/>
          <a:p>
            <a:fld id="{3415FBB5-DC5B-4692-A55E-8142BD4EF1C9}" type="slidenum">
              <a:rPr lang="en-US" smtClean="0"/>
              <a:t>4</a:t>
            </a:fld>
            <a:endParaRPr lang="en-US"/>
          </a:p>
        </p:txBody>
      </p:sp>
    </p:spTree>
    <p:extLst>
      <p:ext uri="{BB962C8B-B14F-4D97-AF65-F5344CB8AC3E}">
        <p14:creationId xmlns:p14="http://schemas.microsoft.com/office/powerpoint/2010/main" val="29567189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dirty="0"/>
              <a:t>Term Project</a:t>
            </a:r>
          </a:p>
        </p:txBody>
      </p:sp>
      <p:sp>
        <p:nvSpPr>
          <p:cNvPr id="8195" name="Rectangle 2"/>
          <p:cNvSpPr>
            <a:spLocks noGrp="1" noChangeArrowheads="1"/>
          </p:cNvSpPr>
          <p:nvPr>
            <p:ph idx="1"/>
          </p:nvPr>
        </p:nvSpPr>
        <p:spPr>
          <a:xfrm>
            <a:off x="484496" y="1200006"/>
            <a:ext cx="8030854" cy="3257622"/>
          </a:xfrm>
        </p:spPr>
        <p:txBody>
          <a:bodyPr/>
          <a:lstStyle/>
          <a:p>
            <a:pPr>
              <a:buFont typeface="Arial" panose="020B0604020202020204" pitchFamily="34" charset="0"/>
              <a:buChar char="•"/>
            </a:pPr>
            <a:r>
              <a:rPr lang="en-US" dirty="0"/>
              <a:t>Teams have been randomly assigned</a:t>
            </a:r>
          </a:p>
          <a:p>
            <a:pPr>
              <a:buFont typeface="Arial" panose="020B0604020202020204" pitchFamily="34" charset="0"/>
              <a:buChar char="•"/>
            </a:pPr>
            <a:r>
              <a:rPr lang="en-US" dirty="0"/>
              <a:t>Teams submit proposal for Term Project Problem and Scope by Feb 12 </a:t>
            </a:r>
          </a:p>
          <a:p>
            <a:pPr>
              <a:buFont typeface="Arial" panose="020B0604020202020204" pitchFamily="34" charset="0"/>
              <a:buChar char="•"/>
            </a:pPr>
            <a:r>
              <a:rPr lang="en-US" dirty="0"/>
              <a:t>Teams submit Term Project Plan by Mar 14</a:t>
            </a:r>
          </a:p>
          <a:p>
            <a:pPr>
              <a:buFont typeface="Arial" panose="020B0604020202020204" pitchFamily="34" charset="0"/>
              <a:buChar char="•"/>
            </a:pPr>
            <a:r>
              <a:rPr lang="en-US" dirty="0"/>
              <a:t>Teams make Term Project Presentations on Apr 15, 18, &amp; 22</a:t>
            </a:r>
          </a:p>
          <a:p>
            <a:pPr>
              <a:buFont typeface="Arial" panose="020B0604020202020204" pitchFamily="34" charset="0"/>
              <a:buChar char="•"/>
            </a:pPr>
            <a:r>
              <a:rPr lang="en-US" dirty="0"/>
              <a:t>Teams submit Term Project Final Packages, including report on Apr 22</a:t>
            </a:r>
          </a:p>
          <a:p>
            <a:pPr>
              <a:buFont typeface="Arial" panose="020B0604020202020204" pitchFamily="34" charset="0"/>
              <a:buChar char="•"/>
            </a:pPr>
            <a:r>
              <a:rPr lang="en-US" dirty="0"/>
              <a:t>Individual Peer Reviews, Rankings, and 30 sec Elev. Pitch on Apr 22</a:t>
            </a:r>
            <a:endParaRPr lang="en-GB" dirty="0"/>
          </a:p>
        </p:txBody>
      </p:sp>
      <p:sp>
        <p:nvSpPr>
          <p:cNvPr id="2" name="Date Placeholder 1"/>
          <p:cNvSpPr>
            <a:spLocks noGrp="1"/>
          </p:cNvSpPr>
          <p:nvPr>
            <p:ph type="dt" sz="half" idx="10"/>
          </p:nvPr>
        </p:nvSpPr>
        <p:spPr/>
        <p:txBody>
          <a:bodyPr/>
          <a:lstStyle/>
          <a:p>
            <a:fld id="{DA48EA68-A18F-3340-85CA-6C0C8A8385FA}" type="datetime1">
              <a:rPr lang="en-US" smtClean="0"/>
              <a:t>1/6/24</a:t>
            </a:fld>
            <a:endParaRPr lang="en-US" dirty="0"/>
          </a:p>
        </p:txBody>
      </p:sp>
      <p:sp>
        <p:nvSpPr>
          <p:cNvPr id="3" name="Footer Placeholder 2"/>
          <p:cNvSpPr>
            <a:spLocks noGrp="1"/>
          </p:cNvSpPr>
          <p:nvPr>
            <p:ph type="ftr" sz="quarter" idx="11"/>
          </p:nvPr>
        </p:nvSpPr>
        <p:spPr/>
        <p:txBody>
          <a:bodyPr/>
          <a:lstStyle/>
          <a:p>
            <a:r>
              <a:rPr lang="en-US"/>
              <a:t>Intro to ITWS</a:t>
            </a:r>
          </a:p>
        </p:txBody>
      </p:sp>
      <p:sp>
        <p:nvSpPr>
          <p:cNvPr id="4" name="Slide Number Placeholder 3"/>
          <p:cNvSpPr>
            <a:spLocks noGrp="1"/>
          </p:cNvSpPr>
          <p:nvPr>
            <p:ph type="sldNum" sz="quarter" idx="12"/>
          </p:nvPr>
        </p:nvSpPr>
        <p:spPr/>
        <p:txBody>
          <a:bodyPr/>
          <a:lstStyle/>
          <a:p>
            <a:fld id="{3415FBB5-DC5B-4692-A55E-8142BD4EF1C9}" type="slidenum">
              <a:rPr lang="en-US" smtClean="0"/>
              <a:t>5</a:t>
            </a:fld>
            <a:endParaRPr lang="en-US"/>
          </a:p>
        </p:txBody>
      </p:sp>
    </p:spTree>
    <p:extLst>
      <p:ext uri="{BB962C8B-B14F-4D97-AF65-F5344CB8AC3E}">
        <p14:creationId xmlns:p14="http://schemas.microsoft.com/office/powerpoint/2010/main" val="13382841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548641" y="81009"/>
            <a:ext cx="8042400" cy="1002345"/>
          </a:xfrm>
          <a:prstGeom prst="rect">
            <a:avLst/>
          </a:prstGeom>
          <a:noFill/>
          <a:ln>
            <a:noFill/>
          </a:ln>
        </p:spPr>
        <p:txBody>
          <a:bodyPr spcFirstLastPara="1" wrap="square" lIns="100775" tIns="50375" rIns="100775" bIns="50375" anchor="b" anchorCtr="0">
            <a:noAutofit/>
          </a:bodyPr>
          <a:lstStyle/>
          <a:p>
            <a:pPr marL="0" lvl="0" indent="0" algn="ctr" rtl="0">
              <a:spcBef>
                <a:spcPts val="0"/>
              </a:spcBef>
              <a:spcAft>
                <a:spcPts val="0"/>
              </a:spcAft>
              <a:buNone/>
            </a:pPr>
            <a:r>
              <a:rPr lang="en-US"/>
              <a:t>Proposal Guidelines</a:t>
            </a:r>
            <a:endParaRPr/>
          </a:p>
        </p:txBody>
      </p:sp>
      <p:sp>
        <p:nvSpPr>
          <p:cNvPr id="111" name="Google Shape;111;p3"/>
          <p:cNvSpPr txBox="1">
            <a:spLocks noGrp="1"/>
          </p:cNvSpPr>
          <p:nvPr>
            <p:ph type="body" idx="1"/>
          </p:nvPr>
        </p:nvSpPr>
        <p:spPr>
          <a:xfrm>
            <a:off x="548641" y="1200006"/>
            <a:ext cx="8042400" cy="3257622"/>
          </a:xfrm>
          <a:prstGeom prst="rect">
            <a:avLst/>
          </a:prstGeom>
          <a:noFill/>
          <a:ln>
            <a:noFill/>
          </a:ln>
        </p:spPr>
        <p:txBody>
          <a:bodyPr spcFirstLastPara="1" wrap="square" lIns="100775" tIns="50375" rIns="100775" bIns="50375" anchor="t" anchorCtr="0">
            <a:noAutofit/>
          </a:bodyPr>
          <a:lstStyle/>
          <a:p>
            <a:pPr marL="285750" lvl="0" indent="-285750" algn="l" rtl="0">
              <a:spcBef>
                <a:spcPts val="0"/>
              </a:spcBef>
              <a:spcAft>
                <a:spcPts val="0"/>
              </a:spcAft>
              <a:buSzPts val="1870"/>
              <a:buFont typeface="Arial" panose="020B0604020202020204" pitchFamily="34" charset="0"/>
              <a:buChar char="•"/>
            </a:pPr>
            <a:r>
              <a:rPr lang="en-US" dirty="0"/>
              <a:t>Written description of </a:t>
            </a:r>
            <a:endParaRPr dirty="0"/>
          </a:p>
          <a:p>
            <a:pPr marL="548222" lvl="1" indent="-285750" algn="l" rtl="0">
              <a:spcBef>
                <a:spcPts val="451"/>
              </a:spcBef>
              <a:spcAft>
                <a:spcPts val="0"/>
              </a:spcAft>
              <a:buSzPts val="1760"/>
              <a:buFont typeface="Arial" panose="020B0604020202020204" pitchFamily="34" charset="0"/>
              <a:buChar char="•"/>
            </a:pPr>
            <a:r>
              <a:rPr lang="en-US" dirty="0"/>
              <a:t>What is your application intended to do?</a:t>
            </a:r>
            <a:endParaRPr dirty="0"/>
          </a:p>
          <a:p>
            <a:pPr marL="548222" lvl="1" indent="-285750" algn="l" rtl="0">
              <a:spcBef>
                <a:spcPts val="451"/>
              </a:spcBef>
              <a:spcAft>
                <a:spcPts val="0"/>
              </a:spcAft>
              <a:buSzPts val="1760"/>
              <a:buFont typeface="Arial" panose="020B0604020202020204" pitchFamily="34" charset="0"/>
              <a:buChar char="•"/>
            </a:pPr>
            <a:r>
              <a:rPr lang="en-US" dirty="0"/>
              <a:t>Who does it serve?</a:t>
            </a:r>
            <a:endParaRPr dirty="0"/>
          </a:p>
          <a:p>
            <a:pPr marL="548222" lvl="1" indent="-285750" algn="l" rtl="0">
              <a:spcBef>
                <a:spcPts val="451"/>
              </a:spcBef>
              <a:spcAft>
                <a:spcPts val="0"/>
              </a:spcAft>
              <a:buSzPts val="1760"/>
              <a:buFont typeface="Arial" panose="020B0604020202020204" pitchFamily="34" charset="0"/>
              <a:buChar char="•"/>
            </a:pPr>
            <a:r>
              <a:rPr lang="en-US" dirty="0"/>
              <a:t>How is it different from other applications?</a:t>
            </a:r>
            <a:endParaRPr dirty="0"/>
          </a:p>
          <a:p>
            <a:pPr marL="548222" lvl="1" indent="-285750" algn="l" rtl="0">
              <a:spcBef>
                <a:spcPts val="451"/>
              </a:spcBef>
              <a:spcAft>
                <a:spcPts val="0"/>
              </a:spcAft>
              <a:buSzPts val="1760"/>
              <a:buFont typeface="Arial" panose="020B0604020202020204" pitchFamily="34" charset="0"/>
              <a:buChar char="•"/>
            </a:pPr>
            <a:r>
              <a:rPr lang="en-US" dirty="0"/>
              <a:t>Describe the inspiration and demand for this application</a:t>
            </a:r>
            <a:endParaRPr dirty="0"/>
          </a:p>
          <a:p>
            <a:pPr marL="548222" lvl="1" indent="-285750" algn="l" rtl="0">
              <a:spcBef>
                <a:spcPts val="451"/>
              </a:spcBef>
              <a:spcAft>
                <a:spcPts val="0"/>
              </a:spcAft>
              <a:buSzPts val="1760"/>
              <a:buFont typeface="Arial" panose="020B0604020202020204" pitchFamily="34" charset="0"/>
              <a:buChar char="•"/>
            </a:pPr>
            <a:r>
              <a:rPr lang="en-US" dirty="0"/>
              <a:t>Include a reasonable IA</a:t>
            </a:r>
            <a:endParaRPr dirty="0"/>
          </a:p>
          <a:p>
            <a:pPr marL="285750" lvl="0" indent="-285750" algn="l" rtl="0">
              <a:spcBef>
                <a:spcPts val="1497"/>
              </a:spcBef>
              <a:spcAft>
                <a:spcPts val="0"/>
              </a:spcAft>
              <a:buSzPts val="1870"/>
              <a:buFont typeface="Arial" panose="020B0604020202020204" pitchFamily="34" charset="0"/>
              <a:buChar char="•"/>
            </a:pPr>
            <a:r>
              <a:rPr lang="en-US" dirty="0"/>
              <a:t>Make sure to include your primary and secondary areas of focus</a:t>
            </a:r>
            <a:endParaRPr dirty="0"/>
          </a:p>
          <a:p>
            <a:pPr marL="285750" lvl="0" indent="-285750" algn="l" rtl="0">
              <a:spcBef>
                <a:spcPts val="1497"/>
              </a:spcBef>
              <a:spcAft>
                <a:spcPts val="0"/>
              </a:spcAft>
              <a:buSzPts val="1870"/>
              <a:buFont typeface="Arial" panose="020B0604020202020204" pitchFamily="34" charset="0"/>
              <a:buChar char="•"/>
            </a:pPr>
            <a:r>
              <a:rPr lang="en-US" dirty="0"/>
              <a:t>Make sure to identify who will be doing what</a:t>
            </a:r>
            <a:endParaRPr dirty="0"/>
          </a:p>
          <a:p>
            <a:pPr marL="285750" lvl="0" indent="-285750" algn="l" rtl="0">
              <a:spcBef>
                <a:spcPts val="1497"/>
              </a:spcBef>
              <a:spcAft>
                <a:spcPts val="0"/>
              </a:spcAft>
              <a:buSzPts val="1870"/>
              <a:buFont typeface="Arial" panose="020B0604020202020204" pitchFamily="34" charset="0"/>
              <a:buChar char="•"/>
            </a:pPr>
            <a:r>
              <a:rPr lang="en-US" dirty="0"/>
              <a:t>Writeup should be no larger than 2 pages</a:t>
            </a:r>
            <a:endParaRPr dirty="0"/>
          </a:p>
          <a:p>
            <a:pPr marL="409315" lvl="0" indent="-285750" algn="l" rtl="0">
              <a:spcBef>
                <a:spcPts val="1497"/>
              </a:spcBef>
              <a:spcAft>
                <a:spcPts val="0"/>
              </a:spcAft>
              <a:buSzPts val="1946"/>
              <a:buFont typeface="Arial" panose="020B0604020202020204" pitchFamily="34" charset="0"/>
              <a:buChar char="•"/>
            </a:pPr>
            <a:endParaRPr dirty="0"/>
          </a:p>
        </p:txBody>
      </p:sp>
      <p:sp>
        <p:nvSpPr>
          <p:cNvPr id="112" name="Google Shape;112;p3"/>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p>
            <a:pPr marL="0" lvl="0" indent="0" algn="r" rtl="0">
              <a:lnSpc>
                <a:spcPct val="96000"/>
              </a:lnSpc>
              <a:spcBef>
                <a:spcPts val="0"/>
              </a:spcBef>
              <a:spcAft>
                <a:spcPts val="0"/>
              </a:spcAft>
              <a:buSzPts val="360"/>
              <a:buNone/>
            </a:pPr>
            <a:r>
              <a:rPr lang="en-US"/>
              <a:t>4/17/23</a:t>
            </a:r>
            <a:endParaRPr/>
          </a:p>
        </p:txBody>
      </p:sp>
      <p:sp>
        <p:nvSpPr>
          <p:cNvPr id="113" name="Google Shape;113;p3"/>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p>
            <a:pPr marL="0" lvl="0" indent="0" algn="l" rtl="0">
              <a:lnSpc>
                <a:spcPct val="96000"/>
              </a:lnSpc>
              <a:spcBef>
                <a:spcPts val="0"/>
              </a:spcBef>
              <a:spcAft>
                <a:spcPts val="0"/>
              </a:spcAft>
              <a:buSzPts val="360"/>
              <a:buNone/>
            </a:pPr>
            <a:r>
              <a:rPr lang="en-US"/>
              <a:t>Intro to ITWS</a:t>
            </a:r>
            <a:endParaRPr/>
          </a:p>
        </p:txBody>
      </p:sp>
      <p:sp>
        <p:nvSpPr>
          <p:cNvPr id="114" name="Google Shape;114;p3"/>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p>
            <a:pPr marL="0" lvl="0" indent="0" algn="r" rtl="0">
              <a:lnSpc>
                <a:spcPct val="96000"/>
              </a:lnSpc>
              <a:spcBef>
                <a:spcPts val="0"/>
              </a:spcBef>
              <a:spcAft>
                <a:spcPts val="0"/>
              </a:spcAft>
              <a:buSzPts val="1215"/>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548641" y="81009"/>
            <a:ext cx="8042400" cy="1002345"/>
          </a:xfrm>
          <a:prstGeom prst="rect">
            <a:avLst/>
          </a:prstGeom>
          <a:noFill/>
          <a:ln>
            <a:noFill/>
          </a:ln>
        </p:spPr>
        <p:txBody>
          <a:bodyPr spcFirstLastPara="1" wrap="square" lIns="100775" tIns="50375" rIns="100775" bIns="50375" anchor="b" anchorCtr="0">
            <a:noAutofit/>
          </a:bodyPr>
          <a:lstStyle/>
          <a:p>
            <a:pPr marL="0" lvl="0" indent="0" algn="ctr" rtl="0">
              <a:spcBef>
                <a:spcPts val="0"/>
              </a:spcBef>
              <a:spcAft>
                <a:spcPts val="0"/>
              </a:spcAft>
              <a:buNone/>
            </a:pPr>
            <a:r>
              <a:rPr lang="en-US"/>
              <a:t>Project Plan Guidelines</a:t>
            </a:r>
            <a:endParaRPr/>
          </a:p>
        </p:txBody>
      </p:sp>
      <p:sp>
        <p:nvSpPr>
          <p:cNvPr id="120" name="Google Shape;120;p4"/>
          <p:cNvSpPr txBox="1">
            <a:spLocks noGrp="1"/>
          </p:cNvSpPr>
          <p:nvPr>
            <p:ph type="body" idx="1"/>
          </p:nvPr>
        </p:nvSpPr>
        <p:spPr>
          <a:xfrm>
            <a:off x="548641" y="1200006"/>
            <a:ext cx="8042400" cy="3257622"/>
          </a:xfrm>
          <a:prstGeom prst="rect">
            <a:avLst/>
          </a:prstGeom>
          <a:noFill/>
          <a:ln>
            <a:noFill/>
          </a:ln>
        </p:spPr>
        <p:txBody>
          <a:bodyPr spcFirstLastPara="1" wrap="square" lIns="100775" tIns="50375" rIns="100775" bIns="50375" anchor="t" anchorCtr="0">
            <a:noAutofit/>
          </a:bodyPr>
          <a:lstStyle/>
          <a:p>
            <a:pPr marL="285750" lvl="0" indent="-285750" algn="l" rtl="0">
              <a:spcBef>
                <a:spcPts val="0"/>
              </a:spcBef>
              <a:spcAft>
                <a:spcPts val="0"/>
              </a:spcAft>
              <a:buSzPts val="1760"/>
              <a:buFont typeface="Arial" panose="020B0604020202020204" pitchFamily="34" charset="0"/>
              <a:buChar char="•"/>
            </a:pPr>
            <a:r>
              <a:rPr lang="en-US" sz="1600" dirty="0"/>
              <a:t>1 to 2 pages,</a:t>
            </a:r>
            <a:endParaRPr dirty="0"/>
          </a:p>
          <a:p>
            <a:pPr marL="285750" lvl="0" indent="-285750" algn="l" rtl="0">
              <a:spcBef>
                <a:spcPts val="1497"/>
              </a:spcBef>
              <a:spcAft>
                <a:spcPts val="0"/>
              </a:spcAft>
              <a:buSzPts val="1760"/>
              <a:buFont typeface="Arial" panose="020B0604020202020204" pitchFamily="34" charset="0"/>
              <a:buChar char="•"/>
            </a:pPr>
            <a:r>
              <a:rPr lang="en-US" sz="1600" dirty="0"/>
              <a:t>Review your project</a:t>
            </a:r>
            <a:endParaRPr dirty="0"/>
          </a:p>
          <a:p>
            <a:pPr marL="285750" lvl="0" indent="-285750" algn="l" rtl="0">
              <a:spcBef>
                <a:spcPts val="1497"/>
              </a:spcBef>
              <a:spcAft>
                <a:spcPts val="0"/>
              </a:spcAft>
              <a:buSzPts val="1760"/>
              <a:buFont typeface="Arial" panose="020B0604020202020204" pitchFamily="34" charset="0"/>
              <a:buChar char="•"/>
            </a:pPr>
            <a:r>
              <a:rPr lang="en-US" sz="1600" dirty="0"/>
              <a:t>Call out any changes (new discoveries, modified scope, enhanced IA, </a:t>
            </a:r>
            <a:r>
              <a:rPr lang="en-US" sz="1600" dirty="0" err="1"/>
              <a:t>etc</a:t>
            </a:r>
            <a:r>
              <a:rPr lang="en-US" sz="1600" dirty="0"/>
              <a:t>)</a:t>
            </a:r>
            <a:endParaRPr dirty="0"/>
          </a:p>
          <a:p>
            <a:pPr marL="285750" lvl="0" indent="-285750" algn="l" rtl="0">
              <a:spcBef>
                <a:spcPts val="1497"/>
              </a:spcBef>
              <a:spcAft>
                <a:spcPts val="0"/>
              </a:spcAft>
              <a:buSzPts val="1760"/>
              <a:buFont typeface="Arial" panose="020B0604020202020204" pitchFamily="34" charset="0"/>
              <a:buChar char="•"/>
            </a:pPr>
            <a:r>
              <a:rPr lang="en-US" sz="1600" dirty="0"/>
              <a:t>Identify your tasks &amp; milestones in a table, Gantt chart, Kanban, or other tool:</a:t>
            </a:r>
            <a:endParaRPr dirty="0"/>
          </a:p>
          <a:p>
            <a:pPr marL="548222" lvl="1" indent="-285750" algn="l" rtl="0">
              <a:spcBef>
                <a:spcPts val="451"/>
              </a:spcBef>
              <a:spcAft>
                <a:spcPts val="0"/>
              </a:spcAft>
              <a:buSzPts val="1760"/>
              <a:buFont typeface="Arial" panose="020B0604020202020204" pitchFamily="34" charset="0"/>
              <a:buChar char="•"/>
            </a:pPr>
            <a:r>
              <a:rPr lang="en-US" sz="1600" dirty="0"/>
              <a:t>Include assignments</a:t>
            </a:r>
            <a:endParaRPr dirty="0"/>
          </a:p>
          <a:p>
            <a:pPr marL="548222" lvl="1" indent="-285750" algn="l" rtl="0">
              <a:spcBef>
                <a:spcPts val="451"/>
              </a:spcBef>
              <a:spcAft>
                <a:spcPts val="0"/>
              </a:spcAft>
              <a:buSzPts val="1760"/>
              <a:buFont typeface="Arial" panose="020B0604020202020204" pitchFamily="34" charset="0"/>
              <a:buChar char="•"/>
            </a:pPr>
            <a:r>
              <a:rPr lang="en-US" sz="1600" dirty="0"/>
              <a:t>your progress to date</a:t>
            </a:r>
            <a:endParaRPr dirty="0"/>
          </a:p>
          <a:p>
            <a:pPr marL="548222" lvl="1" indent="-285750" algn="l" rtl="0">
              <a:spcBef>
                <a:spcPts val="451"/>
              </a:spcBef>
              <a:spcAft>
                <a:spcPts val="0"/>
              </a:spcAft>
              <a:buSzPts val="1760"/>
              <a:buFont typeface="Arial" panose="020B0604020202020204" pitchFamily="34" charset="0"/>
              <a:buChar char="•"/>
            </a:pPr>
            <a:r>
              <a:rPr lang="en-US" sz="1600" dirty="0"/>
              <a:t>Remaining level of effort</a:t>
            </a:r>
            <a:endParaRPr dirty="0"/>
          </a:p>
          <a:p>
            <a:pPr marL="285750" lvl="0" indent="-285750" algn="l" rtl="0">
              <a:spcBef>
                <a:spcPts val="1497"/>
              </a:spcBef>
              <a:spcAft>
                <a:spcPts val="0"/>
              </a:spcAft>
              <a:buSzPts val="1760"/>
              <a:buFont typeface="Arial" panose="020B0604020202020204" pitchFamily="34" charset="0"/>
              <a:buChar char="•"/>
            </a:pPr>
            <a:r>
              <a:rPr lang="en-US" sz="1600" dirty="0"/>
              <a:t>At this point all of your project related materials should be in your team repos</a:t>
            </a:r>
            <a:endParaRPr dirty="0"/>
          </a:p>
        </p:txBody>
      </p:sp>
      <p:sp>
        <p:nvSpPr>
          <p:cNvPr id="121" name="Google Shape;121;p4"/>
          <p:cNvSpPr txBox="1">
            <a:spLocks noGrp="1"/>
          </p:cNvSpPr>
          <p:nvPr>
            <p:ph type="dt" idx="10"/>
          </p:nvPr>
        </p:nvSpPr>
        <p:spPr>
          <a:xfrm>
            <a:off x="5630400" y="4707134"/>
            <a:ext cx="2132640" cy="273269"/>
          </a:xfrm>
          <a:prstGeom prst="rect">
            <a:avLst/>
          </a:prstGeom>
          <a:noFill/>
          <a:ln>
            <a:noFill/>
          </a:ln>
        </p:spPr>
        <p:txBody>
          <a:bodyPr spcFirstLastPara="1" wrap="square" lIns="100775" tIns="50375" rIns="100775" bIns="50375" anchor="ctr" anchorCtr="0">
            <a:noAutofit/>
          </a:bodyPr>
          <a:lstStyle/>
          <a:p>
            <a:pPr marL="0" lvl="0" indent="0" algn="r" rtl="0">
              <a:lnSpc>
                <a:spcPct val="96000"/>
              </a:lnSpc>
              <a:spcBef>
                <a:spcPts val="0"/>
              </a:spcBef>
              <a:spcAft>
                <a:spcPts val="0"/>
              </a:spcAft>
              <a:buSzPts val="360"/>
              <a:buNone/>
            </a:pPr>
            <a:r>
              <a:rPr lang="en-US"/>
              <a:t>4/17/23</a:t>
            </a:r>
            <a:endParaRPr/>
          </a:p>
        </p:txBody>
      </p:sp>
      <p:sp>
        <p:nvSpPr>
          <p:cNvPr id="122" name="Google Shape;122;p4"/>
          <p:cNvSpPr txBox="1">
            <a:spLocks noGrp="1"/>
          </p:cNvSpPr>
          <p:nvPr>
            <p:ph type="ftr" idx="11"/>
          </p:nvPr>
        </p:nvSpPr>
        <p:spPr>
          <a:xfrm>
            <a:off x="264960" y="4707134"/>
            <a:ext cx="4839840" cy="273269"/>
          </a:xfrm>
          <a:prstGeom prst="rect">
            <a:avLst/>
          </a:prstGeom>
          <a:noFill/>
          <a:ln>
            <a:noFill/>
          </a:ln>
        </p:spPr>
        <p:txBody>
          <a:bodyPr spcFirstLastPara="1" wrap="square" lIns="100775" tIns="50375" rIns="100775" bIns="50375" anchor="ctr" anchorCtr="0">
            <a:noAutofit/>
          </a:bodyPr>
          <a:lstStyle/>
          <a:p>
            <a:pPr marL="0" lvl="0" indent="0" algn="l" rtl="0">
              <a:lnSpc>
                <a:spcPct val="96000"/>
              </a:lnSpc>
              <a:spcBef>
                <a:spcPts val="0"/>
              </a:spcBef>
              <a:spcAft>
                <a:spcPts val="0"/>
              </a:spcAft>
              <a:buSzPts val="360"/>
              <a:buNone/>
            </a:pPr>
            <a:r>
              <a:rPr lang="en-US"/>
              <a:t>Intro to ITWS</a:t>
            </a:r>
            <a:endParaRPr/>
          </a:p>
        </p:txBody>
      </p:sp>
      <p:sp>
        <p:nvSpPr>
          <p:cNvPr id="123" name="Google Shape;123;p4"/>
          <p:cNvSpPr txBox="1">
            <a:spLocks noGrp="1"/>
          </p:cNvSpPr>
          <p:nvPr>
            <p:ph type="sldNum" idx="12"/>
          </p:nvPr>
        </p:nvSpPr>
        <p:spPr>
          <a:xfrm>
            <a:off x="7898400" y="4707134"/>
            <a:ext cx="990720" cy="273269"/>
          </a:xfrm>
          <a:prstGeom prst="rect">
            <a:avLst/>
          </a:prstGeom>
          <a:noFill/>
          <a:ln>
            <a:noFill/>
          </a:ln>
        </p:spPr>
        <p:txBody>
          <a:bodyPr spcFirstLastPara="1" wrap="square" lIns="100775" tIns="50375" rIns="100775" bIns="50375" anchor="ctr" anchorCtr="0">
            <a:noAutofit/>
          </a:bodyPr>
          <a:lstStyle/>
          <a:p>
            <a:pPr marL="0" lvl="0" indent="0" algn="r" rtl="0">
              <a:lnSpc>
                <a:spcPct val="96000"/>
              </a:lnSpc>
              <a:spcBef>
                <a:spcPts val="0"/>
              </a:spcBef>
              <a:spcAft>
                <a:spcPts val="0"/>
              </a:spcAft>
              <a:buSzPts val="1215"/>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548641" y="81009"/>
            <a:ext cx="8042400" cy="1002345"/>
          </a:xfrm>
          <a:noFill/>
          <a:ln>
            <a:noFill/>
          </a:ln>
        </p:spPr>
        <p:txBody>
          <a:bodyPr spcFirstLastPara="1" wrap="square" lIns="100775" tIns="50375" rIns="100775" bIns="50375" anchor="b" anchorCtr="0">
            <a:noAutofit/>
          </a:bodyPr>
          <a:lstStyle/>
          <a:p>
            <a:pPr lvl="0"/>
            <a:r>
              <a:rPr lang="en-US"/>
              <a:t>Project Pitch Guidelines</a:t>
            </a:r>
          </a:p>
        </p:txBody>
      </p:sp>
      <p:sp>
        <p:nvSpPr>
          <p:cNvPr id="120" name="Google Shape;120;p4"/>
          <p:cNvSpPr txBox="1">
            <a:spLocks noGrp="1"/>
          </p:cNvSpPr>
          <p:nvPr>
            <p:ph type="body" idx="1"/>
          </p:nvPr>
        </p:nvSpPr>
        <p:spPr>
          <a:xfrm>
            <a:off x="548641" y="1200006"/>
            <a:ext cx="8042400" cy="3257622"/>
          </a:xfrm>
          <a:noFill/>
          <a:ln>
            <a:noFill/>
          </a:ln>
        </p:spPr>
        <p:txBody>
          <a:bodyPr spcFirstLastPara="1" wrap="square" lIns="100775" tIns="50375" rIns="100775" bIns="50375" anchor="t" anchorCtr="0">
            <a:noAutofit/>
          </a:bodyPr>
          <a:lstStyle/>
          <a:p>
            <a:pPr lvl="0">
              <a:buFont typeface="Arial" panose="020B0604020202020204" pitchFamily="34" charset="0"/>
              <a:buChar char="•"/>
            </a:pPr>
            <a:r>
              <a:rPr lang="en-US" dirty="0"/>
              <a:t>30 second video</a:t>
            </a:r>
          </a:p>
          <a:p>
            <a:pPr lvl="0">
              <a:buFont typeface="Arial" panose="020B0604020202020204" pitchFamily="34" charset="0"/>
              <a:buChar char="•"/>
            </a:pPr>
            <a:r>
              <a:rPr lang="en-US" dirty="0"/>
              <a:t>Pitch your project</a:t>
            </a:r>
          </a:p>
          <a:p>
            <a:pPr lvl="0">
              <a:buFont typeface="Arial" panose="020B0604020202020204" pitchFamily="34" charset="0"/>
              <a:buChar char="•"/>
            </a:pPr>
            <a:r>
              <a:rPr lang="en-US" dirty="0"/>
              <a:t>Imagine you have 30 seconds to get someone so intrigued that </a:t>
            </a:r>
            <a:r>
              <a:rPr lang="en-US" dirty="0" err="1"/>
              <a:t>tey</a:t>
            </a:r>
            <a:r>
              <a:rPr lang="en-US" dirty="0"/>
              <a:t> ask for your contact info after seeing/hearing your pitch</a:t>
            </a:r>
          </a:p>
          <a:p>
            <a:pPr lvl="0">
              <a:buFont typeface="Arial" panose="020B0604020202020204" pitchFamily="34" charset="0"/>
              <a:buChar char="•"/>
            </a:pPr>
            <a:r>
              <a:rPr lang="en-US" dirty="0"/>
              <a:t>This is also known as a 30-second elevator pitch</a:t>
            </a:r>
          </a:p>
          <a:p>
            <a:pPr lvl="0">
              <a:buFont typeface="Arial" panose="020B0604020202020204" pitchFamily="34" charset="0"/>
              <a:buChar char="•"/>
            </a:pPr>
            <a:r>
              <a:rPr lang="en-US" dirty="0"/>
              <a:t>Have fun, but take it seriously</a:t>
            </a:r>
          </a:p>
          <a:p>
            <a:pPr lvl="0">
              <a:buFont typeface="Arial" panose="020B0604020202020204" pitchFamily="34" charset="0"/>
              <a:buChar char="•"/>
            </a:pPr>
            <a:r>
              <a:rPr lang="en-US" dirty="0"/>
              <a:t>We will post these to the @ITWSATRPI IG account</a:t>
            </a:r>
          </a:p>
        </p:txBody>
      </p:sp>
      <p:sp>
        <p:nvSpPr>
          <p:cNvPr id="121" name="Google Shape;121;p4"/>
          <p:cNvSpPr txBox="1">
            <a:spLocks noGrp="1"/>
          </p:cNvSpPr>
          <p:nvPr>
            <p:ph type="dt" idx="10"/>
          </p:nvPr>
        </p:nvSpPr>
        <p:spPr>
          <a:xfrm>
            <a:off x="5630400" y="4707134"/>
            <a:ext cx="2132640" cy="273269"/>
          </a:xfrm>
          <a:noFill/>
          <a:ln>
            <a:noFill/>
          </a:ln>
        </p:spPr>
        <p:txBody>
          <a:bodyPr spcFirstLastPara="1" wrap="square" lIns="100775" tIns="50375" rIns="100775" bIns="50375" anchor="ctr" anchorCtr="0">
            <a:noAutofit/>
          </a:bodyPr>
          <a:lstStyle/>
          <a:p>
            <a:pPr lvl="0"/>
            <a:r>
              <a:rPr lang="en-US"/>
              <a:t>4/17/23</a:t>
            </a:r>
          </a:p>
        </p:txBody>
      </p:sp>
      <p:sp>
        <p:nvSpPr>
          <p:cNvPr id="122" name="Google Shape;122;p4"/>
          <p:cNvSpPr txBox="1">
            <a:spLocks noGrp="1"/>
          </p:cNvSpPr>
          <p:nvPr>
            <p:ph type="ftr" idx="11"/>
          </p:nvPr>
        </p:nvSpPr>
        <p:spPr>
          <a:xfrm>
            <a:off x="264960" y="4707134"/>
            <a:ext cx="4839840" cy="273269"/>
          </a:xfrm>
          <a:noFill/>
          <a:ln>
            <a:noFill/>
          </a:ln>
        </p:spPr>
        <p:txBody>
          <a:bodyPr spcFirstLastPara="1" wrap="square" lIns="100775" tIns="50375" rIns="100775" bIns="50375" anchor="ctr" anchorCtr="0">
            <a:noAutofit/>
          </a:bodyPr>
          <a:lstStyle/>
          <a:p>
            <a:pPr lvl="0"/>
            <a:r>
              <a:rPr lang="en-US"/>
              <a:t>Intro to ITWS</a:t>
            </a:r>
          </a:p>
        </p:txBody>
      </p:sp>
      <p:sp>
        <p:nvSpPr>
          <p:cNvPr id="123" name="Google Shape;123;p4"/>
          <p:cNvSpPr txBox="1">
            <a:spLocks noGrp="1"/>
          </p:cNvSpPr>
          <p:nvPr>
            <p:ph type="sldNum" idx="12"/>
          </p:nvPr>
        </p:nvSpPr>
        <p:spPr>
          <a:xfrm>
            <a:off x="7898400" y="4707134"/>
            <a:ext cx="990720" cy="273269"/>
          </a:xfrm>
          <a:noFill/>
          <a:ln>
            <a:noFill/>
          </a:ln>
        </p:spPr>
        <p:txBody>
          <a:bodyPr spcFirstLastPara="1" wrap="square" lIns="100775" tIns="50375" rIns="100775" bIns="50375" anchor="ctr" anchorCtr="0">
            <a:noAutofit/>
          </a:bodyPr>
          <a:lstStyle/>
          <a:p>
            <a:pPr lvl="0"/>
            <a:fld id="{00000000-1234-1234-1234-123412341234}" type="slidenum">
              <a:rPr lang="en-US"/>
              <a:pPr lvl="0"/>
              <a:t>8</a:t>
            </a:fld>
            <a:endParaRPr lang="en-US"/>
          </a:p>
        </p:txBody>
      </p:sp>
    </p:spTree>
    <p:extLst>
      <p:ext uri="{BB962C8B-B14F-4D97-AF65-F5344CB8AC3E}">
        <p14:creationId xmlns:p14="http://schemas.microsoft.com/office/powerpoint/2010/main" val="1428774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48641" y="81009"/>
            <a:ext cx="8042400" cy="1002345"/>
          </a:xfrm>
          <a:prstGeom prst="rect">
            <a:avLst/>
          </a:prstGeom>
          <a:noFill/>
          <a:ln>
            <a:noFill/>
          </a:ln>
        </p:spPr>
        <p:txBody>
          <a:bodyPr spcFirstLastPara="1" wrap="square" lIns="100775" tIns="50375" rIns="100775" bIns="50375" anchor="b" anchorCtr="0">
            <a:noAutofit/>
          </a:bodyPr>
          <a:lstStyle/>
          <a:p>
            <a:pPr marL="0" lvl="0" indent="0" algn="ctr" rtl="0">
              <a:spcBef>
                <a:spcPts val="0"/>
              </a:spcBef>
              <a:spcAft>
                <a:spcPts val="0"/>
              </a:spcAft>
              <a:buNone/>
            </a:pPr>
            <a:r>
              <a:rPr lang="en-US"/>
              <a:t>Term Project Presentation</a:t>
            </a:r>
            <a:endParaRPr/>
          </a:p>
        </p:txBody>
      </p:sp>
      <p:sp>
        <p:nvSpPr>
          <p:cNvPr id="130" name="Google Shape;130;p5"/>
          <p:cNvSpPr txBox="1">
            <a:spLocks noGrp="1"/>
          </p:cNvSpPr>
          <p:nvPr>
            <p:ph type="body" idx="1"/>
          </p:nvPr>
        </p:nvSpPr>
        <p:spPr>
          <a:xfrm>
            <a:off x="548641" y="1200006"/>
            <a:ext cx="8042400" cy="3257622"/>
          </a:xfrm>
          <a:prstGeom prst="rect">
            <a:avLst/>
          </a:prstGeom>
          <a:noFill/>
          <a:ln>
            <a:noFill/>
          </a:ln>
        </p:spPr>
        <p:txBody>
          <a:bodyPr spcFirstLastPara="1" wrap="square" lIns="100775" tIns="50375" rIns="100775" bIns="50375" anchor="t" anchorCtr="0">
            <a:noAutofit/>
          </a:bodyPr>
          <a:lstStyle/>
          <a:p>
            <a:pPr marL="285750" lvl="0" indent="-285750" algn="l" rtl="0">
              <a:spcBef>
                <a:spcPts val="0"/>
              </a:spcBef>
              <a:spcAft>
                <a:spcPts val="0"/>
              </a:spcAft>
              <a:buSzPts val="1870"/>
              <a:buFont typeface="Arial" panose="020B0604020202020204" pitchFamily="34" charset="0"/>
              <a:buChar char="•"/>
            </a:pPr>
            <a:r>
              <a:rPr lang="en-US" dirty="0"/>
              <a:t>Each team has up to 10 minutes for presentation and demonstration plus 5 minutes for questions and answers </a:t>
            </a:r>
            <a:endParaRPr dirty="0"/>
          </a:p>
          <a:p>
            <a:pPr marL="285750" lvl="0" indent="-285750" algn="l" rtl="0">
              <a:spcBef>
                <a:spcPts val="1497"/>
              </a:spcBef>
              <a:spcAft>
                <a:spcPts val="0"/>
              </a:spcAft>
              <a:buSzPts val="1870"/>
              <a:buFont typeface="Arial" panose="020B0604020202020204" pitchFamily="34" charset="0"/>
              <a:buChar char="•"/>
            </a:pPr>
            <a:r>
              <a:rPr lang="en-US" dirty="0"/>
              <a:t>All team members should speak during presentation and demonstration</a:t>
            </a:r>
            <a:endParaRPr dirty="0"/>
          </a:p>
          <a:p>
            <a:pPr marL="285750" lvl="0" indent="-285750" algn="l" rtl="0">
              <a:spcBef>
                <a:spcPts val="1497"/>
              </a:spcBef>
              <a:spcAft>
                <a:spcPts val="0"/>
              </a:spcAft>
              <a:buSzPts val="1870"/>
              <a:buFont typeface="Arial" panose="020B0604020202020204" pitchFamily="34" charset="0"/>
              <a:buChar char="•"/>
            </a:pPr>
            <a:r>
              <a:rPr lang="en-US" dirty="0"/>
              <a:t>Participation for Presentation-day classes will be questions from class</a:t>
            </a:r>
            <a:endParaRPr dirty="0"/>
          </a:p>
          <a:p>
            <a:pPr marL="285750" lvl="0" indent="-285750" algn="l" rtl="0">
              <a:spcBef>
                <a:spcPts val="1497"/>
              </a:spcBef>
              <a:spcAft>
                <a:spcPts val="0"/>
              </a:spcAft>
              <a:buSzPts val="1870"/>
              <a:buFont typeface="Arial" panose="020B0604020202020204" pitchFamily="34" charset="0"/>
              <a:buChar char="•"/>
            </a:pPr>
            <a:r>
              <a:rPr lang="en-US" dirty="0"/>
              <a:t>All students will grade and rank (1 - x with no ties) all other Team Presentations</a:t>
            </a:r>
            <a:endParaRPr dirty="0"/>
          </a:p>
        </p:txBody>
      </p:sp>
    </p:spTree>
  </p:cSld>
  <p:clrMapOvr>
    <a:masterClrMapping/>
  </p:clrMapOvr>
</p:sld>
</file>

<file path=ppt/theme/theme1.xml><?xml version="1.0" encoding="utf-8"?>
<a:theme xmlns:a="http://schemas.openxmlformats.org/drawingml/2006/main" name="Breeze">
  <a:themeElements>
    <a:clrScheme name="Breeze">
      <a:dk1>
        <a:srgbClr val="000000"/>
      </a:dk1>
      <a:lt1>
        <a:srgbClr val="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1565</Words>
  <Application>Microsoft Macintosh PowerPoint</Application>
  <PresentationFormat>On-screen Show (16:9)</PresentationFormat>
  <Paragraphs>284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Times New Roman</vt:lpstr>
      <vt:lpstr>Source Sans Pro</vt:lpstr>
      <vt:lpstr>Calibri</vt:lpstr>
      <vt:lpstr>Noto Sans Symbols</vt:lpstr>
      <vt:lpstr>Wingdings</vt:lpstr>
      <vt:lpstr>Breeze</vt:lpstr>
      <vt:lpstr>Term Project Overview</vt:lpstr>
      <vt:lpstr>Term Project Assignment</vt:lpstr>
      <vt:lpstr>Term Project</vt:lpstr>
      <vt:lpstr>Prototyping Your Project</vt:lpstr>
      <vt:lpstr>Term Project</vt:lpstr>
      <vt:lpstr>Proposal Guidelines</vt:lpstr>
      <vt:lpstr>Project Plan Guidelines</vt:lpstr>
      <vt:lpstr>Project Pitch Guidelines</vt:lpstr>
      <vt:lpstr>Term Project Presentation</vt:lpstr>
      <vt:lpstr>Suggestions for Term Project Presentation</vt:lpstr>
      <vt:lpstr>PowerPoint Presentation</vt:lpstr>
      <vt:lpstr>Suggestions for Term Project Presentation</vt:lpstr>
      <vt:lpstr>A couple of things to remember…</vt:lpstr>
      <vt:lpstr>Term Project Presentation Order</vt:lpstr>
      <vt:lpstr>Term Project Peer Evaluation</vt:lpstr>
      <vt:lpstr>Term Project Grade and Rank Order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Assignment</dc:title>
  <dc:creator>rplotka@tsi400.com</dc:creator>
  <cp:lastModifiedBy>Richard Plotka</cp:lastModifiedBy>
  <cp:revision>2</cp:revision>
  <dcterms:created xsi:type="dcterms:W3CDTF">2015-10-31T18:43:13Z</dcterms:created>
  <dcterms:modified xsi:type="dcterms:W3CDTF">2024-01-06T16:19:58Z</dcterms:modified>
</cp:coreProperties>
</file>