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20"/>
  </p:notesMasterIdLst>
  <p:sldIdLst>
    <p:sldId id="256" r:id="rId2"/>
    <p:sldId id="280" r:id="rId3"/>
    <p:sldId id="281" r:id="rId4"/>
    <p:sldId id="282" r:id="rId5"/>
    <p:sldId id="286" r:id="rId6"/>
    <p:sldId id="284" r:id="rId7"/>
    <p:sldId id="285" r:id="rId8"/>
    <p:sldId id="290" r:id="rId9"/>
    <p:sldId id="291" r:id="rId10"/>
    <p:sldId id="299" r:id="rId11"/>
    <p:sldId id="287" r:id="rId12"/>
    <p:sldId id="288" r:id="rId13"/>
    <p:sldId id="289" r:id="rId14"/>
    <p:sldId id="294" r:id="rId15"/>
    <p:sldId id="295" r:id="rId16"/>
    <p:sldId id="296" r:id="rId17"/>
    <p:sldId id="293" r:id="rId18"/>
    <p:sldId id="297" r:id="rId19"/>
  </p:sldIdLst>
  <p:sldSz cx="9144000" cy="5143500" type="screen16x9"/>
  <p:notesSz cx="6858000" cy="9144000"/>
  <p:defaultTextStyle>
    <a:defPPr>
      <a:defRPr lang="es-C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86722" autoAdjust="0"/>
  </p:normalViewPr>
  <p:slideViewPr>
    <p:cSldViewPr>
      <p:cViewPr varScale="1">
        <p:scale>
          <a:sx n="131" d="100"/>
          <a:sy n="131" d="100"/>
        </p:scale>
        <p:origin x="642" y="102"/>
      </p:cViewPr>
      <p:guideLst>
        <p:guide orient="horz" pos="1620"/>
        <p:guide pos="2880"/>
      </p:guideLst>
    </p:cSldViewPr>
  </p:slideViewPr>
  <p:outlineViewPr>
    <p:cViewPr>
      <p:scale>
        <a:sx n="33" d="100"/>
        <a:sy n="33" d="100"/>
      </p:scale>
      <p:origin x="0" y="8256"/>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FC4C0DB5-B6D3-42E7-A067-04BFE7C3CCBB}" type="datetimeFigureOut">
              <a:rPr lang="en-US"/>
              <a:pPr>
                <a:defRPr/>
              </a:pPr>
              <a:t>11/19/2018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9A959DF6-AB6F-4640-B7AF-536914C772D8}" type="slidenum">
              <a:rPr lang="en-US"/>
              <a:pPr>
                <a:defRPr/>
              </a:pPr>
              <a:t>‹Nº›</a:t>
            </a:fld>
            <a:endParaRPr lang="en-US"/>
          </a:p>
        </p:txBody>
      </p:sp>
    </p:spTree>
    <p:extLst>
      <p:ext uri="{BB962C8B-B14F-4D97-AF65-F5344CB8AC3E}">
        <p14:creationId xmlns:p14="http://schemas.microsoft.com/office/powerpoint/2010/main" val="29247714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pPr>
              <a:defRPr/>
            </a:pPr>
            <a:fld id="{9A959DF6-AB6F-4640-B7AF-536914C772D8}" type="slidenum">
              <a:rPr lang="en-US" smtClean="0"/>
              <a:pPr>
                <a:defRPr/>
              </a:pPr>
              <a:t>1</a:t>
            </a:fld>
            <a:endParaRPr lang="en-US"/>
          </a:p>
        </p:txBody>
      </p:sp>
    </p:spTree>
    <p:extLst>
      <p:ext uri="{BB962C8B-B14F-4D97-AF65-F5344CB8AC3E}">
        <p14:creationId xmlns:p14="http://schemas.microsoft.com/office/powerpoint/2010/main" val="1891380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pPr>
              <a:defRPr/>
            </a:pPr>
            <a:fld id="{9A959DF6-AB6F-4640-B7AF-536914C772D8}" type="slidenum">
              <a:rPr lang="en-US" smtClean="0"/>
              <a:pPr>
                <a:defRPr/>
              </a:pPr>
              <a:t>10</a:t>
            </a:fld>
            <a:endParaRPr lang="en-US"/>
          </a:p>
        </p:txBody>
      </p:sp>
    </p:spTree>
    <p:extLst>
      <p:ext uri="{BB962C8B-B14F-4D97-AF65-F5344CB8AC3E}">
        <p14:creationId xmlns:p14="http://schemas.microsoft.com/office/powerpoint/2010/main" val="3492758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pPr>
              <a:defRPr/>
            </a:pPr>
            <a:fld id="{9A959DF6-AB6F-4640-B7AF-536914C772D8}" type="slidenum">
              <a:rPr lang="en-US" smtClean="0"/>
              <a:pPr>
                <a:defRPr/>
              </a:pPr>
              <a:t>11</a:t>
            </a:fld>
            <a:endParaRPr lang="en-US"/>
          </a:p>
        </p:txBody>
      </p:sp>
    </p:spTree>
    <p:extLst>
      <p:ext uri="{BB962C8B-B14F-4D97-AF65-F5344CB8AC3E}">
        <p14:creationId xmlns:p14="http://schemas.microsoft.com/office/powerpoint/2010/main" val="1891380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pPr>
              <a:defRPr/>
            </a:pPr>
            <a:fld id="{9A959DF6-AB6F-4640-B7AF-536914C772D8}" type="slidenum">
              <a:rPr lang="en-US" smtClean="0"/>
              <a:pPr>
                <a:defRPr/>
              </a:pPr>
              <a:t>12</a:t>
            </a:fld>
            <a:endParaRPr lang="en-US"/>
          </a:p>
        </p:txBody>
      </p:sp>
    </p:spTree>
    <p:extLst>
      <p:ext uri="{BB962C8B-B14F-4D97-AF65-F5344CB8AC3E}">
        <p14:creationId xmlns:p14="http://schemas.microsoft.com/office/powerpoint/2010/main" val="1891380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pPr>
              <a:defRPr/>
            </a:pPr>
            <a:fld id="{9A959DF6-AB6F-4640-B7AF-536914C772D8}" type="slidenum">
              <a:rPr lang="en-US" smtClean="0"/>
              <a:pPr>
                <a:defRPr/>
              </a:pPr>
              <a:t>13</a:t>
            </a:fld>
            <a:endParaRPr lang="en-US"/>
          </a:p>
        </p:txBody>
      </p:sp>
    </p:spTree>
    <p:extLst>
      <p:ext uri="{BB962C8B-B14F-4D97-AF65-F5344CB8AC3E}">
        <p14:creationId xmlns:p14="http://schemas.microsoft.com/office/powerpoint/2010/main" val="1891380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pPr>
              <a:defRPr/>
            </a:pPr>
            <a:fld id="{9A959DF6-AB6F-4640-B7AF-536914C772D8}" type="slidenum">
              <a:rPr lang="en-US" smtClean="0"/>
              <a:pPr>
                <a:defRPr/>
              </a:pPr>
              <a:t>14</a:t>
            </a:fld>
            <a:endParaRPr lang="en-US"/>
          </a:p>
        </p:txBody>
      </p:sp>
    </p:spTree>
    <p:extLst>
      <p:ext uri="{BB962C8B-B14F-4D97-AF65-F5344CB8AC3E}">
        <p14:creationId xmlns:p14="http://schemas.microsoft.com/office/powerpoint/2010/main" val="1677664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pPr>
              <a:defRPr/>
            </a:pPr>
            <a:fld id="{9A959DF6-AB6F-4640-B7AF-536914C772D8}" type="slidenum">
              <a:rPr lang="en-US" smtClean="0"/>
              <a:pPr>
                <a:defRPr/>
              </a:pPr>
              <a:t>15</a:t>
            </a:fld>
            <a:endParaRPr lang="en-US"/>
          </a:p>
        </p:txBody>
      </p:sp>
    </p:spTree>
    <p:extLst>
      <p:ext uri="{BB962C8B-B14F-4D97-AF65-F5344CB8AC3E}">
        <p14:creationId xmlns:p14="http://schemas.microsoft.com/office/powerpoint/2010/main" val="724848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pPr>
              <a:defRPr/>
            </a:pPr>
            <a:fld id="{9A959DF6-AB6F-4640-B7AF-536914C772D8}" type="slidenum">
              <a:rPr lang="en-US" smtClean="0"/>
              <a:pPr>
                <a:defRPr/>
              </a:pPr>
              <a:t>16</a:t>
            </a:fld>
            <a:endParaRPr lang="en-US"/>
          </a:p>
        </p:txBody>
      </p:sp>
    </p:spTree>
    <p:extLst>
      <p:ext uri="{BB962C8B-B14F-4D97-AF65-F5344CB8AC3E}">
        <p14:creationId xmlns:p14="http://schemas.microsoft.com/office/powerpoint/2010/main" val="586249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pPr>
              <a:defRPr/>
            </a:pPr>
            <a:fld id="{9A959DF6-AB6F-4640-B7AF-536914C772D8}" type="slidenum">
              <a:rPr lang="en-US" smtClean="0"/>
              <a:pPr>
                <a:defRPr/>
              </a:pPr>
              <a:t>17</a:t>
            </a:fld>
            <a:endParaRPr lang="en-US"/>
          </a:p>
        </p:txBody>
      </p:sp>
    </p:spTree>
    <p:extLst>
      <p:ext uri="{BB962C8B-B14F-4D97-AF65-F5344CB8AC3E}">
        <p14:creationId xmlns:p14="http://schemas.microsoft.com/office/powerpoint/2010/main" val="1803453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pPr>
              <a:defRPr/>
            </a:pPr>
            <a:fld id="{9A959DF6-AB6F-4640-B7AF-536914C772D8}" type="slidenum">
              <a:rPr lang="en-US" smtClean="0"/>
              <a:pPr>
                <a:defRPr/>
              </a:pPr>
              <a:t>18</a:t>
            </a:fld>
            <a:endParaRPr lang="en-US"/>
          </a:p>
        </p:txBody>
      </p:sp>
    </p:spTree>
    <p:extLst>
      <p:ext uri="{BB962C8B-B14F-4D97-AF65-F5344CB8AC3E}">
        <p14:creationId xmlns:p14="http://schemas.microsoft.com/office/powerpoint/2010/main" val="3793986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pPr>
              <a:defRPr/>
            </a:pPr>
            <a:fld id="{9A959DF6-AB6F-4640-B7AF-536914C772D8}" type="slidenum">
              <a:rPr lang="en-US" smtClean="0"/>
              <a:pPr>
                <a:defRPr/>
              </a:pPr>
              <a:t>2</a:t>
            </a:fld>
            <a:endParaRPr lang="en-US"/>
          </a:p>
        </p:txBody>
      </p:sp>
    </p:spTree>
    <p:extLst>
      <p:ext uri="{BB962C8B-B14F-4D97-AF65-F5344CB8AC3E}">
        <p14:creationId xmlns:p14="http://schemas.microsoft.com/office/powerpoint/2010/main" val="1891380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pPr>
              <a:defRPr/>
            </a:pPr>
            <a:fld id="{9A959DF6-AB6F-4640-B7AF-536914C772D8}" type="slidenum">
              <a:rPr lang="en-US" smtClean="0"/>
              <a:pPr>
                <a:defRPr/>
              </a:pPr>
              <a:t>3</a:t>
            </a:fld>
            <a:endParaRPr lang="en-US"/>
          </a:p>
        </p:txBody>
      </p:sp>
    </p:spTree>
    <p:extLst>
      <p:ext uri="{BB962C8B-B14F-4D97-AF65-F5344CB8AC3E}">
        <p14:creationId xmlns:p14="http://schemas.microsoft.com/office/powerpoint/2010/main" val="1891380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pPr>
              <a:defRPr/>
            </a:pPr>
            <a:fld id="{9A959DF6-AB6F-4640-B7AF-536914C772D8}" type="slidenum">
              <a:rPr lang="en-US" smtClean="0"/>
              <a:pPr>
                <a:defRPr/>
              </a:pPr>
              <a:t>4</a:t>
            </a:fld>
            <a:endParaRPr lang="en-US"/>
          </a:p>
        </p:txBody>
      </p:sp>
    </p:spTree>
    <p:extLst>
      <p:ext uri="{BB962C8B-B14F-4D97-AF65-F5344CB8AC3E}">
        <p14:creationId xmlns:p14="http://schemas.microsoft.com/office/powerpoint/2010/main" val="1891380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pPr>
              <a:defRPr/>
            </a:pPr>
            <a:fld id="{9A959DF6-AB6F-4640-B7AF-536914C772D8}" type="slidenum">
              <a:rPr lang="en-US" smtClean="0"/>
              <a:pPr>
                <a:defRPr/>
              </a:pPr>
              <a:t>5</a:t>
            </a:fld>
            <a:endParaRPr lang="en-US"/>
          </a:p>
        </p:txBody>
      </p:sp>
    </p:spTree>
    <p:extLst>
      <p:ext uri="{BB962C8B-B14F-4D97-AF65-F5344CB8AC3E}">
        <p14:creationId xmlns:p14="http://schemas.microsoft.com/office/powerpoint/2010/main" val="1891380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pPr>
              <a:defRPr/>
            </a:pPr>
            <a:fld id="{9A959DF6-AB6F-4640-B7AF-536914C772D8}" type="slidenum">
              <a:rPr lang="en-US" smtClean="0"/>
              <a:pPr>
                <a:defRPr/>
              </a:pPr>
              <a:t>6</a:t>
            </a:fld>
            <a:endParaRPr lang="en-US"/>
          </a:p>
        </p:txBody>
      </p:sp>
    </p:spTree>
    <p:extLst>
      <p:ext uri="{BB962C8B-B14F-4D97-AF65-F5344CB8AC3E}">
        <p14:creationId xmlns:p14="http://schemas.microsoft.com/office/powerpoint/2010/main" val="1891380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pPr>
              <a:defRPr/>
            </a:pPr>
            <a:fld id="{9A959DF6-AB6F-4640-B7AF-536914C772D8}" type="slidenum">
              <a:rPr lang="en-US" smtClean="0"/>
              <a:pPr>
                <a:defRPr/>
              </a:pPr>
              <a:t>7</a:t>
            </a:fld>
            <a:endParaRPr lang="en-US"/>
          </a:p>
        </p:txBody>
      </p:sp>
    </p:spTree>
    <p:extLst>
      <p:ext uri="{BB962C8B-B14F-4D97-AF65-F5344CB8AC3E}">
        <p14:creationId xmlns:p14="http://schemas.microsoft.com/office/powerpoint/2010/main" val="1891380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pPr>
              <a:defRPr/>
            </a:pPr>
            <a:fld id="{9A959DF6-AB6F-4640-B7AF-536914C772D8}" type="slidenum">
              <a:rPr lang="en-US" smtClean="0"/>
              <a:pPr>
                <a:defRPr/>
              </a:pPr>
              <a:t>8</a:t>
            </a:fld>
            <a:endParaRPr lang="en-US"/>
          </a:p>
        </p:txBody>
      </p:sp>
    </p:spTree>
    <p:extLst>
      <p:ext uri="{BB962C8B-B14F-4D97-AF65-F5344CB8AC3E}">
        <p14:creationId xmlns:p14="http://schemas.microsoft.com/office/powerpoint/2010/main" val="2342609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pPr>
              <a:defRPr/>
            </a:pPr>
            <a:fld id="{9A959DF6-AB6F-4640-B7AF-536914C772D8}" type="slidenum">
              <a:rPr lang="en-US" smtClean="0"/>
              <a:pPr>
                <a:defRPr/>
              </a:pPr>
              <a:t>9</a:t>
            </a:fld>
            <a:endParaRPr lang="en-US"/>
          </a:p>
        </p:txBody>
      </p:sp>
    </p:spTree>
    <p:extLst>
      <p:ext uri="{BB962C8B-B14F-4D97-AF65-F5344CB8AC3E}">
        <p14:creationId xmlns:p14="http://schemas.microsoft.com/office/powerpoint/2010/main" val="20517789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3498850"/>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
          <p:cNvGrpSpPr>
            <a:grpSpLocks/>
          </p:cNvGrpSpPr>
          <p:nvPr/>
        </p:nvGrpSpPr>
        <p:grpSpPr bwMode="auto">
          <a:xfrm>
            <a:off x="-3175" y="3714750"/>
            <a:ext cx="9147175" cy="1433513"/>
            <a:chOff x="-3765" y="4832896"/>
            <a:chExt cx="9147765" cy="2032192"/>
          </a:xfrm>
        </p:grpSpPr>
        <p:sp>
          <p:nvSpPr>
            <p:cNvPr id="6" name="Freeform 6"/>
            <p:cNvSpPr>
              <a:spLocks/>
            </p:cNvSpPr>
            <p:nvPr/>
          </p:nvSpPr>
          <p:spPr bwMode="auto">
            <a:xfrm>
              <a:off x="1687032" y="4832896"/>
              <a:ext cx="7456968" cy="519864"/>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Freeform 7"/>
            <p:cNvSpPr>
              <a:spLocks/>
            </p:cNvSpPr>
            <p:nvPr/>
          </p:nvSpPr>
          <p:spPr bwMode="auto">
            <a:xfrm>
              <a:off x="35926" y="5134461"/>
              <a:ext cx="9108074" cy="8394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314451"/>
            <a:ext cx="7772400" cy="137232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smtClean="0">
                <a:solidFill>
                  <a:srgbClr val="FFFFFF"/>
                </a:solidFill>
              </a:defRPr>
            </a:lvl1pPr>
            <a:extLst/>
          </a:lstStyle>
          <a:p>
            <a:pPr>
              <a:defRPr/>
            </a:pPr>
            <a:fld id="{C2C679CD-E7B0-4AF8-A2E1-AA1686AADFC0}" type="datetimeFigureOut">
              <a:rPr lang="en-US"/>
              <a:pPr>
                <a:defRPr/>
              </a:pPr>
              <a:t>11/19/2018</a:t>
            </a:fld>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fld id="{EA41D605-EA92-4852-AAD0-E9D4C1E6D1B6}" type="slidenum">
              <a:rPr lang="en-US"/>
              <a:pPr>
                <a:defRPr/>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110997"/>
            <a:ext cx="8229600" cy="32895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15E7165F-B1D5-45FD-9CE6-56B101096676}" type="datetimeFigureOut">
              <a:rPr lang="en-US"/>
              <a:pPr>
                <a:defRPr/>
              </a:pPr>
              <a:t>11/19/2018</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EC9AB84F-3EEE-4874-BFEB-2825F6D4B2F4}" type="slidenum">
              <a:rPr lang="es-CL"/>
              <a:pPr>
                <a:defRPr/>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1"/>
            <a:ext cx="6324600" cy="41945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690B3EAC-1A6D-4518-8099-666703B4B724}" type="datetimeFigureOut">
              <a:rPr lang="en-US"/>
              <a:pPr>
                <a:defRPr/>
              </a:pPr>
              <a:t>11/19/2018</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31541A14-9459-414D-839C-E023CA901115}" type="slidenum">
              <a:rPr lang="es-CL"/>
              <a:pPr>
                <a:defRPr/>
              </a:pPr>
              <a:t>‹Nº›</a:t>
            </a:fld>
            <a:endParaRPr lang="es-C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pPr>
              <a:defRPr/>
            </a:pPr>
            <a:fld id="{05F2BE85-72D2-410E-B739-7CAAF46DDF81}" type="datetimeFigureOut">
              <a:rPr lang="en-US"/>
              <a:pPr>
                <a:defRPr/>
              </a:pPr>
              <a:t>11/19/2018</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8B153CA3-48C3-4DC7-ACC0-1ACFFF000890}" type="slidenum">
              <a:rPr lang="es-CL"/>
              <a:pPr>
                <a:defRPr/>
              </a:pPr>
              <a:t>‹Nº›</a:t>
            </a:fld>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Chevron 6"/>
          <p:cNvSpPr/>
          <p:nvPr/>
        </p:nvSpPr>
        <p:spPr>
          <a:xfrm>
            <a:off x="3636963" y="2254250"/>
            <a:ext cx="182562"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5" name="Chevron 7"/>
          <p:cNvSpPr/>
          <p:nvPr/>
        </p:nvSpPr>
        <p:spPr>
          <a:xfrm>
            <a:off x="3449638" y="2254250"/>
            <a:ext cx="18415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a:xfrm>
            <a:off x="722376" y="794784"/>
            <a:ext cx="7772400" cy="13716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198784"/>
            <a:ext cx="4572000" cy="1091166"/>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89CF6970-9139-4012-B91E-7359C19DE130}" type="datetimeFigureOut">
              <a:rPr lang="en-US"/>
              <a:pPr>
                <a:defRPr/>
              </a:pPr>
              <a:t>11/19/2018</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DB0B8CD1-CC99-4CEF-B341-8B6497CF8D5F}" type="slidenum">
              <a:rPr lang="es-CL"/>
              <a:pPr>
                <a:defRPr/>
              </a:pPr>
              <a:t>‹Nº›</a:t>
            </a:fld>
            <a:endParaRPr lang="es-C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extLst/>
          </a:lstStyle>
          <a:p>
            <a:pPr>
              <a:defRPr/>
            </a:pPr>
            <a:fld id="{B0AF7CC6-8141-46F0-A71E-4E9292DC9A12}" type="datetimeFigureOut">
              <a:rPr lang="en-US"/>
              <a:pPr>
                <a:defRPr/>
              </a:pPr>
              <a:t>11/19/2018</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D0D82955-F73C-4A9C-8002-927DE5AA2256}" type="slidenum">
              <a:rPr lang="es-CL"/>
              <a:pPr>
                <a:defRPr/>
              </a:pPr>
              <a:t>‹Nº›</a:t>
            </a:fld>
            <a:endParaRPr lang="es-CL"/>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fld id="{10AC836D-FCCA-439D-9A0B-489E69100720}" type="datetimeFigureOut">
              <a:rPr lang="en-US"/>
              <a:pPr>
                <a:defRPr/>
              </a:pPr>
              <a:t>11/19/2018</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E55938FD-6643-49C7-A072-62FEF55F61D4}" type="slidenum">
              <a:rPr lang="es-CL"/>
              <a:pPr>
                <a:defRPr/>
              </a:pPr>
              <a:t>‹Nº›</a:t>
            </a:fld>
            <a:endParaRPr lang="es-CL"/>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extLst/>
          </a:lstStyle>
          <a:p>
            <a:pPr>
              <a:defRPr/>
            </a:pPr>
            <a:fld id="{3C93FEAE-2866-41C6-A8FE-302DC884360E}" type="datetimeFigureOut">
              <a:rPr lang="en-US"/>
              <a:pPr>
                <a:defRPr/>
              </a:pPr>
              <a:t>11/19/2018</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846A84A1-BA6D-4FFB-971A-9F61235DE671}" type="slidenum">
              <a:rPr lang="es-CL"/>
              <a:pPr>
                <a:defRPr/>
              </a:pPr>
              <a:t>‹Nº›</a:t>
            </a:fld>
            <a:endParaRPr lang="es-CL"/>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56AB2A25-8F58-4B0E-A035-D7ABAF23E49F}" type="datetimeFigureOut">
              <a:rPr lang="en-US"/>
              <a:pPr>
                <a:defRPr/>
              </a:pPr>
              <a:t>11/19/2018</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F4DBBD56-207C-48D0-A6AB-CF296F189738}" type="slidenum">
              <a:rPr lang="es-CL"/>
              <a:pPr>
                <a:defRPr/>
              </a:pPr>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fld id="{BF034284-6C95-4A95-A2B1-54933A813069}" type="datetimeFigureOut">
              <a:rPr lang="en-US"/>
              <a:pPr>
                <a:defRPr/>
              </a:pPr>
              <a:t>11/19/2018</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DAC70800-2A30-45CC-8505-6E0570701E91}" type="slidenum">
              <a:rPr lang="es-CL"/>
              <a:pPr>
                <a:defRPr/>
              </a:pPr>
              <a:t>‹Nº›</a:t>
            </a:fld>
            <a:endParaRPr lang="es-CL"/>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Freeform 7"/>
          <p:cNvSpPr>
            <a:spLocks/>
          </p:cNvSpPr>
          <p:nvPr/>
        </p:nvSpPr>
        <p:spPr bwMode="auto">
          <a:xfrm>
            <a:off x="500063" y="4459288"/>
            <a:ext cx="4940300" cy="690562"/>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Freeform 8"/>
          <p:cNvSpPr>
            <a:spLocks/>
          </p:cNvSpPr>
          <p:nvPr/>
        </p:nvSpPr>
        <p:spPr bwMode="auto">
          <a:xfrm>
            <a:off x="485775" y="4454525"/>
            <a:ext cx="3690938"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Right Triangle 9"/>
          <p:cNvSpPr>
            <a:spLocks/>
          </p:cNvSpPr>
          <p:nvPr/>
        </p:nvSpPr>
        <p:spPr bwMode="auto">
          <a:xfrm>
            <a:off x="-6042" y="4343440"/>
            <a:ext cx="3402314" cy="810651"/>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3741738"/>
            <a:ext cx="182563"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10" name="Chevron 12"/>
          <p:cNvSpPr/>
          <p:nvPr/>
        </p:nvSpPr>
        <p:spPr>
          <a:xfrm>
            <a:off x="8477250" y="3741738"/>
            <a:ext cx="182563"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4082552"/>
            <a:ext cx="7162800" cy="486174"/>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A32FAF90-E6A2-4445-BC86-5E167F650056}" type="datetimeFigureOut">
              <a:rPr lang="en-US"/>
              <a:pPr>
                <a:defRPr/>
              </a:pPr>
              <a:t>11/19/2018</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pPr>
              <a:defRPr/>
            </a:pPr>
            <a:fld id="{DC9A0EF9-F1EB-44B5-8228-CAFD1AF31C57}" type="slidenum">
              <a:rPr lang="es-CL"/>
              <a:pPr>
                <a:defRPr/>
              </a:pPr>
              <a:t>‹Nº›</a:t>
            </a:fld>
            <a:endParaRPr lang="es-CL"/>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500063" y="4459288"/>
            <a:ext cx="4940300" cy="690562"/>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Freeform 11"/>
          <p:cNvSpPr>
            <a:spLocks/>
          </p:cNvSpPr>
          <p:nvPr/>
        </p:nvSpPr>
        <p:spPr bwMode="auto">
          <a:xfrm>
            <a:off x="485775" y="4454525"/>
            <a:ext cx="3690938"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Right Triangle 13"/>
          <p:cNvSpPr>
            <a:spLocks/>
          </p:cNvSpPr>
          <p:nvPr/>
        </p:nvSpPr>
        <p:spPr bwMode="auto">
          <a:xfrm>
            <a:off x="-6042" y="4343440"/>
            <a:ext cx="3402314" cy="810651"/>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6375"/>
            <a:ext cx="8229600" cy="85725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1112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4805363"/>
            <a:ext cx="1919288" cy="274637"/>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cs typeface="+mn-cs"/>
              </a:defRPr>
            </a:lvl1pPr>
            <a:extLst/>
          </a:lstStyle>
          <a:p>
            <a:pPr>
              <a:defRPr/>
            </a:pPr>
            <a:fld id="{A3A6E3B8-98E0-4963-9C90-D55E33D18666}" type="datetimeFigureOut">
              <a:rPr lang="en-US"/>
              <a:pPr>
                <a:defRPr/>
              </a:pPr>
              <a:t>11/19/2018</a:t>
            </a:fld>
            <a:endParaRPr lang="en-US" dirty="0"/>
          </a:p>
        </p:txBody>
      </p:sp>
      <p:sp>
        <p:nvSpPr>
          <p:cNvPr id="22" name="Footer Placeholder 21"/>
          <p:cNvSpPr>
            <a:spLocks noGrp="1"/>
          </p:cNvSpPr>
          <p:nvPr>
            <p:ph type="ftr" sz="quarter" idx="3"/>
          </p:nvPr>
        </p:nvSpPr>
        <p:spPr>
          <a:xfrm>
            <a:off x="4379913" y="4805363"/>
            <a:ext cx="2351087" cy="274637"/>
          </a:xfrm>
          <a:prstGeom prst="rect">
            <a:avLst/>
          </a:prstGeom>
        </p:spPr>
        <p:txBody>
          <a:bodyPr vert="horz" anchor="b"/>
          <a:lstStyle>
            <a:lvl1pPr algn="r" eaLnBrk="1" fontAlgn="auto" latinLnBrk="0" hangingPunct="1">
              <a:spcBef>
                <a:spcPts val="0"/>
              </a:spcBef>
              <a:spcAft>
                <a:spcPts val="0"/>
              </a:spcAft>
              <a:defRPr kumimoji="0" sz="1000" dirty="0">
                <a:solidFill>
                  <a:schemeClr val="tx1"/>
                </a:solidFill>
                <a:latin typeface="+mn-lt"/>
                <a:cs typeface="+mn-cs"/>
              </a:defRPr>
            </a:lvl1pPr>
            <a:extLst/>
          </a:lstStyle>
          <a:p>
            <a:pPr>
              <a:defRPr/>
            </a:pPr>
            <a:endParaRPr lang="en-US"/>
          </a:p>
        </p:txBody>
      </p:sp>
      <p:sp>
        <p:nvSpPr>
          <p:cNvPr id="18" name="Slide Number Placeholder 17"/>
          <p:cNvSpPr>
            <a:spLocks noGrp="1"/>
          </p:cNvSpPr>
          <p:nvPr>
            <p:ph type="sldNum" sz="quarter" idx="4"/>
          </p:nvPr>
        </p:nvSpPr>
        <p:spPr>
          <a:xfrm>
            <a:off x="8647113" y="4805363"/>
            <a:ext cx="366712" cy="274637"/>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cs typeface="+mn-cs"/>
              </a:defRPr>
            </a:lvl1pPr>
            <a:extLst/>
          </a:lstStyle>
          <a:p>
            <a:pPr>
              <a:defRPr/>
            </a:pPr>
            <a:fld id="{FA4BDEAA-E4E7-4530-98A5-EB1407F69B9C}" type="slidenum">
              <a:rPr lang="es-CL"/>
              <a:pPr>
                <a:defRPr/>
              </a:pPr>
              <a:t>‹Nº›</a:t>
            </a:fld>
            <a:endParaRPr lang="es-CL"/>
          </a:p>
        </p:txBody>
      </p:sp>
    </p:spTree>
  </p:cSld>
  <p:clrMap bg1="lt1" tx1="dk1" bg2="lt2" tx2="dk2" accent1="accent1" accent2="accent2" accent3="accent3" accent4="accent4" accent5="accent5" accent6="accent6" hlink="hlink" folHlink="folHlink"/>
  <p:sldLayoutIdLst>
    <p:sldLayoutId id="2147483761" r:id="rId1"/>
    <p:sldLayoutId id="2147483757" r:id="rId2"/>
    <p:sldLayoutId id="2147483762" r:id="rId3"/>
    <p:sldLayoutId id="2147483763" r:id="rId4"/>
    <p:sldLayoutId id="2147483764" r:id="rId5"/>
    <p:sldLayoutId id="2147483765" r:id="rId6"/>
    <p:sldLayoutId id="2147483758" r:id="rId7"/>
    <p:sldLayoutId id="2147483766" r:id="rId8"/>
    <p:sldLayoutId id="2147483767" r:id="rId9"/>
    <p:sldLayoutId id="2147483759" r:id="rId10"/>
    <p:sldLayoutId id="2147483760" r:id="rId11"/>
  </p:sldLayoutIdLst>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image" Target="../media/image16.jfif"/><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fecha 7">
            <a:extLst>
              <a:ext uri="{FF2B5EF4-FFF2-40B4-BE49-F238E27FC236}">
                <a16:creationId xmlns:a16="http://schemas.microsoft.com/office/drawing/2014/main" id="{CE3D88D6-2655-4B61-95A2-83ADA4D33DC0}"/>
              </a:ext>
            </a:extLst>
          </p:cNvPr>
          <p:cNvSpPr>
            <a:spLocks noGrp="1"/>
          </p:cNvSpPr>
          <p:nvPr>
            <p:ph type="dt" sz="half" idx="10"/>
          </p:nvPr>
        </p:nvSpPr>
        <p:spPr>
          <a:xfrm>
            <a:off x="6804248" y="4718980"/>
            <a:ext cx="1919288" cy="274637"/>
          </a:xfrm>
        </p:spPr>
        <p:txBody>
          <a:bodyPr/>
          <a:lstStyle/>
          <a:p>
            <a:pPr algn="r">
              <a:defRPr/>
            </a:pPr>
            <a:r>
              <a:rPr lang="en-US" dirty="0"/>
              <a:t>19/11/2018</a:t>
            </a:r>
          </a:p>
        </p:txBody>
      </p:sp>
      <p:sp>
        <p:nvSpPr>
          <p:cNvPr id="9" name="Marcador de pie de página 8">
            <a:extLst>
              <a:ext uri="{FF2B5EF4-FFF2-40B4-BE49-F238E27FC236}">
                <a16:creationId xmlns:a16="http://schemas.microsoft.com/office/drawing/2014/main" id="{9EE68FA3-95CC-4945-AB6B-89E6278359A9}"/>
              </a:ext>
            </a:extLst>
          </p:cNvPr>
          <p:cNvSpPr>
            <a:spLocks noGrp="1"/>
          </p:cNvSpPr>
          <p:nvPr>
            <p:ph type="ftr" sz="quarter" idx="11"/>
          </p:nvPr>
        </p:nvSpPr>
        <p:spPr>
          <a:xfrm>
            <a:off x="107504" y="4718980"/>
            <a:ext cx="2351087" cy="408782"/>
          </a:xfrm>
        </p:spPr>
        <p:txBody>
          <a:bodyPr/>
          <a:lstStyle/>
          <a:p>
            <a:pPr algn="l">
              <a:defRPr/>
            </a:pPr>
            <a:r>
              <a:rPr lang="en-US" sz="1200" dirty="0">
                <a:solidFill>
                  <a:srgbClr val="FFFF00"/>
                </a:solidFill>
              </a:rPr>
              <a:t>Container Monitoring System</a:t>
            </a:r>
          </a:p>
          <a:p>
            <a:pPr algn="ctr">
              <a:defRPr/>
            </a:pPr>
            <a:r>
              <a:rPr lang="en-US" sz="1200" dirty="0">
                <a:solidFill>
                  <a:srgbClr val="FFFF00"/>
                </a:solidFill>
              </a:rPr>
              <a:t>for multimodal transport</a:t>
            </a:r>
          </a:p>
        </p:txBody>
      </p:sp>
      <p:sp>
        <p:nvSpPr>
          <p:cNvPr id="10" name="Marcador de número de diapositiva 9">
            <a:extLst>
              <a:ext uri="{FF2B5EF4-FFF2-40B4-BE49-F238E27FC236}">
                <a16:creationId xmlns:a16="http://schemas.microsoft.com/office/drawing/2014/main" id="{F2931CA2-1436-4C13-A35D-9B0DA5E4BA22}"/>
              </a:ext>
            </a:extLst>
          </p:cNvPr>
          <p:cNvSpPr>
            <a:spLocks noGrp="1"/>
          </p:cNvSpPr>
          <p:nvPr>
            <p:ph type="sldNum" sz="quarter" idx="12"/>
          </p:nvPr>
        </p:nvSpPr>
        <p:spPr>
          <a:xfrm>
            <a:off x="8676456" y="4718980"/>
            <a:ext cx="366712" cy="274637"/>
          </a:xfrm>
        </p:spPr>
        <p:txBody>
          <a:bodyPr/>
          <a:lstStyle/>
          <a:p>
            <a:pPr>
              <a:defRPr/>
            </a:pPr>
            <a:fld id="{EA41D605-EA92-4852-AAD0-E9D4C1E6D1B6}" type="slidenum">
              <a:rPr lang="en-US" smtClean="0"/>
              <a:pPr>
                <a:defRPr/>
              </a:pPr>
              <a:t>1</a:t>
            </a:fld>
            <a:endParaRPr lang="en-US" dirty="0"/>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4515966"/>
          </a:xfrm>
          <a:prstGeom prst="rect">
            <a:avLst/>
          </a:prstGeom>
        </p:spPr>
      </p:pic>
      <p:pic>
        <p:nvPicPr>
          <p:cNvPr id="11" name="Imagen 4">
            <a:extLst>
              <a:ext uri="{FF2B5EF4-FFF2-40B4-BE49-F238E27FC236}">
                <a16:creationId xmlns:a16="http://schemas.microsoft.com/office/drawing/2014/main" id="{F2B6C035-158D-447D-95B6-190747E972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7944" y="4517145"/>
            <a:ext cx="1584176" cy="326432"/>
          </a:xfrm>
          <a:prstGeom prst="rect">
            <a:avLst/>
          </a:prstGeom>
        </p:spPr>
      </p:pic>
      <p:pic>
        <p:nvPicPr>
          <p:cNvPr id="12" name="Imagen 6">
            <a:extLst>
              <a:ext uri="{FF2B5EF4-FFF2-40B4-BE49-F238E27FC236}">
                <a16:creationId xmlns:a16="http://schemas.microsoft.com/office/drawing/2014/main" id="{36265CF5-FB83-4EAF-AAB8-4060D39249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1960" y="4751162"/>
            <a:ext cx="936104" cy="3923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fecha 7">
            <a:extLst>
              <a:ext uri="{FF2B5EF4-FFF2-40B4-BE49-F238E27FC236}">
                <a16:creationId xmlns:a16="http://schemas.microsoft.com/office/drawing/2014/main" id="{CE3D88D6-2655-4B61-95A2-83ADA4D33DC0}"/>
              </a:ext>
            </a:extLst>
          </p:cNvPr>
          <p:cNvSpPr>
            <a:spLocks noGrp="1"/>
          </p:cNvSpPr>
          <p:nvPr>
            <p:ph type="dt" sz="half" idx="10"/>
          </p:nvPr>
        </p:nvSpPr>
        <p:spPr>
          <a:xfrm>
            <a:off x="6804248" y="4718980"/>
            <a:ext cx="1919288" cy="274637"/>
          </a:xfrm>
        </p:spPr>
        <p:txBody>
          <a:bodyPr/>
          <a:lstStyle/>
          <a:p>
            <a:pPr algn="r">
              <a:defRPr/>
            </a:pPr>
            <a:r>
              <a:rPr lang="en-US" dirty="0"/>
              <a:t>19/11/2018</a:t>
            </a:r>
          </a:p>
        </p:txBody>
      </p:sp>
      <p:sp>
        <p:nvSpPr>
          <p:cNvPr id="9" name="Marcador de pie de página 8">
            <a:extLst>
              <a:ext uri="{FF2B5EF4-FFF2-40B4-BE49-F238E27FC236}">
                <a16:creationId xmlns:a16="http://schemas.microsoft.com/office/drawing/2014/main" id="{9EE68FA3-95CC-4945-AB6B-89E6278359A9}"/>
              </a:ext>
            </a:extLst>
          </p:cNvPr>
          <p:cNvSpPr>
            <a:spLocks noGrp="1"/>
          </p:cNvSpPr>
          <p:nvPr>
            <p:ph type="ftr" sz="quarter" idx="11"/>
          </p:nvPr>
        </p:nvSpPr>
        <p:spPr>
          <a:xfrm>
            <a:off x="107504" y="4718980"/>
            <a:ext cx="2351087" cy="408782"/>
          </a:xfrm>
        </p:spPr>
        <p:txBody>
          <a:bodyPr/>
          <a:lstStyle/>
          <a:p>
            <a:pPr algn="l">
              <a:defRPr/>
            </a:pPr>
            <a:r>
              <a:rPr lang="en-US" sz="1200" dirty="0">
                <a:solidFill>
                  <a:srgbClr val="FFFF00"/>
                </a:solidFill>
              </a:rPr>
              <a:t>Container Monitoring System</a:t>
            </a:r>
          </a:p>
          <a:p>
            <a:pPr algn="ctr">
              <a:defRPr/>
            </a:pPr>
            <a:r>
              <a:rPr lang="en-US" sz="1200" dirty="0">
                <a:solidFill>
                  <a:srgbClr val="FFFF00"/>
                </a:solidFill>
              </a:rPr>
              <a:t>for multimodal transport</a:t>
            </a:r>
          </a:p>
        </p:txBody>
      </p:sp>
      <p:sp>
        <p:nvSpPr>
          <p:cNvPr id="10" name="Marcador de número de diapositiva 9">
            <a:extLst>
              <a:ext uri="{FF2B5EF4-FFF2-40B4-BE49-F238E27FC236}">
                <a16:creationId xmlns:a16="http://schemas.microsoft.com/office/drawing/2014/main" id="{F2931CA2-1436-4C13-A35D-9B0DA5E4BA22}"/>
              </a:ext>
            </a:extLst>
          </p:cNvPr>
          <p:cNvSpPr>
            <a:spLocks noGrp="1"/>
          </p:cNvSpPr>
          <p:nvPr>
            <p:ph type="sldNum" sz="quarter" idx="12"/>
          </p:nvPr>
        </p:nvSpPr>
        <p:spPr>
          <a:xfrm>
            <a:off x="8676456" y="4718980"/>
            <a:ext cx="366712" cy="274637"/>
          </a:xfrm>
        </p:spPr>
        <p:txBody>
          <a:bodyPr/>
          <a:lstStyle/>
          <a:p>
            <a:pPr>
              <a:defRPr/>
            </a:pPr>
            <a:fld id="{EA41D605-EA92-4852-AAD0-E9D4C1E6D1B6}" type="slidenum">
              <a:rPr lang="en-US" smtClean="0"/>
              <a:pPr>
                <a:defRPr/>
              </a:pPr>
              <a:t>10</a:t>
            </a:fld>
            <a:endParaRPr lang="en-US" dirty="0"/>
          </a:p>
        </p:txBody>
      </p:sp>
      <p:pic>
        <p:nvPicPr>
          <p:cNvPr id="14" name="Imagen 4">
            <a:extLst>
              <a:ext uri="{FF2B5EF4-FFF2-40B4-BE49-F238E27FC236}">
                <a16:creationId xmlns:a16="http://schemas.microsoft.com/office/drawing/2014/main" id="{F2B6C035-158D-447D-95B6-190747E972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92693"/>
            <a:ext cx="1584176" cy="326432"/>
          </a:xfrm>
          <a:prstGeom prst="rect">
            <a:avLst/>
          </a:prstGeom>
        </p:spPr>
      </p:pic>
      <p:pic>
        <p:nvPicPr>
          <p:cNvPr id="15" name="Imagen 6">
            <a:extLst>
              <a:ext uri="{FF2B5EF4-FFF2-40B4-BE49-F238E27FC236}">
                <a16:creationId xmlns:a16="http://schemas.microsoft.com/office/drawing/2014/main" id="{36265CF5-FB83-4EAF-AAB8-4060D39249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326710"/>
            <a:ext cx="936104" cy="392338"/>
          </a:xfrm>
          <a:prstGeom prst="rect">
            <a:avLst/>
          </a:prstGeom>
        </p:spPr>
      </p:pic>
      <p:sp>
        <p:nvSpPr>
          <p:cNvPr id="12" name="12 Rectángulo">
            <a:extLst>
              <a:ext uri="{FF2B5EF4-FFF2-40B4-BE49-F238E27FC236}">
                <a16:creationId xmlns:a16="http://schemas.microsoft.com/office/drawing/2014/main" id="{3BD10372-4EE7-4201-8D60-2904D246DBA4}"/>
              </a:ext>
            </a:extLst>
          </p:cNvPr>
          <p:cNvSpPr/>
          <p:nvPr/>
        </p:nvSpPr>
        <p:spPr>
          <a:xfrm>
            <a:off x="3347864" y="149883"/>
            <a:ext cx="3600400" cy="461665"/>
          </a:xfrm>
          <a:prstGeom prst="rect">
            <a:avLst/>
          </a:prstGeom>
        </p:spPr>
        <p:txBody>
          <a:bodyPr wrap="square">
            <a:spAutoFit/>
          </a:bodyPr>
          <a:lstStyle/>
          <a:p>
            <a:r>
              <a:rPr lang="en-US" sz="2400" dirty="0"/>
              <a:t>Una </a:t>
            </a:r>
            <a:r>
              <a:rPr lang="en-US" sz="2400" dirty="0" err="1"/>
              <a:t>solución</a:t>
            </a:r>
            <a:r>
              <a:rPr lang="en-US" sz="2400" dirty="0"/>
              <a:t> </a:t>
            </a:r>
            <a:r>
              <a:rPr lang="en-US" sz="2400" dirty="0" err="1"/>
              <a:t>escalable</a:t>
            </a:r>
            <a:endParaRPr lang="es-CL" sz="2400" dirty="0"/>
          </a:p>
        </p:txBody>
      </p:sp>
      <p:pic>
        <p:nvPicPr>
          <p:cNvPr id="6" name="Imagen 5">
            <a:extLst>
              <a:ext uri="{FF2B5EF4-FFF2-40B4-BE49-F238E27FC236}">
                <a16:creationId xmlns:a16="http://schemas.microsoft.com/office/drawing/2014/main" id="{8C3DB6CD-3CDC-43C2-B142-1FD3C8E0E7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3808" y="611548"/>
            <a:ext cx="4248472" cy="3103562"/>
          </a:xfrm>
          <a:prstGeom prst="rect">
            <a:avLst/>
          </a:prstGeom>
        </p:spPr>
      </p:pic>
    </p:spTree>
    <p:extLst>
      <p:ext uri="{BB962C8B-B14F-4D97-AF65-F5344CB8AC3E}">
        <p14:creationId xmlns:p14="http://schemas.microsoft.com/office/powerpoint/2010/main" val="3627962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fecha 7">
            <a:extLst>
              <a:ext uri="{FF2B5EF4-FFF2-40B4-BE49-F238E27FC236}">
                <a16:creationId xmlns:a16="http://schemas.microsoft.com/office/drawing/2014/main" id="{CE3D88D6-2655-4B61-95A2-83ADA4D33DC0}"/>
              </a:ext>
            </a:extLst>
          </p:cNvPr>
          <p:cNvSpPr>
            <a:spLocks noGrp="1"/>
          </p:cNvSpPr>
          <p:nvPr>
            <p:ph type="dt" sz="half" idx="10"/>
          </p:nvPr>
        </p:nvSpPr>
        <p:spPr>
          <a:xfrm>
            <a:off x="6804248" y="4718980"/>
            <a:ext cx="1919288" cy="274637"/>
          </a:xfrm>
        </p:spPr>
        <p:txBody>
          <a:bodyPr/>
          <a:lstStyle/>
          <a:p>
            <a:pPr algn="r">
              <a:defRPr/>
            </a:pPr>
            <a:r>
              <a:rPr lang="en-US" dirty="0"/>
              <a:t>19/11/2018</a:t>
            </a:r>
          </a:p>
        </p:txBody>
      </p:sp>
      <p:sp>
        <p:nvSpPr>
          <p:cNvPr id="9" name="Marcador de pie de página 8">
            <a:extLst>
              <a:ext uri="{FF2B5EF4-FFF2-40B4-BE49-F238E27FC236}">
                <a16:creationId xmlns:a16="http://schemas.microsoft.com/office/drawing/2014/main" id="{9EE68FA3-95CC-4945-AB6B-89E6278359A9}"/>
              </a:ext>
            </a:extLst>
          </p:cNvPr>
          <p:cNvSpPr>
            <a:spLocks noGrp="1"/>
          </p:cNvSpPr>
          <p:nvPr>
            <p:ph type="ftr" sz="quarter" idx="11"/>
          </p:nvPr>
        </p:nvSpPr>
        <p:spPr>
          <a:xfrm>
            <a:off x="107504" y="4718980"/>
            <a:ext cx="2351087" cy="408782"/>
          </a:xfrm>
        </p:spPr>
        <p:txBody>
          <a:bodyPr/>
          <a:lstStyle/>
          <a:p>
            <a:pPr algn="l">
              <a:defRPr/>
            </a:pPr>
            <a:r>
              <a:rPr lang="en-US" sz="1200" dirty="0">
                <a:solidFill>
                  <a:srgbClr val="FFFF00"/>
                </a:solidFill>
              </a:rPr>
              <a:t>Container Monitoring System</a:t>
            </a:r>
          </a:p>
          <a:p>
            <a:pPr algn="ctr">
              <a:defRPr/>
            </a:pPr>
            <a:r>
              <a:rPr lang="en-US" sz="1200" dirty="0">
                <a:solidFill>
                  <a:srgbClr val="FFFF00"/>
                </a:solidFill>
              </a:rPr>
              <a:t>for multimodal transport</a:t>
            </a:r>
          </a:p>
        </p:txBody>
      </p:sp>
      <p:sp>
        <p:nvSpPr>
          <p:cNvPr id="10" name="Marcador de número de diapositiva 9">
            <a:extLst>
              <a:ext uri="{FF2B5EF4-FFF2-40B4-BE49-F238E27FC236}">
                <a16:creationId xmlns:a16="http://schemas.microsoft.com/office/drawing/2014/main" id="{F2931CA2-1436-4C13-A35D-9B0DA5E4BA22}"/>
              </a:ext>
            </a:extLst>
          </p:cNvPr>
          <p:cNvSpPr>
            <a:spLocks noGrp="1"/>
          </p:cNvSpPr>
          <p:nvPr>
            <p:ph type="sldNum" sz="quarter" idx="12"/>
          </p:nvPr>
        </p:nvSpPr>
        <p:spPr>
          <a:xfrm>
            <a:off x="8676456" y="4718980"/>
            <a:ext cx="366712" cy="274637"/>
          </a:xfrm>
        </p:spPr>
        <p:txBody>
          <a:bodyPr/>
          <a:lstStyle/>
          <a:p>
            <a:pPr>
              <a:defRPr/>
            </a:pPr>
            <a:fld id="{EA41D605-EA92-4852-AAD0-E9D4C1E6D1B6}" type="slidenum">
              <a:rPr lang="en-US" smtClean="0"/>
              <a:pPr>
                <a:defRPr/>
              </a:pPr>
              <a:t>11</a:t>
            </a:fld>
            <a:endParaRPr lang="en-US" dirty="0"/>
          </a:p>
        </p:txBody>
      </p:sp>
      <p:sp>
        <p:nvSpPr>
          <p:cNvPr id="13" name="12 Rectángulo"/>
          <p:cNvSpPr/>
          <p:nvPr/>
        </p:nvSpPr>
        <p:spPr>
          <a:xfrm>
            <a:off x="3059830" y="257383"/>
            <a:ext cx="3777271" cy="461665"/>
          </a:xfrm>
          <a:prstGeom prst="rect">
            <a:avLst/>
          </a:prstGeom>
        </p:spPr>
        <p:txBody>
          <a:bodyPr wrap="square">
            <a:spAutoFit/>
          </a:bodyPr>
          <a:lstStyle/>
          <a:p>
            <a:r>
              <a:rPr lang="en-US" sz="2400" dirty="0" err="1"/>
              <a:t>Revisión</a:t>
            </a:r>
            <a:r>
              <a:rPr lang="en-US" sz="2400" dirty="0"/>
              <a:t> de la </a:t>
            </a:r>
            <a:r>
              <a:rPr lang="en-US" sz="2400" dirty="0" err="1"/>
              <a:t>solución</a:t>
            </a:r>
            <a:endParaRPr lang="es-CL" sz="2400" dirty="0"/>
          </a:p>
        </p:txBody>
      </p:sp>
      <p:pic>
        <p:nvPicPr>
          <p:cNvPr id="14" name="Imagen 4">
            <a:extLst>
              <a:ext uri="{FF2B5EF4-FFF2-40B4-BE49-F238E27FC236}">
                <a16:creationId xmlns:a16="http://schemas.microsoft.com/office/drawing/2014/main" id="{F2B6C035-158D-447D-95B6-190747E972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92693"/>
            <a:ext cx="1584176" cy="326432"/>
          </a:xfrm>
          <a:prstGeom prst="rect">
            <a:avLst/>
          </a:prstGeom>
        </p:spPr>
      </p:pic>
      <p:pic>
        <p:nvPicPr>
          <p:cNvPr id="15" name="Imagen 6">
            <a:extLst>
              <a:ext uri="{FF2B5EF4-FFF2-40B4-BE49-F238E27FC236}">
                <a16:creationId xmlns:a16="http://schemas.microsoft.com/office/drawing/2014/main" id="{36265CF5-FB83-4EAF-AAB8-4060D39249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326710"/>
            <a:ext cx="936104" cy="392338"/>
          </a:xfrm>
          <a:prstGeom prst="rect">
            <a:avLst/>
          </a:prstGeom>
        </p:spPr>
      </p:pic>
      <p:pic>
        <p:nvPicPr>
          <p:cNvPr id="2" name="1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536" y="719048"/>
            <a:ext cx="8010945" cy="2979440"/>
          </a:xfrm>
          <a:prstGeom prst="rect">
            <a:avLst/>
          </a:prstGeom>
        </p:spPr>
      </p:pic>
    </p:spTree>
    <p:extLst>
      <p:ext uri="{BB962C8B-B14F-4D97-AF65-F5344CB8AC3E}">
        <p14:creationId xmlns:p14="http://schemas.microsoft.com/office/powerpoint/2010/main" val="3581868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fecha 7">
            <a:extLst>
              <a:ext uri="{FF2B5EF4-FFF2-40B4-BE49-F238E27FC236}">
                <a16:creationId xmlns:a16="http://schemas.microsoft.com/office/drawing/2014/main" id="{CE3D88D6-2655-4B61-95A2-83ADA4D33DC0}"/>
              </a:ext>
            </a:extLst>
          </p:cNvPr>
          <p:cNvSpPr>
            <a:spLocks noGrp="1"/>
          </p:cNvSpPr>
          <p:nvPr>
            <p:ph type="dt" sz="half" idx="10"/>
          </p:nvPr>
        </p:nvSpPr>
        <p:spPr>
          <a:xfrm>
            <a:off x="6804248" y="4718980"/>
            <a:ext cx="1919288" cy="274637"/>
          </a:xfrm>
        </p:spPr>
        <p:txBody>
          <a:bodyPr/>
          <a:lstStyle/>
          <a:p>
            <a:pPr algn="r">
              <a:defRPr/>
            </a:pPr>
            <a:r>
              <a:rPr lang="en-US" dirty="0"/>
              <a:t>19/11/2018</a:t>
            </a:r>
          </a:p>
        </p:txBody>
      </p:sp>
      <p:sp>
        <p:nvSpPr>
          <p:cNvPr id="9" name="Marcador de pie de página 8">
            <a:extLst>
              <a:ext uri="{FF2B5EF4-FFF2-40B4-BE49-F238E27FC236}">
                <a16:creationId xmlns:a16="http://schemas.microsoft.com/office/drawing/2014/main" id="{9EE68FA3-95CC-4945-AB6B-89E6278359A9}"/>
              </a:ext>
            </a:extLst>
          </p:cNvPr>
          <p:cNvSpPr>
            <a:spLocks noGrp="1"/>
          </p:cNvSpPr>
          <p:nvPr>
            <p:ph type="ftr" sz="quarter" idx="11"/>
          </p:nvPr>
        </p:nvSpPr>
        <p:spPr>
          <a:xfrm>
            <a:off x="107504" y="4718980"/>
            <a:ext cx="2351087" cy="408782"/>
          </a:xfrm>
        </p:spPr>
        <p:txBody>
          <a:bodyPr/>
          <a:lstStyle/>
          <a:p>
            <a:pPr algn="l">
              <a:defRPr/>
            </a:pPr>
            <a:r>
              <a:rPr lang="en-US" sz="1200" dirty="0">
                <a:solidFill>
                  <a:srgbClr val="FFFF00"/>
                </a:solidFill>
              </a:rPr>
              <a:t>Container Monitoring System</a:t>
            </a:r>
          </a:p>
          <a:p>
            <a:pPr algn="ctr">
              <a:defRPr/>
            </a:pPr>
            <a:r>
              <a:rPr lang="en-US" sz="1200" dirty="0">
                <a:solidFill>
                  <a:srgbClr val="FFFF00"/>
                </a:solidFill>
              </a:rPr>
              <a:t>for multimodal transport</a:t>
            </a:r>
          </a:p>
        </p:txBody>
      </p:sp>
      <p:sp>
        <p:nvSpPr>
          <p:cNvPr id="10" name="Marcador de número de diapositiva 9">
            <a:extLst>
              <a:ext uri="{FF2B5EF4-FFF2-40B4-BE49-F238E27FC236}">
                <a16:creationId xmlns:a16="http://schemas.microsoft.com/office/drawing/2014/main" id="{F2931CA2-1436-4C13-A35D-9B0DA5E4BA22}"/>
              </a:ext>
            </a:extLst>
          </p:cNvPr>
          <p:cNvSpPr>
            <a:spLocks noGrp="1"/>
          </p:cNvSpPr>
          <p:nvPr>
            <p:ph type="sldNum" sz="quarter" idx="12"/>
          </p:nvPr>
        </p:nvSpPr>
        <p:spPr>
          <a:xfrm>
            <a:off x="8676456" y="4718980"/>
            <a:ext cx="366712" cy="274637"/>
          </a:xfrm>
        </p:spPr>
        <p:txBody>
          <a:bodyPr/>
          <a:lstStyle/>
          <a:p>
            <a:pPr>
              <a:defRPr/>
            </a:pPr>
            <a:fld id="{EA41D605-EA92-4852-AAD0-E9D4C1E6D1B6}" type="slidenum">
              <a:rPr lang="en-US" smtClean="0"/>
              <a:pPr>
                <a:defRPr/>
              </a:pPr>
              <a:t>12</a:t>
            </a:fld>
            <a:endParaRPr lang="en-US" dirty="0"/>
          </a:p>
        </p:txBody>
      </p:sp>
      <p:sp>
        <p:nvSpPr>
          <p:cNvPr id="13" name="12 Rectángulo"/>
          <p:cNvSpPr/>
          <p:nvPr/>
        </p:nvSpPr>
        <p:spPr>
          <a:xfrm>
            <a:off x="2195736" y="110262"/>
            <a:ext cx="5472608" cy="461665"/>
          </a:xfrm>
          <a:prstGeom prst="rect">
            <a:avLst/>
          </a:prstGeom>
        </p:spPr>
        <p:txBody>
          <a:bodyPr wrap="square">
            <a:spAutoFit/>
          </a:bodyPr>
          <a:lstStyle/>
          <a:p>
            <a:r>
              <a:rPr lang="en-US" sz="2400" dirty="0" err="1"/>
              <a:t>Revisión</a:t>
            </a:r>
            <a:r>
              <a:rPr lang="en-US" sz="2400" dirty="0"/>
              <a:t> de la </a:t>
            </a:r>
            <a:r>
              <a:rPr lang="en-US" sz="2400" dirty="0" err="1"/>
              <a:t>solución</a:t>
            </a:r>
            <a:r>
              <a:rPr lang="en-US" sz="2400" dirty="0"/>
              <a:t> - </a:t>
            </a:r>
            <a:r>
              <a:rPr lang="en-US" sz="2400" dirty="0" err="1"/>
              <a:t>IoT</a:t>
            </a:r>
            <a:r>
              <a:rPr lang="en-US" sz="2400" dirty="0"/>
              <a:t> Devices</a:t>
            </a:r>
            <a:endParaRPr lang="es-CL" sz="2400" dirty="0"/>
          </a:p>
        </p:txBody>
      </p:sp>
      <p:pic>
        <p:nvPicPr>
          <p:cNvPr id="14" name="Imagen 4">
            <a:extLst>
              <a:ext uri="{FF2B5EF4-FFF2-40B4-BE49-F238E27FC236}">
                <a16:creationId xmlns:a16="http://schemas.microsoft.com/office/drawing/2014/main" id="{F2B6C035-158D-447D-95B6-190747E972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92693"/>
            <a:ext cx="1584176" cy="326432"/>
          </a:xfrm>
          <a:prstGeom prst="rect">
            <a:avLst/>
          </a:prstGeom>
        </p:spPr>
      </p:pic>
      <p:pic>
        <p:nvPicPr>
          <p:cNvPr id="15" name="Imagen 6">
            <a:extLst>
              <a:ext uri="{FF2B5EF4-FFF2-40B4-BE49-F238E27FC236}">
                <a16:creationId xmlns:a16="http://schemas.microsoft.com/office/drawing/2014/main" id="{36265CF5-FB83-4EAF-AAB8-4060D39249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326710"/>
            <a:ext cx="936104" cy="392338"/>
          </a:xfrm>
          <a:prstGeom prst="rect">
            <a:avLst/>
          </a:prstGeom>
        </p:spPr>
      </p:pic>
      <p:pic>
        <p:nvPicPr>
          <p:cNvPr id="4" name="Imagen 3">
            <a:extLst>
              <a:ext uri="{FF2B5EF4-FFF2-40B4-BE49-F238E27FC236}">
                <a16:creationId xmlns:a16="http://schemas.microsoft.com/office/drawing/2014/main" id="{94DD576E-F786-43CE-8FCA-B4E5D0FA1F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7744" y="571927"/>
            <a:ext cx="4968552" cy="3207907"/>
          </a:xfrm>
          <a:prstGeom prst="rect">
            <a:avLst/>
          </a:prstGeom>
        </p:spPr>
      </p:pic>
    </p:spTree>
    <p:extLst>
      <p:ext uri="{BB962C8B-B14F-4D97-AF65-F5344CB8AC3E}">
        <p14:creationId xmlns:p14="http://schemas.microsoft.com/office/powerpoint/2010/main" val="2530388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fecha 7">
            <a:extLst>
              <a:ext uri="{FF2B5EF4-FFF2-40B4-BE49-F238E27FC236}">
                <a16:creationId xmlns:a16="http://schemas.microsoft.com/office/drawing/2014/main" id="{CE3D88D6-2655-4B61-95A2-83ADA4D33DC0}"/>
              </a:ext>
            </a:extLst>
          </p:cNvPr>
          <p:cNvSpPr>
            <a:spLocks noGrp="1"/>
          </p:cNvSpPr>
          <p:nvPr>
            <p:ph type="dt" sz="half" idx="10"/>
          </p:nvPr>
        </p:nvSpPr>
        <p:spPr>
          <a:xfrm>
            <a:off x="6804248" y="4718980"/>
            <a:ext cx="1919288" cy="274637"/>
          </a:xfrm>
        </p:spPr>
        <p:txBody>
          <a:bodyPr/>
          <a:lstStyle/>
          <a:p>
            <a:pPr algn="r">
              <a:defRPr/>
            </a:pPr>
            <a:r>
              <a:rPr lang="en-US" dirty="0"/>
              <a:t>19/11/2018</a:t>
            </a:r>
          </a:p>
        </p:txBody>
      </p:sp>
      <p:sp>
        <p:nvSpPr>
          <p:cNvPr id="9" name="Marcador de pie de página 8">
            <a:extLst>
              <a:ext uri="{FF2B5EF4-FFF2-40B4-BE49-F238E27FC236}">
                <a16:creationId xmlns:a16="http://schemas.microsoft.com/office/drawing/2014/main" id="{9EE68FA3-95CC-4945-AB6B-89E6278359A9}"/>
              </a:ext>
            </a:extLst>
          </p:cNvPr>
          <p:cNvSpPr>
            <a:spLocks noGrp="1"/>
          </p:cNvSpPr>
          <p:nvPr>
            <p:ph type="ftr" sz="quarter" idx="11"/>
          </p:nvPr>
        </p:nvSpPr>
        <p:spPr>
          <a:xfrm>
            <a:off x="107504" y="4718980"/>
            <a:ext cx="2351087" cy="408782"/>
          </a:xfrm>
        </p:spPr>
        <p:txBody>
          <a:bodyPr/>
          <a:lstStyle/>
          <a:p>
            <a:pPr algn="l">
              <a:defRPr/>
            </a:pPr>
            <a:r>
              <a:rPr lang="en-US" sz="1200" dirty="0">
                <a:solidFill>
                  <a:srgbClr val="FFFF00"/>
                </a:solidFill>
              </a:rPr>
              <a:t>Container Monitoring System</a:t>
            </a:r>
          </a:p>
          <a:p>
            <a:pPr algn="ctr">
              <a:defRPr/>
            </a:pPr>
            <a:r>
              <a:rPr lang="en-US" sz="1200" dirty="0">
                <a:solidFill>
                  <a:srgbClr val="FFFF00"/>
                </a:solidFill>
              </a:rPr>
              <a:t>for multimodal transport</a:t>
            </a:r>
          </a:p>
        </p:txBody>
      </p:sp>
      <p:sp>
        <p:nvSpPr>
          <p:cNvPr id="10" name="Marcador de número de diapositiva 9">
            <a:extLst>
              <a:ext uri="{FF2B5EF4-FFF2-40B4-BE49-F238E27FC236}">
                <a16:creationId xmlns:a16="http://schemas.microsoft.com/office/drawing/2014/main" id="{F2931CA2-1436-4C13-A35D-9B0DA5E4BA22}"/>
              </a:ext>
            </a:extLst>
          </p:cNvPr>
          <p:cNvSpPr>
            <a:spLocks noGrp="1"/>
          </p:cNvSpPr>
          <p:nvPr>
            <p:ph type="sldNum" sz="quarter" idx="12"/>
          </p:nvPr>
        </p:nvSpPr>
        <p:spPr>
          <a:xfrm>
            <a:off x="8676456" y="4718980"/>
            <a:ext cx="366712" cy="274637"/>
          </a:xfrm>
        </p:spPr>
        <p:txBody>
          <a:bodyPr/>
          <a:lstStyle/>
          <a:p>
            <a:pPr>
              <a:defRPr/>
            </a:pPr>
            <a:fld id="{EA41D605-EA92-4852-AAD0-E9D4C1E6D1B6}" type="slidenum">
              <a:rPr lang="en-US" smtClean="0"/>
              <a:pPr>
                <a:defRPr/>
              </a:pPr>
              <a:t>13</a:t>
            </a:fld>
            <a:endParaRPr lang="en-US" dirty="0"/>
          </a:p>
        </p:txBody>
      </p:sp>
      <p:sp>
        <p:nvSpPr>
          <p:cNvPr id="13" name="12 Rectángulo"/>
          <p:cNvSpPr/>
          <p:nvPr/>
        </p:nvSpPr>
        <p:spPr>
          <a:xfrm>
            <a:off x="2195736" y="110262"/>
            <a:ext cx="5472608" cy="461665"/>
          </a:xfrm>
          <a:prstGeom prst="rect">
            <a:avLst/>
          </a:prstGeom>
        </p:spPr>
        <p:txBody>
          <a:bodyPr wrap="square">
            <a:spAutoFit/>
          </a:bodyPr>
          <a:lstStyle/>
          <a:p>
            <a:r>
              <a:rPr lang="en-US" sz="2400" dirty="0" err="1"/>
              <a:t>Revisión</a:t>
            </a:r>
            <a:r>
              <a:rPr lang="en-US" sz="2400" dirty="0"/>
              <a:t> de la </a:t>
            </a:r>
            <a:r>
              <a:rPr lang="en-US" sz="2400" dirty="0" err="1"/>
              <a:t>solución</a:t>
            </a:r>
            <a:r>
              <a:rPr lang="en-US" sz="2400" dirty="0"/>
              <a:t> - </a:t>
            </a:r>
            <a:r>
              <a:rPr lang="en-US" sz="2400" dirty="0" err="1"/>
              <a:t>IoT</a:t>
            </a:r>
            <a:r>
              <a:rPr lang="en-US" sz="2400" dirty="0"/>
              <a:t> Devices</a:t>
            </a:r>
            <a:endParaRPr lang="es-CL" sz="2400" dirty="0"/>
          </a:p>
        </p:txBody>
      </p:sp>
      <p:pic>
        <p:nvPicPr>
          <p:cNvPr id="14" name="Imagen 4">
            <a:extLst>
              <a:ext uri="{FF2B5EF4-FFF2-40B4-BE49-F238E27FC236}">
                <a16:creationId xmlns:a16="http://schemas.microsoft.com/office/drawing/2014/main" id="{F2B6C035-158D-447D-95B6-190747E972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92693"/>
            <a:ext cx="1584176" cy="326432"/>
          </a:xfrm>
          <a:prstGeom prst="rect">
            <a:avLst/>
          </a:prstGeom>
        </p:spPr>
      </p:pic>
      <p:pic>
        <p:nvPicPr>
          <p:cNvPr id="15" name="Imagen 6">
            <a:extLst>
              <a:ext uri="{FF2B5EF4-FFF2-40B4-BE49-F238E27FC236}">
                <a16:creationId xmlns:a16="http://schemas.microsoft.com/office/drawing/2014/main" id="{36265CF5-FB83-4EAF-AAB8-4060D39249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326710"/>
            <a:ext cx="936104" cy="392338"/>
          </a:xfrm>
          <a:prstGeom prst="rect">
            <a:avLst/>
          </a:prstGeom>
        </p:spPr>
      </p:pic>
      <p:pic>
        <p:nvPicPr>
          <p:cNvPr id="2" name="1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1640" y="719048"/>
            <a:ext cx="6948772" cy="3004830"/>
          </a:xfrm>
          <a:prstGeom prst="rect">
            <a:avLst/>
          </a:prstGeom>
        </p:spPr>
      </p:pic>
    </p:spTree>
    <p:extLst>
      <p:ext uri="{BB962C8B-B14F-4D97-AF65-F5344CB8AC3E}">
        <p14:creationId xmlns:p14="http://schemas.microsoft.com/office/powerpoint/2010/main" val="545811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fecha 7">
            <a:extLst>
              <a:ext uri="{FF2B5EF4-FFF2-40B4-BE49-F238E27FC236}">
                <a16:creationId xmlns:a16="http://schemas.microsoft.com/office/drawing/2014/main" id="{CE3D88D6-2655-4B61-95A2-83ADA4D33DC0}"/>
              </a:ext>
            </a:extLst>
          </p:cNvPr>
          <p:cNvSpPr>
            <a:spLocks noGrp="1"/>
          </p:cNvSpPr>
          <p:nvPr>
            <p:ph type="dt" sz="half" idx="10"/>
          </p:nvPr>
        </p:nvSpPr>
        <p:spPr>
          <a:xfrm>
            <a:off x="6804248" y="4718980"/>
            <a:ext cx="1919288" cy="274637"/>
          </a:xfrm>
        </p:spPr>
        <p:txBody>
          <a:bodyPr/>
          <a:lstStyle/>
          <a:p>
            <a:pPr algn="r">
              <a:defRPr/>
            </a:pPr>
            <a:r>
              <a:rPr lang="en-US" dirty="0"/>
              <a:t>19/11/2018</a:t>
            </a:r>
          </a:p>
        </p:txBody>
      </p:sp>
      <p:sp>
        <p:nvSpPr>
          <p:cNvPr id="9" name="Marcador de pie de página 8">
            <a:extLst>
              <a:ext uri="{FF2B5EF4-FFF2-40B4-BE49-F238E27FC236}">
                <a16:creationId xmlns:a16="http://schemas.microsoft.com/office/drawing/2014/main" id="{9EE68FA3-95CC-4945-AB6B-89E6278359A9}"/>
              </a:ext>
            </a:extLst>
          </p:cNvPr>
          <p:cNvSpPr>
            <a:spLocks noGrp="1"/>
          </p:cNvSpPr>
          <p:nvPr>
            <p:ph type="ftr" sz="quarter" idx="11"/>
          </p:nvPr>
        </p:nvSpPr>
        <p:spPr>
          <a:xfrm>
            <a:off x="107504" y="4718980"/>
            <a:ext cx="2351087" cy="408782"/>
          </a:xfrm>
        </p:spPr>
        <p:txBody>
          <a:bodyPr/>
          <a:lstStyle/>
          <a:p>
            <a:pPr algn="l">
              <a:defRPr/>
            </a:pPr>
            <a:r>
              <a:rPr lang="en-US" sz="1200" dirty="0">
                <a:solidFill>
                  <a:srgbClr val="FFFF00"/>
                </a:solidFill>
              </a:rPr>
              <a:t>Container Monitoring System</a:t>
            </a:r>
          </a:p>
          <a:p>
            <a:pPr algn="ctr">
              <a:defRPr/>
            </a:pPr>
            <a:r>
              <a:rPr lang="en-US" sz="1200" dirty="0">
                <a:solidFill>
                  <a:srgbClr val="FFFF00"/>
                </a:solidFill>
              </a:rPr>
              <a:t>for multimodal transport</a:t>
            </a:r>
          </a:p>
        </p:txBody>
      </p:sp>
      <p:sp>
        <p:nvSpPr>
          <p:cNvPr id="10" name="Marcador de número de diapositiva 9">
            <a:extLst>
              <a:ext uri="{FF2B5EF4-FFF2-40B4-BE49-F238E27FC236}">
                <a16:creationId xmlns:a16="http://schemas.microsoft.com/office/drawing/2014/main" id="{F2931CA2-1436-4C13-A35D-9B0DA5E4BA22}"/>
              </a:ext>
            </a:extLst>
          </p:cNvPr>
          <p:cNvSpPr>
            <a:spLocks noGrp="1"/>
          </p:cNvSpPr>
          <p:nvPr>
            <p:ph type="sldNum" sz="quarter" idx="12"/>
          </p:nvPr>
        </p:nvSpPr>
        <p:spPr>
          <a:xfrm>
            <a:off x="8676456" y="4718980"/>
            <a:ext cx="366712" cy="274637"/>
          </a:xfrm>
        </p:spPr>
        <p:txBody>
          <a:bodyPr/>
          <a:lstStyle/>
          <a:p>
            <a:pPr>
              <a:defRPr/>
            </a:pPr>
            <a:fld id="{EA41D605-EA92-4852-AAD0-E9D4C1E6D1B6}" type="slidenum">
              <a:rPr lang="en-US" smtClean="0"/>
              <a:pPr>
                <a:defRPr/>
              </a:pPr>
              <a:t>14</a:t>
            </a:fld>
            <a:endParaRPr lang="en-US" dirty="0"/>
          </a:p>
        </p:txBody>
      </p:sp>
      <p:sp>
        <p:nvSpPr>
          <p:cNvPr id="13" name="12 Rectángulo"/>
          <p:cNvSpPr/>
          <p:nvPr/>
        </p:nvSpPr>
        <p:spPr>
          <a:xfrm>
            <a:off x="2195736" y="110262"/>
            <a:ext cx="5472608" cy="461665"/>
          </a:xfrm>
          <a:prstGeom prst="rect">
            <a:avLst/>
          </a:prstGeom>
        </p:spPr>
        <p:txBody>
          <a:bodyPr wrap="square">
            <a:spAutoFit/>
          </a:bodyPr>
          <a:lstStyle/>
          <a:p>
            <a:r>
              <a:rPr lang="en-US" sz="2400" dirty="0" err="1"/>
              <a:t>Revisión</a:t>
            </a:r>
            <a:r>
              <a:rPr lang="en-US" sz="2400" dirty="0"/>
              <a:t> de la </a:t>
            </a:r>
            <a:r>
              <a:rPr lang="en-US" sz="2400" dirty="0" err="1"/>
              <a:t>solución</a:t>
            </a:r>
            <a:r>
              <a:rPr lang="en-US" sz="2400" dirty="0"/>
              <a:t> - </a:t>
            </a:r>
            <a:r>
              <a:rPr lang="en-US" sz="2400" dirty="0" err="1"/>
              <a:t>IoT</a:t>
            </a:r>
            <a:r>
              <a:rPr lang="en-US" sz="2400" dirty="0"/>
              <a:t> Devices</a:t>
            </a:r>
            <a:endParaRPr lang="es-CL" sz="2400" dirty="0"/>
          </a:p>
        </p:txBody>
      </p:sp>
      <p:pic>
        <p:nvPicPr>
          <p:cNvPr id="14" name="Imagen 4">
            <a:extLst>
              <a:ext uri="{FF2B5EF4-FFF2-40B4-BE49-F238E27FC236}">
                <a16:creationId xmlns:a16="http://schemas.microsoft.com/office/drawing/2014/main" id="{F2B6C035-158D-447D-95B6-190747E972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92693"/>
            <a:ext cx="1584176" cy="326432"/>
          </a:xfrm>
          <a:prstGeom prst="rect">
            <a:avLst/>
          </a:prstGeom>
        </p:spPr>
      </p:pic>
      <p:pic>
        <p:nvPicPr>
          <p:cNvPr id="15" name="Imagen 6">
            <a:extLst>
              <a:ext uri="{FF2B5EF4-FFF2-40B4-BE49-F238E27FC236}">
                <a16:creationId xmlns:a16="http://schemas.microsoft.com/office/drawing/2014/main" id="{36265CF5-FB83-4EAF-AAB8-4060D39249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326710"/>
            <a:ext cx="936104" cy="392338"/>
          </a:xfrm>
          <a:prstGeom prst="rect">
            <a:avLst/>
          </a:prstGeom>
        </p:spPr>
      </p:pic>
      <p:pic>
        <p:nvPicPr>
          <p:cNvPr id="4" name="Imagen 3">
            <a:extLst>
              <a:ext uri="{FF2B5EF4-FFF2-40B4-BE49-F238E27FC236}">
                <a16:creationId xmlns:a16="http://schemas.microsoft.com/office/drawing/2014/main" id="{43ED42F1-622E-4DF4-AAE1-0371BF0D64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3808" y="627534"/>
            <a:ext cx="3672408" cy="3035956"/>
          </a:xfrm>
          <a:prstGeom prst="rect">
            <a:avLst/>
          </a:prstGeom>
        </p:spPr>
      </p:pic>
    </p:spTree>
    <p:extLst>
      <p:ext uri="{BB962C8B-B14F-4D97-AF65-F5344CB8AC3E}">
        <p14:creationId xmlns:p14="http://schemas.microsoft.com/office/powerpoint/2010/main" val="1971066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fecha 7">
            <a:extLst>
              <a:ext uri="{FF2B5EF4-FFF2-40B4-BE49-F238E27FC236}">
                <a16:creationId xmlns:a16="http://schemas.microsoft.com/office/drawing/2014/main" id="{CE3D88D6-2655-4B61-95A2-83ADA4D33DC0}"/>
              </a:ext>
            </a:extLst>
          </p:cNvPr>
          <p:cNvSpPr>
            <a:spLocks noGrp="1"/>
          </p:cNvSpPr>
          <p:nvPr>
            <p:ph type="dt" sz="half" idx="10"/>
          </p:nvPr>
        </p:nvSpPr>
        <p:spPr>
          <a:xfrm>
            <a:off x="6804248" y="4718980"/>
            <a:ext cx="1919288" cy="274637"/>
          </a:xfrm>
        </p:spPr>
        <p:txBody>
          <a:bodyPr/>
          <a:lstStyle/>
          <a:p>
            <a:pPr algn="r">
              <a:defRPr/>
            </a:pPr>
            <a:r>
              <a:rPr lang="en-US" dirty="0"/>
              <a:t>19/11/2018</a:t>
            </a:r>
          </a:p>
        </p:txBody>
      </p:sp>
      <p:sp>
        <p:nvSpPr>
          <p:cNvPr id="9" name="Marcador de pie de página 8">
            <a:extLst>
              <a:ext uri="{FF2B5EF4-FFF2-40B4-BE49-F238E27FC236}">
                <a16:creationId xmlns:a16="http://schemas.microsoft.com/office/drawing/2014/main" id="{9EE68FA3-95CC-4945-AB6B-89E6278359A9}"/>
              </a:ext>
            </a:extLst>
          </p:cNvPr>
          <p:cNvSpPr>
            <a:spLocks noGrp="1"/>
          </p:cNvSpPr>
          <p:nvPr>
            <p:ph type="ftr" sz="quarter" idx="11"/>
          </p:nvPr>
        </p:nvSpPr>
        <p:spPr>
          <a:xfrm>
            <a:off x="107504" y="4718980"/>
            <a:ext cx="2351087" cy="408782"/>
          </a:xfrm>
        </p:spPr>
        <p:txBody>
          <a:bodyPr/>
          <a:lstStyle/>
          <a:p>
            <a:pPr algn="l">
              <a:defRPr/>
            </a:pPr>
            <a:r>
              <a:rPr lang="en-US" sz="1200" dirty="0">
                <a:solidFill>
                  <a:srgbClr val="FFFF00"/>
                </a:solidFill>
              </a:rPr>
              <a:t>Container Monitoring System</a:t>
            </a:r>
          </a:p>
          <a:p>
            <a:pPr algn="ctr">
              <a:defRPr/>
            </a:pPr>
            <a:r>
              <a:rPr lang="en-US" sz="1200" dirty="0">
                <a:solidFill>
                  <a:srgbClr val="FFFF00"/>
                </a:solidFill>
              </a:rPr>
              <a:t>for multimodal transport</a:t>
            </a:r>
          </a:p>
        </p:txBody>
      </p:sp>
      <p:sp>
        <p:nvSpPr>
          <p:cNvPr id="10" name="Marcador de número de diapositiva 9">
            <a:extLst>
              <a:ext uri="{FF2B5EF4-FFF2-40B4-BE49-F238E27FC236}">
                <a16:creationId xmlns:a16="http://schemas.microsoft.com/office/drawing/2014/main" id="{F2931CA2-1436-4C13-A35D-9B0DA5E4BA22}"/>
              </a:ext>
            </a:extLst>
          </p:cNvPr>
          <p:cNvSpPr>
            <a:spLocks noGrp="1"/>
          </p:cNvSpPr>
          <p:nvPr>
            <p:ph type="sldNum" sz="quarter" idx="12"/>
          </p:nvPr>
        </p:nvSpPr>
        <p:spPr>
          <a:xfrm>
            <a:off x="8676456" y="4718980"/>
            <a:ext cx="366712" cy="274637"/>
          </a:xfrm>
        </p:spPr>
        <p:txBody>
          <a:bodyPr/>
          <a:lstStyle/>
          <a:p>
            <a:pPr>
              <a:defRPr/>
            </a:pPr>
            <a:fld id="{EA41D605-EA92-4852-AAD0-E9D4C1E6D1B6}" type="slidenum">
              <a:rPr lang="en-US" smtClean="0"/>
              <a:pPr>
                <a:defRPr/>
              </a:pPr>
              <a:t>15</a:t>
            </a:fld>
            <a:endParaRPr lang="en-US" dirty="0"/>
          </a:p>
        </p:txBody>
      </p:sp>
      <p:sp>
        <p:nvSpPr>
          <p:cNvPr id="13" name="12 Rectángulo"/>
          <p:cNvSpPr/>
          <p:nvPr/>
        </p:nvSpPr>
        <p:spPr>
          <a:xfrm>
            <a:off x="2195736" y="110262"/>
            <a:ext cx="5472608" cy="461665"/>
          </a:xfrm>
          <a:prstGeom prst="rect">
            <a:avLst/>
          </a:prstGeom>
        </p:spPr>
        <p:txBody>
          <a:bodyPr wrap="square">
            <a:spAutoFit/>
          </a:bodyPr>
          <a:lstStyle/>
          <a:p>
            <a:r>
              <a:rPr lang="en-US" sz="2400" dirty="0" err="1"/>
              <a:t>Revisión</a:t>
            </a:r>
            <a:r>
              <a:rPr lang="en-US" sz="2400" dirty="0"/>
              <a:t> de la </a:t>
            </a:r>
            <a:r>
              <a:rPr lang="en-US" sz="2400" dirty="0" err="1"/>
              <a:t>solución</a:t>
            </a:r>
            <a:r>
              <a:rPr lang="en-US" sz="2400" dirty="0"/>
              <a:t> - Network</a:t>
            </a:r>
            <a:endParaRPr lang="es-CL" sz="2400" dirty="0"/>
          </a:p>
        </p:txBody>
      </p:sp>
      <p:pic>
        <p:nvPicPr>
          <p:cNvPr id="14" name="Imagen 4">
            <a:extLst>
              <a:ext uri="{FF2B5EF4-FFF2-40B4-BE49-F238E27FC236}">
                <a16:creationId xmlns:a16="http://schemas.microsoft.com/office/drawing/2014/main" id="{F2B6C035-158D-447D-95B6-190747E972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92693"/>
            <a:ext cx="1584176" cy="326432"/>
          </a:xfrm>
          <a:prstGeom prst="rect">
            <a:avLst/>
          </a:prstGeom>
        </p:spPr>
      </p:pic>
      <p:pic>
        <p:nvPicPr>
          <p:cNvPr id="15" name="Imagen 6">
            <a:extLst>
              <a:ext uri="{FF2B5EF4-FFF2-40B4-BE49-F238E27FC236}">
                <a16:creationId xmlns:a16="http://schemas.microsoft.com/office/drawing/2014/main" id="{36265CF5-FB83-4EAF-AAB8-4060D39249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326710"/>
            <a:ext cx="936104" cy="392338"/>
          </a:xfrm>
          <a:prstGeom prst="rect">
            <a:avLst/>
          </a:prstGeom>
        </p:spPr>
      </p:pic>
      <p:pic>
        <p:nvPicPr>
          <p:cNvPr id="6" name="Imagen 5">
            <a:extLst>
              <a:ext uri="{FF2B5EF4-FFF2-40B4-BE49-F238E27FC236}">
                <a16:creationId xmlns:a16="http://schemas.microsoft.com/office/drawing/2014/main" id="{02A7F9A4-FD25-437D-976E-6DC4608F8F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59832" y="571927"/>
            <a:ext cx="3537352" cy="2831214"/>
          </a:xfrm>
          <a:prstGeom prst="rect">
            <a:avLst/>
          </a:prstGeom>
        </p:spPr>
      </p:pic>
    </p:spTree>
    <p:extLst>
      <p:ext uri="{BB962C8B-B14F-4D97-AF65-F5344CB8AC3E}">
        <p14:creationId xmlns:p14="http://schemas.microsoft.com/office/powerpoint/2010/main" val="2250584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fecha 7">
            <a:extLst>
              <a:ext uri="{FF2B5EF4-FFF2-40B4-BE49-F238E27FC236}">
                <a16:creationId xmlns:a16="http://schemas.microsoft.com/office/drawing/2014/main" id="{CE3D88D6-2655-4B61-95A2-83ADA4D33DC0}"/>
              </a:ext>
            </a:extLst>
          </p:cNvPr>
          <p:cNvSpPr>
            <a:spLocks noGrp="1"/>
          </p:cNvSpPr>
          <p:nvPr>
            <p:ph type="dt" sz="half" idx="10"/>
          </p:nvPr>
        </p:nvSpPr>
        <p:spPr>
          <a:xfrm>
            <a:off x="6804248" y="4718980"/>
            <a:ext cx="1919288" cy="274637"/>
          </a:xfrm>
        </p:spPr>
        <p:txBody>
          <a:bodyPr/>
          <a:lstStyle/>
          <a:p>
            <a:pPr algn="r">
              <a:defRPr/>
            </a:pPr>
            <a:r>
              <a:rPr lang="en-US" dirty="0"/>
              <a:t>19/11/2018</a:t>
            </a:r>
          </a:p>
        </p:txBody>
      </p:sp>
      <p:sp>
        <p:nvSpPr>
          <p:cNvPr id="9" name="Marcador de pie de página 8">
            <a:extLst>
              <a:ext uri="{FF2B5EF4-FFF2-40B4-BE49-F238E27FC236}">
                <a16:creationId xmlns:a16="http://schemas.microsoft.com/office/drawing/2014/main" id="{9EE68FA3-95CC-4945-AB6B-89E6278359A9}"/>
              </a:ext>
            </a:extLst>
          </p:cNvPr>
          <p:cNvSpPr>
            <a:spLocks noGrp="1"/>
          </p:cNvSpPr>
          <p:nvPr>
            <p:ph type="ftr" sz="quarter" idx="11"/>
          </p:nvPr>
        </p:nvSpPr>
        <p:spPr>
          <a:xfrm>
            <a:off x="107504" y="4718980"/>
            <a:ext cx="2351087" cy="408782"/>
          </a:xfrm>
        </p:spPr>
        <p:txBody>
          <a:bodyPr/>
          <a:lstStyle/>
          <a:p>
            <a:pPr algn="l">
              <a:defRPr/>
            </a:pPr>
            <a:r>
              <a:rPr lang="en-US" sz="1200" dirty="0">
                <a:solidFill>
                  <a:srgbClr val="FFFF00"/>
                </a:solidFill>
              </a:rPr>
              <a:t>Container Monitoring System</a:t>
            </a:r>
          </a:p>
          <a:p>
            <a:pPr algn="ctr">
              <a:defRPr/>
            </a:pPr>
            <a:r>
              <a:rPr lang="en-US" sz="1200" dirty="0">
                <a:solidFill>
                  <a:srgbClr val="FFFF00"/>
                </a:solidFill>
              </a:rPr>
              <a:t>for multimodal transport</a:t>
            </a:r>
          </a:p>
        </p:txBody>
      </p:sp>
      <p:sp>
        <p:nvSpPr>
          <p:cNvPr id="10" name="Marcador de número de diapositiva 9">
            <a:extLst>
              <a:ext uri="{FF2B5EF4-FFF2-40B4-BE49-F238E27FC236}">
                <a16:creationId xmlns:a16="http://schemas.microsoft.com/office/drawing/2014/main" id="{F2931CA2-1436-4C13-A35D-9B0DA5E4BA22}"/>
              </a:ext>
            </a:extLst>
          </p:cNvPr>
          <p:cNvSpPr>
            <a:spLocks noGrp="1"/>
          </p:cNvSpPr>
          <p:nvPr>
            <p:ph type="sldNum" sz="quarter" idx="12"/>
          </p:nvPr>
        </p:nvSpPr>
        <p:spPr>
          <a:xfrm>
            <a:off x="8676456" y="4718980"/>
            <a:ext cx="366712" cy="274637"/>
          </a:xfrm>
        </p:spPr>
        <p:txBody>
          <a:bodyPr/>
          <a:lstStyle/>
          <a:p>
            <a:pPr>
              <a:defRPr/>
            </a:pPr>
            <a:fld id="{EA41D605-EA92-4852-AAD0-E9D4C1E6D1B6}" type="slidenum">
              <a:rPr lang="en-US" smtClean="0"/>
              <a:pPr>
                <a:defRPr/>
              </a:pPr>
              <a:t>16</a:t>
            </a:fld>
            <a:endParaRPr lang="en-US" dirty="0"/>
          </a:p>
        </p:txBody>
      </p:sp>
      <p:sp>
        <p:nvSpPr>
          <p:cNvPr id="13" name="12 Rectángulo"/>
          <p:cNvSpPr/>
          <p:nvPr/>
        </p:nvSpPr>
        <p:spPr>
          <a:xfrm>
            <a:off x="2195736" y="110262"/>
            <a:ext cx="5472608" cy="461665"/>
          </a:xfrm>
          <a:prstGeom prst="rect">
            <a:avLst/>
          </a:prstGeom>
        </p:spPr>
        <p:txBody>
          <a:bodyPr wrap="square">
            <a:spAutoFit/>
          </a:bodyPr>
          <a:lstStyle/>
          <a:p>
            <a:r>
              <a:rPr lang="en-US" sz="2400" dirty="0" err="1"/>
              <a:t>Revisión</a:t>
            </a:r>
            <a:r>
              <a:rPr lang="en-US" sz="2400" dirty="0"/>
              <a:t> de la </a:t>
            </a:r>
            <a:r>
              <a:rPr lang="en-US" sz="2400" dirty="0" err="1"/>
              <a:t>solución</a:t>
            </a:r>
            <a:r>
              <a:rPr lang="en-US" sz="2400" dirty="0"/>
              <a:t> - Network</a:t>
            </a:r>
            <a:endParaRPr lang="es-CL" sz="2400" dirty="0"/>
          </a:p>
        </p:txBody>
      </p:sp>
      <p:pic>
        <p:nvPicPr>
          <p:cNvPr id="14" name="Imagen 4">
            <a:extLst>
              <a:ext uri="{FF2B5EF4-FFF2-40B4-BE49-F238E27FC236}">
                <a16:creationId xmlns:a16="http://schemas.microsoft.com/office/drawing/2014/main" id="{F2B6C035-158D-447D-95B6-190747E972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92693"/>
            <a:ext cx="1584176" cy="326432"/>
          </a:xfrm>
          <a:prstGeom prst="rect">
            <a:avLst/>
          </a:prstGeom>
        </p:spPr>
      </p:pic>
      <p:pic>
        <p:nvPicPr>
          <p:cNvPr id="15" name="Imagen 6">
            <a:extLst>
              <a:ext uri="{FF2B5EF4-FFF2-40B4-BE49-F238E27FC236}">
                <a16:creationId xmlns:a16="http://schemas.microsoft.com/office/drawing/2014/main" id="{36265CF5-FB83-4EAF-AAB8-4060D39249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326710"/>
            <a:ext cx="936104" cy="392338"/>
          </a:xfrm>
          <a:prstGeom prst="rect">
            <a:avLst/>
          </a:prstGeom>
        </p:spPr>
      </p:pic>
      <p:pic>
        <p:nvPicPr>
          <p:cNvPr id="4" name="Imagen 3">
            <a:extLst>
              <a:ext uri="{FF2B5EF4-FFF2-40B4-BE49-F238E27FC236}">
                <a16:creationId xmlns:a16="http://schemas.microsoft.com/office/drawing/2014/main" id="{CC131044-BE3F-4A9F-A772-CA7D96FC4C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1647" y="915566"/>
            <a:ext cx="6560541" cy="2570361"/>
          </a:xfrm>
          <a:prstGeom prst="rect">
            <a:avLst/>
          </a:prstGeom>
        </p:spPr>
      </p:pic>
    </p:spTree>
    <p:extLst>
      <p:ext uri="{BB962C8B-B14F-4D97-AF65-F5344CB8AC3E}">
        <p14:creationId xmlns:p14="http://schemas.microsoft.com/office/powerpoint/2010/main" val="1491767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fecha 7">
            <a:extLst>
              <a:ext uri="{FF2B5EF4-FFF2-40B4-BE49-F238E27FC236}">
                <a16:creationId xmlns:a16="http://schemas.microsoft.com/office/drawing/2014/main" id="{CE3D88D6-2655-4B61-95A2-83ADA4D33DC0}"/>
              </a:ext>
            </a:extLst>
          </p:cNvPr>
          <p:cNvSpPr>
            <a:spLocks noGrp="1"/>
          </p:cNvSpPr>
          <p:nvPr>
            <p:ph type="dt" sz="half" idx="10"/>
          </p:nvPr>
        </p:nvSpPr>
        <p:spPr>
          <a:xfrm>
            <a:off x="6804248" y="4718980"/>
            <a:ext cx="1919288" cy="274637"/>
          </a:xfrm>
        </p:spPr>
        <p:txBody>
          <a:bodyPr/>
          <a:lstStyle/>
          <a:p>
            <a:pPr algn="r">
              <a:defRPr/>
            </a:pPr>
            <a:r>
              <a:rPr lang="en-US" dirty="0"/>
              <a:t>19/11/2018</a:t>
            </a:r>
          </a:p>
        </p:txBody>
      </p:sp>
      <p:sp>
        <p:nvSpPr>
          <p:cNvPr id="9" name="Marcador de pie de página 8">
            <a:extLst>
              <a:ext uri="{FF2B5EF4-FFF2-40B4-BE49-F238E27FC236}">
                <a16:creationId xmlns:a16="http://schemas.microsoft.com/office/drawing/2014/main" id="{9EE68FA3-95CC-4945-AB6B-89E6278359A9}"/>
              </a:ext>
            </a:extLst>
          </p:cNvPr>
          <p:cNvSpPr>
            <a:spLocks noGrp="1"/>
          </p:cNvSpPr>
          <p:nvPr>
            <p:ph type="ftr" sz="quarter" idx="11"/>
          </p:nvPr>
        </p:nvSpPr>
        <p:spPr>
          <a:xfrm>
            <a:off x="107504" y="4718980"/>
            <a:ext cx="2351087" cy="408782"/>
          </a:xfrm>
        </p:spPr>
        <p:txBody>
          <a:bodyPr/>
          <a:lstStyle/>
          <a:p>
            <a:pPr algn="l">
              <a:defRPr/>
            </a:pPr>
            <a:r>
              <a:rPr lang="en-US" sz="1200" dirty="0">
                <a:solidFill>
                  <a:srgbClr val="FFFF00"/>
                </a:solidFill>
              </a:rPr>
              <a:t>Container Monitoring System</a:t>
            </a:r>
          </a:p>
          <a:p>
            <a:pPr algn="ctr">
              <a:defRPr/>
            </a:pPr>
            <a:r>
              <a:rPr lang="en-US" sz="1200" dirty="0">
                <a:solidFill>
                  <a:srgbClr val="FFFF00"/>
                </a:solidFill>
              </a:rPr>
              <a:t>for multimodal transport</a:t>
            </a:r>
          </a:p>
        </p:txBody>
      </p:sp>
      <p:sp>
        <p:nvSpPr>
          <p:cNvPr id="10" name="Marcador de número de diapositiva 9">
            <a:extLst>
              <a:ext uri="{FF2B5EF4-FFF2-40B4-BE49-F238E27FC236}">
                <a16:creationId xmlns:a16="http://schemas.microsoft.com/office/drawing/2014/main" id="{F2931CA2-1436-4C13-A35D-9B0DA5E4BA22}"/>
              </a:ext>
            </a:extLst>
          </p:cNvPr>
          <p:cNvSpPr>
            <a:spLocks noGrp="1"/>
          </p:cNvSpPr>
          <p:nvPr>
            <p:ph type="sldNum" sz="quarter" idx="12"/>
          </p:nvPr>
        </p:nvSpPr>
        <p:spPr>
          <a:xfrm>
            <a:off x="8676456" y="4718980"/>
            <a:ext cx="366712" cy="274637"/>
          </a:xfrm>
        </p:spPr>
        <p:txBody>
          <a:bodyPr/>
          <a:lstStyle/>
          <a:p>
            <a:pPr>
              <a:defRPr/>
            </a:pPr>
            <a:fld id="{EA41D605-EA92-4852-AAD0-E9D4C1E6D1B6}" type="slidenum">
              <a:rPr lang="en-US" smtClean="0"/>
              <a:pPr>
                <a:defRPr/>
              </a:pPr>
              <a:t>17</a:t>
            </a:fld>
            <a:endParaRPr lang="en-US" dirty="0"/>
          </a:p>
        </p:txBody>
      </p:sp>
      <p:sp>
        <p:nvSpPr>
          <p:cNvPr id="13" name="12 Rectángulo"/>
          <p:cNvSpPr/>
          <p:nvPr/>
        </p:nvSpPr>
        <p:spPr>
          <a:xfrm>
            <a:off x="2339752" y="156720"/>
            <a:ext cx="5310675" cy="461665"/>
          </a:xfrm>
          <a:prstGeom prst="rect">
            <a:avLst/>
          </a:prstGeom>
        </p:spPr>
        <p:txBody>
          <a:bodyPr wrap="square">
            <a:spAutoFit/>
          </a:bodyPr>
          <a:lstStyle/>
          <a:p>
            <a:r>
              <a:rPr lang="en-US" sz="2400" dirty="0"/>
              <a:t>Connect everywhere without cost </a:t>
            </a:r>
            <a:endParaRPr lang="es-CL" sz="2400" dirty="0"/>
          </a:p>
        </p:txBody>
      </p:sp>
      <p:pic>
        <p:nvPicPr>
          <p:cNvPr id="14" name="Imagen 4">
            <a:extLst>
              <a:ext uri="{FF2B5EF4-FFF2-40B4-BE49-F238E27FC236}">
                <a16:creationId xmlns:a16="http://schemas.microsoft.com/office/drawing/2014/main" id="{F2B6C035-158D-447D-95B6-190747E972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92693"/>
            <a:ext cx="1584176" cy="326432"/>
          </a:xfrm>
          <a:prstGeom prst="rect">
            <a:avLst/>
          </a:prstGeom>
        </p:spPr>
      </p:pic>
      <p:pic>
        <p:nvPicPr>
          <p:cNvPr id="15" name="Imagen 6">
            <a:extLst>
              <a:ext uri="{FF2B5EF4-FFF2-40B4-BE49-F238E27FC236}">
                <a16:creationId xmlns:a16="http://schemas.microsoft.com/office/drawing/2014/main" id="{36265CF5-FB83-4EAF-AAB8-4060D39249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326710"/>
            <a:ext cx="936104" cy="392338"/>
          </a:xfrm>
          <a:prstGeom prst="rect">
            <a:avLst/>
          </a:prstGeom>
        </p:spPr>
      </p:pic>
      <p:pic>
        <p:nvPicPr>
          <p:cNvPr id="4" name="Imagen 3">
            <a:extLst>
              <a:ext uri="{FF2B5EF4-FFF2-40B4-BE49-F238E27FC236}">
                <a16:creationId xmlns:a16="http://schemas.microsoft.com/office/drawing/2014/main" id="{9CCC6D4E-39B0-49AF-AC33-5319E2E034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79912" y="1071139"/>
            <a:ext cx="2143125" cy="2143125"/>
          </a:xfrm>
          <a:prstGeom prst="rect">
            <a:avLst/>
          </a:prstGeom>
        </p:spPr>
      </p:pic>
      <p:pic>
        <p:nvPicPr>
          <p:cNvPr id="12" name="Imagen 11">
            <a:extLst>
              <a:ext uri="{FF2B5EF4-FFF2-40B4-BE49-F238E27FC236}">
                <a16:creationId xmlns:a16="http://schemas.microsoft.com/office/drawing/2014/main" id="{00000000-0008-0000-0400-00002F00000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33285" y="2499742"/>
            <a:ext cx="907557" cy="889761"/>
          </a:xfrm>
          <a:prstGeom prst="rect">
            <a:avLst/>
          </a:prstGeom>
        </p:spPr>
      </p:pic>
      <p:pic>
        <p:nvPicPr>
          <p:cNvPr id="11" name="Imagen 10">
            <a:extLst>
              <a:ext uri="{FF2B5EF4-FFF2-40B4-BE49-F238E27FC236}">
                <a16:creationId xmlns:a16="http://schemas.microsoft.com/office/drawing/2014/main" id="{00000000-0008-0000-0400-00002E0000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16216" y="795089"/>
            <a:ext cx="987038" cy="936590"/>
          </a:xfrm>
          <a:prstGeom prst="rect">
            <a:avLst/>
          </a:prstGeom>
        </p:spPr>
      </p:pic>
      <p:sp>
        <p:nvSpPr>
          <p:cNvPr id="5" name="Elipse 4">
            <a:extLst>
              <a:ext uri="{FF2B5EF4-FFF2-40B4-BE49-F238E27FC236}">
                <a16:creationId xmlns:a16="http://schemas.microsoft.com/office/drawing/2014/main" id="{0D9A5016-5665-4CA6-AEEE-82B4A0DF7719}"/>
              </a:ext>
            </a:extLst>
          </p:cNvPr>
          <p:cNvSpPr/>
          <p:nvPr/>
        </p:nvSpPr>
        <p:spPr>
          <a:xfrm rot="20380728">
            <a:off x="2650168" y="1137100"/>
            <a:ext cx="4386858" cy="1830616"/>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CuadroTexto 5">
            <a:extLst>
              <a:ext uri="{FF2B5EF4-FFF2-40B4-BE49-F238E27FC236}">
                <a16:creationId xmlns:a16="http://schemas.microsoft.com/office/drawing/2014/main" id="{6A683E8F-540A-4524-BAC0-5A8A2E50D18D}"/>
              </a:ext>
            </a:extLst>
          </p:cNvPr>
          <p:cNvSpPr txBox="1"/>
          <p:nvPr/>
        </p:nvSpPr>
        <p:spPr>
          <a:xfrm>
            <a:off x="2339752" y="3314816"/>
            <a:ext cx="907557" cy="307777"/>
          </a:xfrm>
          <a:prstGeom prst="rect">
            <a:avLst/>
          </a:prstGeom>
          <a:noFill/>
        </p:spPr>
        <p:txBody>
          <a:bodyPr wrap="square" rtlCol="0">
            <a:spAutoFit/>
          </a:bodyPr>
          <a:lstStyle/>
          <a:p>
            <a:r>
              <a:rPr lang="es-CL" sz="1400" dirty="0">
                <a:ln w="0"/>
                <a:solidFill>
                  <a:schemeClr val="accent1"/>
                </a:solidFill>
                <a:effectLst>
                  <a:outerShdw blurRad="38100" dist="25400" dir="5400000" algn="ctr" rotWithShape="0">
                    <a:srgbClr val="6E747A">
                      <a:alpha val="43000"/>
                    </a:srgbClr>
                  </a:outerShdw>
                </a:effectLst>
              </a:rPr>
              <a:t>3G/4G</a:t>
            </a:r>
          </a:p>
        </p:txBody>
      </p:sp>
      <p:sp>
        <p:nvSpPr>
          <p:cNvPr id="16" name="CuadroTexto 15">
            <a:extLst>
              <a:ext uri="{FF2B5EF4-FFF2-40B4-BE49-F238E27FC236}">
                <a16:creationId xmlns:a16="http://schemas.microsoft.com/office/drawing/2014/main" id="{B0C87B8F-990E-4AEB-A300-387DB07D9A99}"/>
              </a:ext>
            </a:extLst>
          </p:cNvPr>
          <p:cNvSpPr txBox="1"/>
          <p:nvPr/>
        </p:nvSpPr>
        <p:spPr>
          <a:xfrm>
            <a:off x="6875335" y="1722922"/>
            <a:ext cx="907557" cy="307777"/>
          </a:xfrm>
          <a:prstGeom prst="rect">
            <a:avLst/>
          </a:prstGeom>
          <a:noFill/>
        </p:spPr>
        <p:txBody>
          <a:bodyPr wrap="square" rtlCol="0">
            <a:spAutoFit/>
          </a:bodyPr>
          <a:lstStyle/>
          <a:p>
            <a:r>
              <a:rPr lang="es-CL" sz="1400" dirty="0" err="1">
                <a:ln w="0"/>
                <a:solidFill>
                  <a:schemeClr val="accent1"/>
                </a:solidFill>
                <a:effectLst>
                  <a:outerShdw blurRad="38100" dist="25400" dir="5400000" algn="ctr" rotWithShape="0">
                    <a:srgbClr val="6E747A">
                      <a:alpha val="43000"/>
                    </a:srgbClr>
                  </a:outerShdw>
                </a:effectLst>
              </a:rPr>
              <a:t>SatCom</a:t>
            </a:r>
            <a:endParaRPr lang="es-CL" sz="1400" dirty="0">
              <a:ln w="0"/>
              <a:solidFill>
                <a:schemeClr val="accent1"/>
              </a:solidFill>
              <a:effectLst>
                <a:outerShdw blurRad="38100" dist="25400" dir="5400000" algn="ctr" rotWithShape="0">
                  <a:srgbClr val="6E747A">
                    <a:alpha val="43000"/>
                  </a:srgbClr>
                </a:outerShdw>
              </a:effectLst>
            </a:endParaRPr>
          </a:p>
        </p:txBody>
      </p:sp>
      <p:sp>
        <p:nvSpPr>
          <p:cNvPr id="17" name="CuadroTexto 16">
            <a:extLst>
              <a:ext uri="{FF2B5EF4-FFF2-40B4-BE49-F238E27FC236}">
                <a16:creationId xmlns:a16="http://schemas.microsoft.com/office/drawing/2014/main" id="{0F8060CB-B931-467F-A915-B81A99ED132B}"/>
              </a:ext>
            </a:extLst>
          </p:cNvPr>
          <p:cNvSpPr txBox="1"/>
          <p:nvPr/>
        </p:nvSpPr>
        <p:spPr>
          <a:xfrm>
            <a:off x="4577020" y="3096688"/>
            <a:ext cx="4642526" cy="584775"/>
          </a:xfrm>
          <a:prstGeom prst="rect">
            <a:avLst/>
          </a:prstGeom>
          <a:noFill/>
        </p:spPr>
        <p:txBody>
          <a:bodyPr wrap="square" rtlCol="0">
            <a:spAutoFit/>
          </a:bodyPr>
          <a:lstStyle/>
          <a:p>
            <a:r>
              <a:rPr lang="en-US" sz="800" dirty="0">
                <a:ln w="0"/>
                <a:solidFill>
                  <a:schemeClr val="accent1"/>
                </a:solidFill>
                <a:effectLst>
                  <a:outerShdw blurRad="38100" dist="25400" dir="5400000" algn="ctr" rotWithShape="0">
                    <a:srgbClr val="6E747A">
                      <a:alpha val="43000"/>
                    </a:srgbClr>
                  </a:outerShdw>
                </a:effectLst>
              </a:rPr>
              <a:t>1 - Enhance the visibility of shadowed containers, such as under the vessels </a:t>
            </a:r>
          </a:p>
          <a:p>
            <a:r>
              <a:rPr lang="en-US" sz="800" dirty="0">
                <a:ln w="0"/>
                <a:solidFill>
                  <a:schemeClr val="accent1"/>
                </a:solidFill>
                <a:effectLst>
                  <a:outerShdw blurRad="38100" dist="25400" dir="5400000" algn="ctr" rotWithShape="0">
                    <a:srgbClr val="6E747A">
                      <a:alpha val="43000"/>
                    </a:srgbClr>
                  </a:outerShdw>
                </a:effectLst>
              </a:rPr>
              <a:t>decks, … </a:t>
            </a:r>
          </a:p>
          <a:p>
            <a:r>
              <a:rPr lang="en-US" sz="800" dirty="0">
                <a:ln w="0"/>
                <a:solidFill>
                  <a:schemeClr val="accent1"/>
                </a:solidFill>
                <a:effectLst>
                  <a:outerShdw blurRad="38100" dist="25400" dir="5400000" algn="ctr" rotWithShape="0">
                    <a:srgbClr val="6E747A">
                      <a:alpha val="43000"/>
                    </a:srgbClr>
                  </a:outerShdw>
                </a:effectLst>
              </a:rPr>
              <a:t>2 - Mutualize neighboring devices communication means and power sources… </a:t>
            </a:r>
          </a:p>
          <a:p>
            <a:r>
              <a:rPr lang="en-US" sz="800" dirty="0">
                <a:ln w="0"/>
                <a:solidFill>
                  <a:schemeClr val="accent1"/>
                </a:solidFill>
                <a:effectLst>
                  <a:outerShdw blurRad="38100" dist="25400" dir="5400000" algn="ctr" rotWithShape="0">
                    <a:srgbClr val="6E747A">
                      <a:alpha val="43000"/>
                    </a:srgbClr>
                  </a:outerShdw>
                </a:effectLst>
              </a:rPr>
              <a:t>3 – Host additional sensors to monitor cargos, pallets and crates… </a:t>
            </a:r>
            <a:endParaRPr lang="es-CL" sz="800" dirty="0">
              <a:ln w="0"/>
              <a:solidFill>
                <a:schemeClr val="accent1"/>
              </a:solidFill>
              <a:effectLst>
                <a:outerShdw blurRad="38100" dist="25400" dir="5400000" algn="ctr" rotWithShape="0">
                  <a:srgbClr val="6E747A">
                    <a:alpha val="43000"/>
                  </a:srgbClr>
                </a:outerShdw>
              </a:effectLst>
            </a:endParaRPr>
          </a:p>
        </p:txBody>
      </p:sp>
      <p:sp>
        <p:nvSpPr>
          <p:cNvPr id="18" name="CuadroTexto 17">
            <a:extLst>
              <a:ext uri="{FF2B5EF4-FFF2-40B4-BE49-F238E27FC236}">
                <a16:creationId xmlns:a16="http://schemas.microsoft.com/office/drawing/2014/main" id="{83718825-E63F-449A-A31A-67C509FA7065}"/>
              </a:ext>
            </a:extLst>
          </p:cNvPr>
          <p:cNvSpPr txBox="1"/>
          <p:nvPr/>
        </p:nvSpPr>
        <p:spPr>
          <a:xfrm>
            <a:off x="2893528" y="2330465"/>
            <a:ext cx="1149572" cy="338554"/>
          </a:xfrm>
          <a:prstGeom prst="rect">
            <a:avLst/>
          </a:prstGeom>
          <a:noFill/>
        </p:spPr>
        <p:txBody>
          <a:bodyPr wrap="square" rtlCol="0">
            <a:spAutoFit/>
          </a:bodyPr>
          <a:lstStyle/>
          <a:p>
            <a:r>
              <a:rPr lang="en-US" sz="800" dirty="0">
                <a:ln w="0"/>
                <a:solidFill>
                  <a:schemeClr val="accent1"/>
                </a:solidFill>
                <a:effectLst>
                  <a:outerShdw blurRad="38100" dist="25400" dir="5400000" algn="ctr" rotWithShape="0">
                    <a:srgbClr val="6E747A">
                      <a:alpha val="43000"/>
                    </a:srgbClr>
                  </a:outerShdw>
                </a:effectLst>
              </a:rPr>
              <a:t>For urbanized places World Wide</a:t>
            </a:r>
            <a:endParaRPr lang="es-CL" sz="800" dirty="0">
              <a:ln w="0"/>
              <a:solidFill>
                <a:schemeClr val="accent1"/>
              </a:solidFill>
              <a:effectLst>
                <a:outerShdw blurRad="38100" dist="25400" dir="5400000" algn="ctr" rotWithShape="0">
                  <a:srgbClr val="6E747A">
                    <a:alpha val="43000"/>
                  </a:srgbClr>
                </a:outerShdw>
              </a:effectLst>
            </a:endParaRPr>
          </a:p>
        </p:txBody>
      </p:sp>
      <p:sp>
        <p:nvSpPr>
          <p:cNvPr id="19" name="CuadroTexto 18">
            <a:extLst>
              <a:ext uri="{FF2B5EF4-FFF2-40B4-BE49-F238E27FC236}">
                <a16:creationId xmlns:a16="http://schemas.microsoft.com/office/drawing/2014/main" id="{2BA96976-8AD3-499F-B1B0-9B96878CDBBB}"/>
              </a:ext>
            </a:extLst>
          </p:cNvPr>
          <p:cNvSpPr txBox="1"/>
          <p:nvPr/>
        </p:nvSpPr>
        <p:spPr>
          <a:xfrm>
            <a:off x="5603546" y="1071139"/>
            <a:ext cx="1200702" cy="338554"/>
          </a:xfrm>
          <a:prstGeom prst="rect">
            <a:avLst/>
          </a:prstGeom>
          <a:noFill/>
        </p:spPr>
        <p:txBody>
          <a:bodyPr wrap="square" rtlCol="0">
            <a:spAutoFit/>
          </a:bodyPr>
          <a:lstStyle/>
          <a:p>
            <a:r>
              <a:rPr lang="en-US" sz="800" dirty="0">
                <a:ln w="0"/>
                <a:solidFill>
                  <a:schemeClr val="accent1"/>
                </a:solidFill>
                <a:effectLst>
                  <a:outerShdw blurRad="38100" dist="25400" dir="5400000" algn="ctr" rotWithShape="0">
                    <a:srgbClr val="6E747A">
                      <a:alpha val="43000"/>
                    </a:srgbClr>
                  </a:outerShdw>
                </a:effectLst>
              </a:rPr>
              <a:t>When roaming in non urbanized place</a:t>
            </a:r>
            <a:endParaRPr lang="es-CL" sz="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772405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fecha 7">
            <a:extLst>
              <a:ext uri="{FF2B5EF4-FFF2-40B4-BE49-F238E27FC236}">
                <a16:creationId xmlns:a16="http://schemas.microsoft.com/office/drawing/2014/main" id="{CE3D88D6-2655-4B61-95A2-83ADA4D33DC0}"/>
              </a:ext>
            </a:extLst>
          </p:cNvPr>
          <p:cNvSpPr>
            <a:spLocks noGrp="1"/>
          </p:cNvSpPr>
          <p:nvPr>
            <p:ph type="dt" sz="half" idx="10"/>
          </p:nvPr>
        </p:nvSpPr>
        <p:spPr>
          <a:xfrm>
            <a:off x="6804248" y="4718980"/>
            <a:ext cx="1919288" cy="274637"/>
          </a:xfrm>
        </p:spPr>
        <p:txBody>
          <a:bodyPr/>
          <a:lstStyle/>
          <a:p>
            <a:pPr algn="r">
              <a:defRPr/>
            </a:pPr>
            <a:r>
              <a:rPr lang="en-US" dirty="0"/>
              <a:t>19/11/2018</a:t>
            </a:r>
          </a:p>
        </p:txBody>
      </p:sp>
      <p:sp>
        <p:nvSpPr>
          <p:cNvPr id="9" name="Marcador de pie de página 8">
            <a:extLst>
              <a:ext uri="{FF2B5EF4-FFF2-40B4-BE49-F238E27FC236}">
                <a16:creationId xmlns:a16="http://schemas.microsoft.com/office/drawing/2014/main" id="{9EE68FA3-95CC-4945-AB6B-89E6278359A9}"/>
              </a:ext>
            </a:extLst>
          </p:cNvPr>
          <p:cNvSpPr>
            <a:spLocks noGrp="1"/>
          </p:cNvSpPr>
          <p:nvPr>
            <p:ph type="ftr" sz="quarter" idx="11"/>
          </p:nvPr>
        </p:nvSpPr>
        <p:spPr>
          <a:xfrm>
            <a:off x="107504" y="4718980"/>
            <a:ext cx="2351087" cy="408782"/>
          </a:xfrm>
        </p:spPr>
        <p:txBody>
          <a:bodyPr/>
          <a:lstStyle/>
          <a:p>
            <a:pPr algn="l">
              <a:defRPr/>
            </a:pPr>
            <a:r>
              <a:rPr lang="en-US" sz="1200" dirty="0">
                <a:solidFill>
                  <a:srgbClr val="FFFF00"/>
                </a:solidFill>
              </a:rPr>
              <a:t>Container Monitoring System</a:t>
            </a:r>
          </a:p>
          <a:p>
            <a:pPr algn="ctr">
              <a:defRPr/>
            </a:pPr>
            <a:r>
              <a:rPr lang="en-US" sz="1200" dirty="0">
                <a:solidFill>
                  <a:srgbClr val="FFFF00"/>
                </a:solidFill>
              </a:rPr>
              <a:t>for multimodal transport</a:t>
            </a:r>
          </a:p>
        </p:txBody>
      </p:sp>
      <p:sp>
        <p:nvSpPr>
          <p:cNvPr id="10" name="Marcador de número de diapositiva 9">
            <a:extLst>
              <a:ext uri="{FF2B5EF4-FFF2-40B4-BE49-F238E27FC236}">
                <a16:creationId xmlns:a16="http://schemas.microsoft.com/office/drawing/2014/main" id="{F2931CA2-1436-4C13-A35D-9B0DA5E4BA22}"/>
              </a:ext>
            </a:extLst>
          </p:cNvPr>
          <p:cNvSpPr>
            <a:spLocks noGrp="1"/>
          </p:cNvSpPr>
          <p:nvPr>
            <p:ph type="sldNum" sz="quarter" idx="12"/>
          </p:nvPr>
        </p:nvSpPr>
        <p:spPr>
          <a:xfrm>
            <a:off x="8676456" y="4718980"/>
            <a:ext cx="366712" cy="274637"/>
          </a:xfrm>
        </p:spPr>
        <p:txBody>
          <a:bodyPr/>
          <a:lstStyle/>
          <a:p>
            <a:pPr>
              <a:defRPr/>
            </a:pPr>
            <a:fld id="{EA41D605-EA92-4852-AAD0-E9D4C1E6D1B6}" type="slidenum">
              <a:rPr lang="en-US" smtClean="0"/>
              <a:pPr>
                <a:defRPr/>
              </a:pPr>
              <a:t>18</a:t>
            </a:fld>
            <a:endParaRPr lang="en-US" dirty="0"/>
          </a:p>
        </p:txBody>
      </p:sp>
      <p:sp>
        <p:nvSpPr>
          <p:cNvPr id="13" name="12 Rectángulo"/>
          <p:cNvSpPr/>
          <p:nvPr/>
        </p:nvSpPr>
        <p:spPr>
          <a:xfrm>
            <a:off x="3635896" y="233377"/>
            <a:ext cx="2351088" cy="461665"/>
          </a:xfrm>
          <a:prstGeom prst="rect">
            <a:avLst/>
          </a:prstGeom>
        </p:spPr>
        <p:txBody>
          <a:bodyPr wrap="square">
            <a:spAutoFit/>
          </a:bodyPr>
          <a:lstStyle/>
          <a:p>
            <a:r>
              <a:rPr lang="en-US" sz="2400" dirty="0"/>
              <a:t>Characteristics </a:t>
            </a:r>
            <a:endParaRPr lang="es-CL" sz="2400" dirty="0"/>
          </a:p>
        </p:txBody>
      </p:sp>
      <p:pic>
        <p:nvPicPr>
          <p:cNvPr id="14" name="Imagen 4">
            <a:extLst>
              <a:ext uri="{FF2B5EF4-FFF2-40B4-BE49-F238E27FC236}">
                <a16:creationId xmlns:a16="http://schemas.microsoft.com/office/drawing/2014/main" id="{F2B6C035-158D-447D-95B6-190747E972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92693"/>
            <a:ext cx="1584176" cy="326432"/>
          </a:xfrm>
          <a:prstGeom prst="rect">
            <a:avLst/>
          </a:prstGeom>
        </p:spPr>
      </p:pic>
      <p:pic>
        <p:nvPicPr>
          <p:cNvPr id="15" name="Imagen 6">
            <a:extLst>
              <a:ext uri="{FF2B5EF4-FFF2-40B4-BE49-F238E27FC236}">
                <a16:creationId xmlns:a16="http://schemas.microsoft.com/office/drawing/2014/main" id="{36265CF5-FB83-4EAF-AAB8-4060D39249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326710"/>
            <a:ext cx="936104" cy="392338"/>
          </a:xfrm>
          <a:prstGeom prst="rect">
            <a:avLst/>
          </a:prstGeom>
        </p:spPr>
      </p:pic>
      <p:pic>
        <p:nvPicPr>
          <p:cNvPr id="3" name="Imagen 2">
            <a:extLst>
              <a:ext uri="{FF2B5EF4-FFF2-40B4-BE49-F238E27FC236}">
                <a16:creationId xmlns:a16="http://schemas.microsoft.com/office/drawing/2014/main" id="{2C06F31B-6B31-45FD-A1E4-C34E385F5C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5616" y="737444"/>
            <a:ext cx="7631437" cy="2907602"/>
          </a:xfrm>
          <a:prstGeom prst="rect">
            <a:avLst/>
          </a:prstGeom>
        </p:spPr>
      </p:pic>
    </p:spTree>
    <p:extLst>
      <p:ext uri="{BB962C8B-B14F-4D97-AF65-F5344CB8AC3E}">
        <p14:creationId xmlns:p14="http://schemas.microsoft.com/office/powerpoint/2010/main" val="2248394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fecha 7">
            <a:extLst>
              <a:ext uri="{FF2B5EF4-FFF2-40B4-BE49-F238E27FC236}">
                <a16:creationId xmlns:a16="http://schemas.microsoft.com/office/drawing/2014/main" id="{CE3D88D6-2655-4B61-95A2-83ADA4D33DC0}"/>
              </a:ext>
            </a:extLst>
          </p:cNvPr>
          <p:cNvSpPr>
            <a:spLocks noGrp="1"/>
          </p:cNvSpPr>
          <p:nvPr>
            <p:ph type="dt" sz="half" idx="10"/>
          </p:nvPr>
        </p:nvSpPr>
        <p:spPr>
          <a:xfrm>
            <a:off x="6804248" y="4718980"/>
            <a:ext cx="1919288" cy="274637"/>
          </a:xfrm>
        </p:spPr>
        <p:txBody>
          <a:bodyPr/>
          <a:lstStyle/>
          <a:p>
            <a:pPr algn="r">
              <a:defRPr/>
            </a:pPr>
            <a:r>
              <a:rPr lang="en-US" dirty="0"/>
              <a:t>19/11/2018</a:t>
            </a:r>
          </a:p>
        </p:txBody>
      </p:sp>
      <p:sp>
        <p:nvSpPr>
          <p:cNvPr id="9" name="Marcador de pie de página 8">
            <a:extLst>
              <a:ext uri="{FF2B5EF4-FFF2-40B4-BE49-F238E27FC236}">
                <a16:creationId xmlns:a16="http://schemas.microsoft.com/office/drawing/2014/main" id="{9EE68FA3-95CC-4945-AB6B-89E6278359A9}"/>
              </a:ext>
            </a:extLst>
          </p:cNvPr>
          <p:cNvSpPr>
            <a:spLocks noGrp="1"/>
          </p:cNvSpPr>
          <p:nvPr>
            <p:ph type="ftr" sz="quarter" idx="11"/>
          </p:nvPr>
        </p:nvSpPr>
        <p:spPr>
          <a:xfrm>
            <a:off x="107504" y="4718980"/>
            <a:ext cx="2351087" cy="408782"/>
          </a:xfrm>
        </p:spPr>
        <p:txBody>
          <a:bodyPr/>
          <a:lstStyle/>
          <a:p>
            <a:pPr algn="l">
              <a:defRPr/>
            </a:pPr>
            <a:r>
              <a:rPr lang="en-US" sz="1200" dirty="0">
                <a:solidFill>
                  <a:srgbClr val="FFFF00"/>
                </a:solidFill>
              </a:rPr>
              <a:t>Container Monitoring System</a:t>
            </a:r>
          </a:p>
          <a:p>
            <a:pPr algn="ctr">
              <a:defRPr/>
            </a:pPr>
            <a:r>
              <a:rPr lang="en-US" sz="1200" dirty="0">
                <a:solidFill>
                  <a:srgbClr val="FFFF00"/>
                </a:solidFill>
              </a:rPr>
              <a:t>for multimodal transport</a:t>
            </a:r>
          </a:p>
        </p:txBody>
      </p:sp>
      <p:sp>
        <p:nvSpPr>
          <p:cNvPr id="10" name="Marcador de número de diapositiva 9">
            <a:extLst>
              <a:ext uri="{FF2B5EF4-FFF2-40B4-BE49-F238E27FC236}">
                <a16:creationId xmlns:a16="http://schemas.microsoft.com/office/drawing/2014/main" id="{F2931CA2-1436-4C13-A35D-9B0DA5E4BA22}"/>
              </a:ext>
            </a:extLst>
          </p:cNvPr>
          <p:cNvSpPr>
            <a:spLocks noGrp="1"/>
          </p:cNvSpPr>
          <p:nvPr>
            <p:ph type="sldNum" sz="quarter" idx="12"/>
          </p:nvPr>
        </p:nvSpPr>
        <p:spPr>
          <a:xfrm>
            <a:off x="8676456" y="4718980"/>
            <a:ext cx="366712" cy="274637"/>
          </a:xfrm>
        </p:spPr>
        <p:txBody>
          <a:bodyPr/>
          <a:lstStyle/>
          <a:p>
            <a:pPr>
              <a:defRPr/>
            </a:pPr>
            <a:fld id="{EA41D605-EA92-4852-AAD0-E9D4C1E6D1B6}" type="slidenum">
              <a:rPr lang="en-US" smtClean="0"/>
              <a:pPr>
                <a:defRPr/>
              </a:pPr>
              <a:t>2</a:t>
            </a:fld>
            <a:endParaRPr lang="en-US" dirty="0"/>
          </a:p>
        </p:txBody>
      </p:sp>
      <p:sp>
        <p:nvSpPr>
          <p:cNvPr id="3" name="2 Rectángulo"/>
          <p:cNvSpPr/>
          <p:nvPr/>
        </p:nvSpPr>
        <p:spPr>
          <a:xfrm>
            <a:off x="361028" y="1059582"/>
            <a:ext cx="8280920" cy="1754326"/>
          </a:xfrm>
          <a:prstGeom prst="rect">
            <a:avLst/>
          </a:prstGeom>
        </p:spPr>
        <p:txBody>
          <a:bodyPr wrap="square">
            <a:spAutoFit/>
          </a:bodyPr>
          <a:lstStyle/>
          <a:p>
            <a:pPr algn="just"/>
            <a:r>
              <a:rPr lang="es-CL" dirty="0"/>
              <a:t>Crear oportunidades en las empresas y organizaciones para adoptar nuevos modelos mediante ecosistemas tecnológicos que permitan a los participantes el intercambio de valor a lo largo de su cadena de negocio, reemplazando la incertidumbre con transparencia por medio de contratos inteligentes e internet de las cosas (</a:t>
            </a:r>
            <a:r>
              <a:rPr lang="es-CL" dirty="0" err="1"/>
              <a:t>IoT</a:t>
            </a:r>
            <a:r>
              <a:rPr lang="es-CL" dirty="0"/>
              <a:t>) y generando consenso y confianza mediante un libro de contabilidad mundial y descentralizado.</a:t>
            </a:r>
          </a:p>
        </p:txBody>
      </p:sp>
      <p:sp>
        <p:nvSpPr>
          <p:cNvPr id="13" name="12 Rectángulo"/>
          <p:cNvSpPr/>
          <p:nvPr/>
        </p:nvSpPr>
        <p:spPr>
          <a:xfrm>
            <a:off x="2879812" y="257383"/>
            <a:ext cx="3312368" cy="461665"/>
          </a:xfrm>
          <a:prstGeom prst="rect">
            <a:avLst/>
          </a:prstGeom>
        </p:spPr>
        <p:txBody>
          <a:bodyPr wrap="square">
            <a:spAutoFit/>
          </a:bodyPr>
          <a:lstStyle/>
          <a:p>
            <a:r>
              <a:rPr lang="es-CL" sz="2400" dirty="0"/>
              <a:t>Objetivo de la solución</a:t>
            </a:r>
          </a:p>
        </p:txBody>
      </p:sp>
      <p:pic>
        <p:nvPicPr>
          <p:cNvPr id="14" name="Imagen 4">
            <a:extLst>
              <a:ext uri="{FF2B5EF4-FFF2-40B4-BE49-F238E27FC236}">
                <a16:creationId xmlns:a16="http://schemas.microsoft.com/office/drawing/2014/main" id="{F2B6C035-158D-447D-95B6-190747E972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92693"/>
            <a:ext cx="1584176" cy="326432"/>
          </a:xfrm>
          <a:prstGeom prst="rect">
            <a:avLst/>
          </a:prstGeom>
        </p:spPr>
      </p:pic>
      <p:pic>
        <p:nvPicPr>
          <p:cNvPr id="15" name="Imagen 6">
            <a:extLst>
              <a:ext uri="{FF2B5EF4-FFF2-40B4-BE49-F238E27FC236}">
                <a16:creationId xmlns:a16="http://schemas.microsoft.com/office/drawing/2014/main" id="{36265CF5-FB83-4EAF-AAB8-4060D39249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326710"/>
            <a:ext cx="936104" cy="392338"/>
          </a:xfrm>
          <a:prstGeom prst="rect">
            <a:avLst/>
          </a:prstGeom>
        </p:spPr>
      </p:pic>
    </p:spTree>
    <p:extLst>
      <p:ext uri="{BB962C8B-B14F-4D97-AF65-F5344CB8AC3E}">
        <p14:creationId xmlns:p14="http://schemas.microsoft.com/office/powerpoint/2010/main" val="2406891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fecha 7">
            <a:extLst>
              <a:ext uri="{FF2B5EF4-FFF2-40B4-BE49-F238E27FC236}">
                <a16:creationId xmlns:a16="http://schemas.microsoft.com/office/drawing/2014/main" id="{CE3D88D6-2655-4B61-95A2-83ADA4D33DC0}"/>
              </a:ext>
            </a:extLst>
          </p:cNvPr>
          <p:cNvSpPr>
            <a:spLocks noGrp="1"/>
          </p:cNvSpPr>
          <p:nvPr>
            <p:ph type="dt" sz="half" idx="10"/>
          </p:nvPr>
        </p:nvSpPr>
        <p:spPr>
          <a:xfrm>
            <a:off x="6804248" y="4718980"/>
            <a:ext cx="1919288" cy="274637"/>
          </a:xfrm>
        </p:spPr>
        <p:txBody>
          <a:bodyPr/>
          <a:lstStyle/>
          <a:p>
            <a:pPr algn="r">
              <a:defRPr/>
            </a:pPr>
            <a:r>
              <a:rPr lang="en-US" dirty="0"/>
              <a:t>19/11/2018</a:t>
            </a:r>
          </a:p>
        </p:txBody>
      </p:sp>
      <p:sp>
        <p:nvSpPr>
          <p:cNvPr id="9" name="Marcador de pie de página 8">
            <a:extLst>
              <a:ext uri="{FF2B5EF4-FFF2-40B4-BE49-F238E27FC236}">
                <a16:creationId xmlns:a16="http://schemas.microsoft.com/office/drawing/2014/main" id="{9EE68FA3-95CC-4945-AB6B-89E6278359A9}"/>
              </a:ext>
            </a:extLst>
          </p:cNvPr>
          <p:cNvSpPr>
            <a:spLocks noGrp="1"/>
          </p:cNvSpPr>
          <p:nvPr>
            <p:ph type="ftr" sz="quarter" idx="11"/>
          </p:nvPr>
        </p:nvSpPr>
        <p:spPr>
          <a:xfrm>
            <a:off x="107504" y="4718980"/>
            <a:ext cx="2351087" cy="408782"/>
          </a:xfrm>
        </p:spPr>
        <p:txBody>
          <a:bodyPr/>
          <a:lstStyle/>
          <a:p>
            <a:pPr algn="l">
              <a:defRPr/>
            </a:pPr>
            <a:r>
              <a:rPr lang="en-US" sz="1200" dirty="0">
                <a:solidFill>
                  <a:srgbClr val="FFFF00"/>
                </a:solidFill>
              </a:rPr>
              <a:t>Container Monitoring System</a:t>
            </a:r>
          </a:p>
          <a:p>
            <a:pPr algn="ctr">
              <a:defRPr/>
            </a:pPr>
            <a:r>
              <a:rPr lang="en-US" sz="1200" dirty="0">
                <a:solidFill>
                  <a:srgbClr val="FFFF00"/>
                </a:solidFill>
              </a:rPr>
              <a:t>for multimodal transport</a:t>
            </a:r>
          </a:p>
        </p:txBody>
      </p:sp>
      <p:sp>
        <p:nvSpPr>
          <p:cNvPr id="10" name="Marcador de número de diapositiva 9">
            <a:extLst>
              <a:ext uri="{FF2B5EF4-FFF2-40B4-BE49-F238E27FC236}">
                <a16:creationId xmlns:a16="http://schemas.microsoft.com/office/drawing/2014/main" id="{F2931CA2-1436-4C13-A35D-9B0DA5E4BA22}"/>
              </a:ext>
            </a:extLst>
          </p:cNvPr>
          <p:cNvSpPr>
            <a:spLocks noGrp="1"/>
          </p:cNvSpPr>
          <p:nvPr>
            <p:ph type="sldNum" sz="quarter" idx="12"/>
          </p:nvPr>
        </p:nvSpPr>
        <p:spPr>
          <a:xfrm>
            <a:off x="8676456" y="4718980"/>
            <a:ext cx="366712" cy="274637"/>
          </a:xfrm>
        </p:spPr>
        <p:txBody>
          <a:bodyPr/>
          <a:lstStyle/>
          <a:p>
            <a:pPr>
              <a:defRPr/>
            </a:pPr>
            <a:fld id="{EA41D605-EA92-4852-AAD0-E9D4C1E6D1B6}" type="slidenum">
              <a:rPr lang="en-US" smtClean="0"/>
              <a:pPr>
                <a:defRPr/>
              </a:pPr>
              <a:t>3</a:t>
            </a:fld>
            <a:endParaRPr lang="en-US" dirty="0"/>
          </a:p>
        </p:txBody>
      </p:sp>
      <p:sp>
        <p:nvSpPr>
          <p:cNvPr id="3" name="2 Rectángulo"/>
          <p:cNvSpPr/>
          <p:nvPr/>
        </p:nvSpPr>
        <p:spPr>
          <a:xfrm>
            <a:off x="395536" y="1059582"/>
            <a:ext cx="8280920" cy="2708434"/>
          </a:xfrm>
          <a:prstGeom prst="rect">
            <a:avLst/>
          </a:prstGeom>
        </p:spPr>
        <p:txBody>
          <a:bodyPr wrap="square">
            <a:spAutoFit/>
          </a:bodyPr>
          <a:lstStyle/>
          <a:p>
            <a:pPr algn="just"/>
            <a:r>
              <a:rPr lang="es-CL" dirty="0"/>
              <a:t>Los desafíos de información en la industria naviera tienen al menos 2 causas fundamentales:</a:t>
            </a:r>
          </a:p>
          <a:p>
            <a:pPr algn="just"/>
            <a:endParaRPr lang="es-CL" dirty="0"/>
          </a:p>
          <a:p>
            <a:pPr marL="285750" indent="-285750" algn="just">
              <a:buFont typeface="Arial" pitchFamily="34" charset="0"/>
              <a:buChar char="•"/>
            </a:pPr>
            <a:r>
              <a:rPr lang="es-CL" sz="1600" i="1" dirty="0"/>
              <a:t>Un sistema complejo en el que los actores se comunican de un lado a otro y los datos se almacenan localmente en el sitio de cada actor.</a:t>
            </a:r>
          </a:p>
          <a:p>
            <a:pPr marL="285750" indent="-285750" algn="just">
              <a:buFont typeface="Arial" pitchFamily="34" charset="0"/>
              <a:buChar char="•"/>
            </a:pPr>
            <a:r>
              <a:rPr lang="es-CL" sz="1600" i="1" dirty="0"/>
              <a:t>Información propensa a errores. Información inconsistente. Retraso de borde. Falta de visibilidad en la entrega. </a:t>
            </a:r>
          </a:p>
          <a:p>
            <a:pPr marL="285750" indent="-285750" algn="just">
              <a:buFont typeface="Arial" pitchFamily="34" charset="0"/>
              <a:buChar char="•"/>
            </a:pPr>
            <a:endParaRPr lang="es-CL" sz="1600" i="1" dirty="0"/>
          </a:p>
          <a:p>
            <a:pPr algn="just"/>
            <a:r>
              <a:rPr lang="es-CL" dirty="0"/>
              <a:t>Estos desafíos se deben a que existen múltiples formatos de datos, por múltiples interacciones entre pares y por ausencia de estándares.</a:t>
            </a:r>
          </a:p>
        </p:txBody>
      </p:sp>
      <p:sp>
        <p:nvSpPr>
          <p:cNvPr id="13" name="12 Rectángulo"/>
          <p:cNvSpPr/>
          <p:nvPr/>
        </p:nvSpPr>
        <p:spPr>
          <a:xfrm>
            <a:off x="2339752" y="255909"/>
            <a:ext cx="5544616" cy="461665"/>
          </a:xfrm>
          <a:prstGeom prst="rect">
            <a:avLst/>
          </a:prstGeom>
        </p:spPr>
        <p:txBody>
          <a:bodyPr wrap="square">
            <a:spAutoFit/>
          </a:bodyPr>
          <a:lstStyle/>
          <a:p>
            <a:r>
              <a:rPr lang="es-CL" sz="2400" dirty="0"/>
              <a:t>Desafíos de información de la industria</a:t>
            </a:r>
          </a:p>
        </p:txBody>
      </p:sp>
      <p:pic>
        <p:nvPicPr>
          <p:cNvPr id="14" name="Imagen 4">
            <a:extLst>
              <a:ext uri="{FF2B5EF4-FFF2-40B4-BE49-F238E27FC236}">
                <a16:creationId xmlns:a16="http://schemas.microsoft.com/office/drawing/2014/main" id="{F2B6C035-158D-447D-95B6-190747E972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92693"/>
            <a:ext cx="1584176" cy="326432"/>
          </a:xfrm>
          <a:prstGeom prst="rect">
            <a:avLst/>
          </a:prstGeom>
        </p:spPr>
      </p:pic>
      <p:pic>
        <p:nvPicPr>
          <p:cNvPr id="15" name="Imagen 6">
            <a:extLst>
              <a:ext uri="{FF2B5EF4-FFF2-40B4-BE49-F238E27FC236}">
                <a16:creationId xmlns:a16="http://schemas.microsoft.com/office/drawing/2014/main" id="{36265CF5-FB83-4EAF-AAB8-4060D39249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326710"/>
            <a:ext cx="936104" cy="392338"/>
          </a:xfrm>
          <a:prstGeom prst="rect">
            <a:avLst/>
          </a:prstGeom>
        </p:spPr>
      </p:pic>
    </p:spTree>
    <p:extLst>
      <p:ext uri="{BB962C8B-B14F-4D97-AF65-F5344CB8AC3E}">
        <p14:creationId xmlns:p14="http://schemas.microsoft.com/office/powerpoint/2010/main" val="156062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fecha 7">
            <a:extLst>
              <a:ext uri="{FF2B5EF4-FFF2-40B4-BE49-F238E27FC236}">
                <a16:creationId xmlns:a16="http://schemas.microsoft.com/office/drawing/2014/main" id="{CE3D88D6-2655-4B61-95A2-83ADA4D33DC0}"/>
              </a:ext>
            </a:extLst>
          </p:cNvPr>
          <p:cNvSpPr>
            <a:spLocks noGrp="1"/>
          </p:cNvSpPr>
          <p:nvPr>
            <p:ph type="dt" sz="half" idx="10"/>
          </p:nvPr>
        </p:nvSpPr>
        <p:spPr>
          <a:xfrm>
            <a:off x="6804248" y="4718980"/>
            <a:ext cx="1919288" cy="274637"/>
          </a:xfrm>
        </p:spPr>
        <p:txBody>
          <a:bodyPr/>
          <a:lstStyle/>
          <a:p>
            <a:pPr algn="r">
              <a:defRPr/>
            </a:pPr>
            <a:r>
              <a:rPr lang="en-US" dirty="0"/>
              <a:t>19/11/2018</a:t>
            </a:r>
          </a:p>
        </p:txBody>
      </p:sp>
      <p:sp>
        <p:nvSpPr>
          <p:cNvPr id="9" name="Marcador de pie de página 8">
            <a:extLst>
              <a:ext uri="{FF2B5EF4-FFF2-40B4-BE49-F238E27FC236}">
                <a16:creationId xmlns:a16="http://schemas.microsoft.com/office/drawing/2014/main" id="{9EE68FA3-95CC-4945-AB6B-89E6278359A9}"/>
              </a:ext>
            </a:extLst>
          </p:cNvPr>
          <p:cNvSpPr>
            <a:spLocks noGrp="1"/>
          </p:cNvSpPr>
          <p:nvPr>
            <p:ph type="ftr" sz="quarter" idx="11"/>
          </p:nvPr>
        </p:nvSpPr>
        <p:spPr>
          <a:xfrm>
            <a:off x="107504" y="4718980"/>
            <a:ext cx="2351087" cy="408782"/>
          </a:xfrm>
        </p:spPr>
        <p:txBody>
          <a:bodyPr/>
          <a:lstStyle/>
          <a:p>
            <a:pPr algn="l">
              <a:defRPr/>
            </a:pPr>
            <a:r>
              <a:rPr lang="en-US" sz="1200" dirty="0">
                <a:solidFill>
                  <a:srgbClr val="FFFF00"/>
                </a:solidFill>
              </a:rPr>
              <a:t>Container Monitoring System</a:t>
            </a:r>
          </a:p>
          <a:p>
            <a:pPr algn="ctr">
              <a:defRPr/>
            </a:pPr>
            <a:r>
              <a:rPr lang="en-US" sz="1200" dirty="0">
                <a:solidFill>
                  <a:srgbClr val="FFFF00"/>
                </a:solidFill>
              </a:rPr>
              <a:t>for multimodal transport</a:t>
            </a:r>
          </a:p>
        </p:txBody>
      </p:sp>
      <p:sp>
        <p:nvSpPr>
          <p:cNvPr id="10" name="Marcador de número de diapositiva 9">
            <a:extLst>
              <a:ext uri="{FF2B5EF4-FFF2-40B4-BE49-F238E27FC236}">
                <a16:creationId xmlns:a16="http://schemas.microsoft.com/office/drawing/2014/main" id="{F2931CA2-1436-4C13-A35D-9B0DA5E4BA22}"/>
              </a:ext>
            </a:extLst>
          </p:cNvPr>
          <p:cNvSpPr>
            <a:spLocks noGrp="1"/>
          </p:cNvSpPr>
          <p:nvPr>
            <p:ph type="sldNum" sz="quarter" idx="12"/>
          </p:nvPr>
        </p:nvSpPr>
        <p:spPr>
          <a:xfrm>
            <a:off x="8676456" y="4718980"/>
            <a:ext cx="366712" cy="274637"/>
          </a:xfrm>
        </p:spPr>
        <p:txBody>
          <a:bodyPr/>
          <a:lstStyle/>
          <a:p>
            <a:pPr>
              <a:defRPr/>
            </a:pPr>
            <a:fld id="{EA41D605-EA92-4852-AAD0-E9D4C1E6D1B6}" type="slidenum">
              <a:rPr lang="en-US" smtClean="0"/>
              <a:pPr>
                <a:defRPr/>
              </a:pPr>
              <a:t>4</a:t>
            </a:fld>
            <a:endParaRPr lang="en-US" dirty="0"/>
          </a:p>
        </p:txBody>
      </p:sp>
      <p:sp>
        <p:nvSpPr>
          <p:cNvPr id="3" name="2 Rectángulo"/>
          <p:cNvSpPr/>
          <p:nvPr/>
        </p:nvSpPr>
        <p:spPr>
          <a:xfrm>
            <a:off x="395536" y="1059582"/>
            <a:ext cx="8280920" cy="2246769"/>
          </a:xfrm>
          <a:prstGeom prst="rect">
            <a:avLst/>
          </a:prstGeom>
        </p:spPr>
        <p:txBody>
          <a:bodyPr wrap="square">
            <a:spAutoFit/>
          </a:bodyPr>
          <a:lstStyle/>
          <a:p>
            <a:pPr algn="just"/>
            <a:r>
              <a:rPr lang="es-CL" sz="1400" dirty="0"/>
              <a:t>El comercio internacional de bienes implica operaciones logísticas transaccionales en las que participan gran número de empresas de todo tipo. Además, con el movimiento de las mercancías es necesario administrar flujos de información y dinero. Hoy en día </a:t>
            </a:r>
            <a:r>
              <a:rPr lang="es-CL" sz="1400" dirty="0" err="1"/>
              <a:t>blockchain</a:t>
            </a:r>
            <a:r>
              <a:rPr lang="es-CL" sz="1400" dirty="0"/>
              <a:t> se presenta como un modelo para ofrecer descentralización, confianza y potenciar la eficiencia entre los operadores.</a:t>
            </a:r>
          </a:p>
          <a:p>
            <a:pPr algn="just"/>
            <a:endParaRPr lang="es-CL" sz="1400" dirty="0"/>
          </a:p>
          <a:p>
            <a:pPr algn="just"/>
            <a:r>
              <a:rPr lang="es-CL" sz="1400" dirty="0"/>
              <a:t>Este ecosistema basado en la red de </a:t>
            </a:r>
            <a:r>
              <a:rPr lang="es-CL" sz="1400" dirty="0" err="1"/>
              <a:t>blockchain</a:t>
            </a:r>
            <a:r>
              <a:rPr lang="es-CL" sz="1400" dirty="0"/>
              <a:t> para la gestión de las transacciones de comercio internacional y particularmente en el transporte logístico multimodal,  permite conectar a importadores y exportadores, aseguradoras, operadores logísticos y aduana, en definitiva, a todos los participantes, pudiendo acelerar los diferentes procesos mediante la utilización de los contratos inteligentes (</a:t>
            </a:r>
            <a:r>
              <a:rPr lang="es-CL" sz="1400" dirty="0" err="1"/>
              <a:t>smart</a:t>
            </a:r>
            <a:r>
              <a:rPr lang="es-CL" sz="1400" dirty="0"/>
              <a:t> </a:t>
            </a:r>
            <a:r>
              <a:rPr lang="es-CL" sz="1400" dirty="0" err="1"/>
              <a:t>contracts</a:t>
            </a:r>
            <a:r>
              <a:rPr lang="es-CL" sz="1400" dirty="0"/>
              <a:t>) en la gestión de operaciones. </a:t>
            </a:r>
          </a:p>
        </p:txBody>
      </p:sp>
      <p:sp>
        <p:nvSpPr>
          <p:cNvPr id="13" name="12 Rectángulo"/>
          <p:cNvSpPr/>
          <p:nvPr/>
        </p:nvSpPr>
        <p:spPr>
          <a:xfrm>
            <a:off x="2483768" y="257383"/>
            <a:ext cx="5112568" cy="461665"/>
          </a:xfrm>
          <a:prstGeom prst="rect">
            <a:avLst/>
          </a:prstGeom>
        </p:spPr>
        <p:txBody>
          <a:bodyPr wrap="square">
            <a:spAutoFit/>
          </a:bodyPr>
          <a:lstStyle/>
          <a:p>
            <a:r>
              <a:rPr lang="es-CL" sz="2400" dirty="0"/>
              <a:t>Solución: Ecosistema Colaborativo</a:t>
            </a:r>
          </a:p>
        </p:txBody>
      </p:sp>
      <p:pic>
        <p:nvPicPr>
          <p:cNvPr id="14" name="Imagen 4">
            <a:extLst>
              <a:ext uri="{FF2B5EF4-FFF2-40B4-BE49-F238E27FC236}">
                <a16:creationId xmlns:a16="http://schemas.microsoft.com/office/drawing/2014/main" id="{F2B6C035-158D-447D-95B6-190747E972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92693"/>
            <a:ext cx="1584176" cy="326432"/>
          </a:xfrm>
          <a:prstGeom prst="rect">
            <a:avLst/>
          </a:prstGeom>
        </p:spPr>
      </p:pic>
      <p:pic>
        <p:nvPicPr>
          <p:cNvPr id="15" name="Imagen 6">
            <a:extLst>
              <a:ext uri="{FF2B5EF4-FFF2-40B4-BE49-F238E27FC236}">
                <a16:creationId xmlns:a16="http://schemas.microsoft.com/office/drawing/2014/main" id="{36265CF5-FB83-4EAF-AAB8-4060D39249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326710"/>
            <a:ext cx="936104" cy="392338"/>
          </a:xfrm>
          <a:prstGeom prst="rect">
            <a:avLst/>
          </a:prstGeom>
        </p:spPr>
      </p:pic>
    </p:spTree>
    <p:extLst>
      <p:ext uri="{BB962C8B-B14F-4D97-AF65-F5344CB8AC3E}">
        <p14:creationId xmlns:p14="http://schemas.microsoft.com/office/powerpoint/2010/main" val="11009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fecha 7">
            <a:extLst>
              <a:ext uri="{FF2B5EF4-FFF2-40B4-BE49-F238E27FC236}">
                <a16:creationId xmlns:a16="http://schemas.microsoft.com/office/drawing/2014/main" id="{CE3D88D6-2655-4B61-95A2-83ADA4D33DC0}"/>
              </a:ext>
            </a:extLst>
          </p:cNvPr>
          <p:cNvSpPr>
            <a:spLocks noGrp="1"/>
          </p:cNvSpPr>
          <p:nvPr>
            <p:ph type="dt" sz="half" idx="10"/>
          </p:nvPr>
        </p:nvSpPr>
        <p:spPr>
          <a:xfrm>
            <a:off x="6804248" y="4718980"/>
            <a:ext cx="1919288" cy="274637"/>
          </a:xfrm>
        </p:spPr>
        <p:txBody>
          <a:bodyPr/>
          <a:lstStyle/>
          <a:p>
            <a:pPr algn="r">
              <a:defRPr/>
            </a:pPr>
            <a:r>
              <a:rPr lang="en-US" dirty="0"/>
              <a:t>19/11/2018</a:t>
            </a:r>
          </a:p>
        </p:txBody>
      </p:sp>
      <p:sp>
        <p:nvSpPr>
          <p:cNvPr id="9" name="Marcador de pie de página 8">
            <a:extLst>
              <a:ext uri="{FF2B5EF4-FFF2-40B4-BE49-F238E27FC236}">
                <a16:creationId xmlns:a16="http://schemas.microsoft.com/office/drawing/2014/main" id="{9EE68FA3-95CC-4945-AB6B-89E6278359A9}"/>
              </a:ext>
            </a:extLst>
          </p:cNvPr>
          <p:cNvSpPr>
            <a:spLocks noGrp="1"/>
          </p:cNvSpPr>
          <p:nvPr>
            <p:ph type="ftr" sz="quarter" idx="11"/>
          </p:nvPr>
        </p:nvSpPr>
        <p:spPr>
          <a:xfrm>
            <a:off x="107504" y="4718980"/>
            <a:ext cx="2351087" cy="408782"/>
          </a:xfrm>
        </p:spPr>
        <p:txBody>
          <a:bodyPr/>
          <a:lstStyle/>
          <a:p>
            <a:pPr algn="l">
              <a:defRPr/>
            </a:pPr>
            <a:r>
              <a:rPr lang="en-US" sz="1200" dirty="0">
                <a:solidFill>
                  <a:srgbClr val="FFFF00"/>
                </a:solidFill>
              </a:rPr>
              <a:t>Container Monitoring System</a:t>
            </a:r>
          </a:p>
          <a:p>
            <a:pPr algn="ctr">
              <a:defRPr/>
            </a:pPr>
            <a:r>
              <a:rPr lang="en-US" sz="1200" dirty="0">
                <a:solidFill>
                  <a:srgbClr val="FFFF00"/>
                </a:solidFill>
              </a:rPr>
              <a:t>for multimodal transport</a:t>
            </a:r>
          </a:p>
        </p:txBody>
      </p:sp>
      <p:sp>
        <p:nvSpPr>
          <p:cNvPr id="10" name="Marcador de número de diapositiva 9">
            <a:extLst>
              <a:ext uri="{FF2B5EF4-FFF2-40B4-BE49-F238E27FC236}">
                <a16:creationId xmlns:a16="http://schemas.microsoft.com/office/drawing/2014/main" id="{F2931CA2-1436-4C13-A35D-9B0DA5E4BA22}"/>
              </a:ext>
            </a:extLst>
          </p:cNvPr>
          <p:cNvSpPr>
            <a:spLocks noGrp="1"/>
          </p:cNvSpPr>
          <p:nvPr>
            <p:ph type="sldNum" sz="quarter" idx="12"/>
          </p:nvPr>
        </p:nvSpPr>
        <p:spPr>
          <a:xfrm>
            <a:off x="8676456" y="4718980"/>
            <a:ext cx="366712" cy="274637"/>
          </a:xfrm>
        </p:spPr>
        <p:txBody>
          <a:bodyPr/>
          <a:lstStyle/>
          <a:p>
            <a:pPr>
              <a:defRPr/>
            </a:pPr>
            <a:fld id="{EA41D605-EA92-4852-AAD0-E9D4C1E6D1B6}" type="slidenum">
              <a:rPr lang="en-US" smtClean="0"/>
              <a:pPr>
                <a:defRPr/>
              </a:pPr>
              <a:t>5</a:t>
            </a:fld>
            <a:endParaRPr lang="en-US" dirty="0"/>
          </a:p>
        </p:txBody>
      </p:sp>
      <p:sp>
        <p:nvSpPr>
          <p:cNvPr id="3" name="2 Rectángulo"/>
          <p:cNvSpPr/>
          <p:nvPr/>
        </p:nvSpPr>
        <p:spPr>
          <a:xfrm>
            <a:off x="395536" y="1059582"/>
            <a:ext cx="8280920" cy="2893100"/>
          </a:xfrm>
          <a:prstGeom prst="rect">
            <a:avLst/>
          </a:prstGeom>
        </p:spPr>
        <p:txBody>
          <a:bodyPr wrap="square">
            <a:spAutoFit/>
          </a:bodyPr>
          <a:lstStyle/>
          <a:p>
            <a:pPr marL="285750" indent="-285750">
              <a:buFont typeface="Wingdings" pitchFamily="2" charset="2"/>
              <a:buChar char="§"/>
            </a:pPr>
            <a:r>
              <a:rPr lang="es-CL" sz="1400" dirty="0"/>
              <a:t>Características del ecosistema</a:t>
            </a:r>
          </a:p>
          <a:p>
            <a:pPr marL="742950" lvl="1" indent="-285750">
              <a:buFont typeface="Wingdings" pitchFamily="2" charset="2"/>
              <a:buChar char="v"/>
            </a:pPr>
            <a:r>
              <a:rPr lang="es-CL" sz="1400" dirty="0"/>
              <a:t>Distribuido</a:t>
            </a:r>
          </a:p>
          <a:p>
            <a:pPr marL="742950" lvl="1" indent="-285750">
              <a:buFont typeface="Wingdings" pitchFamily="2" charset="2"/>
              <a:buChar char="v"/>
            </a:pPr>
            <a:r>
              <a:rPr lang="es-CL" sz="1400" dirty="0"/>
              <a:t>Colaborativo</a:t>
            </a:r>
          </a:p>
          <a:p>
            <a:pPr marL="742950" lvl="1" indent="-285750">
              <a:buFont typeface="Wingdings" pitchFamily="2" charset="2"/>
              <a:buChar char="v"/>
            </a:pPr>
            <a:r>
              <a:rPr lang="es-CL" sz="1400" dirty="0"/>
              <a:t>Transparente</a:t>
            </a:r>
          </a:p>
          <a:p>
            <a:pPr marL="742950" lvl="1" indent="-285750">
              <a:buFont typeface="Wingdings" pitchFamily="2" charset="2"/>
              <a:buChar char="v"/>
            </a:pPr>
            <a:r>
              <a:rPr lang="es-CL" sz="1400" dirty="0"/>
              <a:t>Confiable</a:t>
            </a:r>
          </a:p>
          <a:p>
            <a:pPr marL="742950" lvl="1" indent="-285750">
              <a:buFont typeface="Wingdings" pitchFamily="2" charset="2"/>
              <a:buChar char="v"/>
            </a:pPr>
            <a:r>
              <a:rPr lang="es-CL" sz="1400" dirty="0"/>
              <a:t>Inmutable</a:t>
            </a:r>
          </a:p>
          <a:p>
            <a:r>
              <a:rPr lang="es-CL" sz="1400" dirty="0"/>
              <a:t> </a:t>
            </a:r>
          </a:p>
          <a:p>
            <a:pPr algn="just"/>
            <a:r>
              <a:rPr lang="es-CL" sz="1400" dirty="0"/>
              <a:t>Permite el control del negocio a los participantes de la red, es escalable y está protegida mediante el cifrado de los datos, con altos niveles de seguridad.</a:t>
            </a:r>
          </a:p>
          <a:p>
            <a:r>
              <a:rPr lang="es-CL" sz="1400" dirty="0"/>
              <a:t> </a:t>
            </a:r>
          </a:p>
          <a:p>
            <a:r>
              <a:rPr lang="es-CL" sz="1400" dirty="0"/>
              <a:t>Tanto los clientes como los  proveedores cuentan con un registro completo de los movimientos del producto.</a:t>
            </a:r>
          </a:p>
          <a:p>
            <a:r>
              <a:rPr lang="es-CL" sz="1400" dirty="0"/>
              <a:t> </a:t>
            </a:r>
          </a:p>
        </p:txBody>
      </p:sp>
      <p:sp>
        <p:nvSpPr>
          <p:cNvPr id="13" name="12 Rectángulo"/>
          <p:cNvSpPr/>
          <p:nvPr/>
        </p:nvSpPr>
        <p:spPr>
          <a:xfrm>
            <a:off x="2483768" y="257383"/>
            <a:ext cx="5112568" cy="461665"/>
          </a:xfrm>
          <a:prstGeom prst="rect">
            <a:avLst/>
          </a:prstGeom>
        </p:spPr>
        <p:txBody>
          <a:bodyPr wrap="square">
            <a:spAutoFit/>
          </a:bodyPr>
          <a:lstStyle/>
          <a:p>
            <a:r>
              <a:rPr lang="es-CL" sz="2400" dirty="0"/>
              <a:t>Solución: Ecosistema Colaborativo</a:t>
            </a:r>
          </a:p>
        </p:txBody>
      </p:sp>
      <p:pic>
        <p:nvPicPr>
          <p:cNvPr id="14" name="Imagen 4">
            <a:extLst>
              <a:ext uri="{FF2B5EF4-FFF2-40B4-BE49-F238E27FC236}">
                <a16:creationId xmlns:a16="http://schemas.microsoft.com/office/drawing/2014/main" id="{F2B6C035-158D-447D-95B6-190747E972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92693"/>
            <a:ext cx="1584176" cy="326432"/>
          </a:xfrm>
          <a:prstGeom prst="rect">
            <a:avLst/>
          </a:prstGeom>
        </p:spPr>
      </p:pic>
      <p:pic>
        <p:nvPicPr>
          <p:cNvPr id="15" name="Imagen 6">
            <a:extLst>
              <a:ext uri="{FF2B5EF4-FFF2-40B4-BE49-F238E27FC236}">
                <a16:creationId xmlns:a16="http://schemas.microsoft.com/office/drawing/2014/main" id="{36265CF5-FB83-4EAF-AAB8-4060D39249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326710"/>
            <a:ext cx="936104" cy="392338"/>
          </a:xfrm>
          <a:prstGeom prst="rect">
            <a:avLst/>
          </a:prstGeom>
        </p:spPr>
      </p:pic>
    </p:spTree>
    <p:extLst>
      <p:ext uri="{BB962C8B-B14F-4D97-AF65-F5344CB8AC3E}">
        <p14:creationId xmlns:p14="http://schemas.microsoft.com/office/powerpoint/2010/main" val="600725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fecha 7">
            <a:extLst>
              <a:ext uri="{FF2B5EF4-FFF2-40B4-BE49-F238E27FC236}">
                <a16:creationId xmlns:a16="http://schemas.microsoft.com/office/drawing/2014/main" id="{CE3D88D6-2655-4B61-95A2-83ADA4D33DC0}"/>
              </a:ext>
            </a:extLst>
          </p:cNvPr>
          <p:cNvSpPr>
            <a:spLocks noGrp="1"/>
          </p:cNvSpPr>
          <p:nvPr>
            <p:ph type="dt" sz="half" idx="10"/>
          </p:nvPr>
        </p:nvSpPr>
        <p:spPr>
          <a:xfrm>
            <a:off x="6804248" y="4718980"/>
            <a:ext cx="1919288" cy="274637"/>
          </a:xfrm>
        </p:spPr>
        <p:txBody>
          <a:bodyPr/>
          <a:lstStyle/>
          <a:p>
            <a:pPr algn="r">
              <a:defRPr/>
            </a:pPr>
            <a:r>
              <a:rPr lang="en-US" dirty="0"/>
              <a:t>19/11/2018</a:t>
            </a:r>
          </a:p>
        </p:txBody>
      </p:sp>
      <p:sp>
        <p:nvSpPr>
          <p:cNvPr id="9" name="Marcador de pie de página 8">
            <a:extLst>
              <a:ext uri="{FF2B5EF4-FFF2-40B4-BE49-F238E27FC236}">
                <a16:creationId xmlns:a16="http://schemas.microsoft.com/office/drawing/2014/main" id="{9EE68FA3-95CC-4945-AB6B-89E6278359A9}"/>
              </a:ext>
            </a:extLst>
          </p:cNvPr>
          <p:cNvSpPr>
            <a:spLocks noGrp="1"/>
          </p:cNvSpPr>
          <p:nvPr>
            <p:ph type="ftr" sz="quarter" idx="11"/>
          </p:nvPr>
        </p:nvSpPr>
        <p:spPr>
          <a:xfrm>
            <a:off x="107504" y="4718980"/>
            <a:ext cx="2351087" cy="408782"/>
          </a:xfrm>
        </p:spPr>
        <p:txBody>
          <a:bodyPr/>
          <a:lstStyle/>
          <a:p>
            <a:pPr algn="l">
              <a:defRPr/>
            </a:pPr>
            <a:r>
              <a:rPr lang="en-US" sz="1200" dirty="0">
                <a:solidFill>
                  <a:srgbClr val="FFFF00"/>
                </a:solidFill>
              </a:rPr>
              <a:t>Container Monitoring System</a:t>
            </a:r>
          </a:p>
          <a:p>
            <a:pPr algn="ctr">
              <a:defRPr/>
            </a:pPr>
            <a:r>
              <a:rPr lang="en-US" sz="1200" dirty="0">
                <a:solidFill>
                  <a:srgbClr val="FFFF00"/>
                </a:solidFill>
              </a:rPr>
              <a:t>for multimodal transport</a:t>
            </a:r>
          </a:p>
        </p:txBody>
      </p:sp>
      <p:sp>
        <p:nvSpPr>
          <p:cNvPr id="10" name="Marcador de número de diapositiva 9">
            <a:extLst>
              <a:ext uri="{FF2B5EF4-FFF2-40B4-BE49-F238E27FC236}">
                <a16:creationId xmlns:a16="http://schemas.microsoft.com/office/drawing/2014/main" id="{F2931CA2-1436-4C13-A35D-9B0DA5E4BA22}"/>
              </a:ext>
            </a:extLst>
          </p:cNvPr>
          <p:cNvSpPr>
            <a:spLocks noGrp="1"/>
          </p:cNvSpPr>
          <p:nvPr>
            <p:ph type="sldNum" sz="quarter" idx="12"/>
          </p:nvPr>
        </p:nvSpPr>
        <p:spPr>
          <a:xfrm>
            <a:off x="8676456" y="4718980"/>
            <a:ext cx="366712" cy="274637"/>
          </a:xfrm>
        </p:spPr>
        <p:txBody>
          <a:bodyPr/>
          <a:lstStyle/>
          <a:p>
            <a:pPr>
              <a:defRPr/>
            </a:pPr>
            <a:fld id="{EA41D605-EA92-4852-AAD0-E9D4C1E6D1B6}" type="slidenum">
              <a:rPr lang="en-US" smtClean="0"/>
              <a:pPr>
                <a:defRPr/>
              </a:pPr>
              <a:t>6</a:t>
            </a:fld>
            <a:endParaRPr lang="en-US" dirty="0"/>
          </a:p>
        </p:txBody>
      </p:sp>
      <p:sp>
        <p:nvSpPr>
          <p:cNvPr id="3" name="2 Rectángulo"/>
          <p:cNvSpPr/>
          <p:nvPr/>
        </p:nvSpPr>
        <p:spPr>
          <a:xfrm>
            <a:off x="395536" y="1059582"/>
            <a:ext cx="8280920" cy="2031325"/>
          </a:xfrm>
          <a:prstGeom prst="rect">
            <a:avLst/>
          </a:prstGeom>
        </p:spPr>
        <p:txBody>
          <a:bodyPr wrap="square">
            <a:spAutoFit/>
          </a:bodyPr>
          <a:lstStyle/>
          <a:p>
            <a:pPr marL="285750" indent="-285750" algn="just">
              <a:buFont typeface="Wingdings" pitchFamily="2" charset="2"/>
              <a:buChar char="§"/>
            </a:pPr>
            <a:r>
              <a:rPr lang="en-US" sz="1400" dirty="0"/>
              <a:t>Centro del </a:t>
            </a:r>
            <a:r>
              <a:rPr lang="en-US" sz="1400" dirty="0" err="1"/>
              <a:t>Ecosistema</a:t>
            </a:r>
            <a:r>
              <a:rPr lang="en-US" sz="1400" dirty="0"/>
              <a:t>  </a:t>
            </a:r>
          </a:p>
          <a:p>
            <a:pPr algn="just"/>
            <a:endParaRPr lang="en-US" sz="1400" dirty="0"/>
          </a:p>
          <a:p>
            <a:pPr marL="742950" lvl="1" indent="-285750" algn="just">
              <a:buFont typeface="Wingdings" pitchFamily="2" charset="2"/>
              <a:buChar char="v"/>
            </a:pPr>
            <a:r>
              <a:rPr lang="en-US" sz="1400" b="1" dirty="0"/>
              <a:t>TMS</a:t>
            </a:r>
            <a:r>
              <a:rPr lang="en-US" sz="1400" dirty="0"/>
              <a:t> (Travelling Message System): </a:t>
            </a:r>
            <a:r>
              <a:rPr lang="es-CL" sz="1400" dirty="0"/>
              <a:t>Único servicio automatizado de mensajería con el objetivo de ser el primer servicio de seguimiento del mundo en comunicarse sin DATOS ni SMS. Basado en OTT y adecuado para todos los operadores móviles a nivel mundial y completamente sin cargo alguno para los operadores móviles.</a:t>
            </a:r>
          </a:p>
          <a:p>
            <a:pPr lvl="1" algn="just"/>
            <a:endParaRPr lang="es-CL" sz="1400" dirty="0"/>
          </a:p>
          <a:p>
            <a:pPr marL="742950" lvl="1" indent="-285750" algn="just">
              <a:buFont typeface="Wingdings" pitchFamily="2" charset="2"/>
              <a:buChar char="v"/>
            </a:pPr>
            <a:r>
              <a:rPr lang="es-CL" sz="1400" b="1" dirty="0"/>
              <a:t>CTS</a:t>
            </a:r>
            <a:r>
              <a:rPr lang="es-CL" sz="1400" dirty="0"/>
              <a:t> (</a:t>
            </a:r>
            <a:r>
              <a:rPr lang="es-CL" sz="1400" dirty="0" err="1"/>
              <a:t>Container</a:t>
            </a:r>
            <a:r>
              <a:rPr lang="es-CL" sz="1400" dirty="0"/>
              <a:t> Tracking </a:t>
            </a:r>
            <a:r>
              <a:rPr lang="es-CL" sz="1400" dirty="0" err="1"/>
              <a:t>Service</a:t>
            </a:r>
            <a:r>
              <a:rPr lang="es-CL" sz="1400" dirty="0"/>
              <a:t>): Poderoso sistema para la captura, almacenaje y análisis de los datos obtenidos de los sensores. Contiene tecnologías </a:t>
            </a:r>
            <a:r>
              <a:rPr lang="es-CL" sz="1400" dirty="0" err="1"/>
              <a:t>Blockchain</a:t>
            </a:r>
            <a:r>
              <a:rPr lang="es-CL" sz="1400" dirty="0"/>
              <a:t> y Smart </a:t>
            </a:r>
            <a:r>
              <a:rPr lang="es-CL" sz="1400" dirty="0" err="1"/>
              <a:t>Contract</a:t>
            </a:r>
            <a:r>
              <a:rPr lang="es-CL" sz="1400" dirty="0"/>
              <a:t>.</a:t>
            </a:r>
            <a:endParaRPr lang="en-US" sz="1400" dirty="0"/>
          </a:p>
        </p:txBody>
      </p:sp>
      <p:sp>
        <p:nvSpPr>
          <p:cNvPr id="13" name="12 Rectángulo"/>
          <p:cNvSpPr/>
          <p:nvPr/>
        </p:nvSpPr>
        <p:spPr>
          <a:xfrm>
            <a:off x="1874849" y="92097"/>
            <a:ext cx="6768752" cy="830997"/>
          </a:xfrm>
          <a:prstGeom prst="rect">
            <a:avLst/>
          </a:prstGeom>
        </p:spPr>
        <p:txBody>
          <a:bodyPr wrap="square">
            <a:spAutoFit/>
          </a:bodyPr>
          <a:lstStyle/>
          <a:p>
            <a:r>
              <a:rPr lang="en-US" sz="2400" dirty="0" err="1"/>
              <a:t>Creando</a:t>
            </a:r>
            <a:r>
              <a:rPr lang="en-US" sz="2400" dirty="0"/>
              <a:t> </a:t>
            </a:r>
            <a:r>
              <a:rPr lang="en-US" sz="2400" dirty="0" err="1"/>
              <a:t>soluciones</a:t>
            </a:r>
            <a:r>
              <a:rPr lang="en-US" sz="2400" dirty="0"/>
              <a:t> </a:t>
            </a:r>
            <a:r>
              <a:rPr lang="en-US" sz="2400" dirty="0" err="1"/>
              <a:t>para</a:t>
            </a:r>
            <a:r>
              <a:rPr lang="en-US" sz="2400" dirty="0"/>
              <a:t> </a:t>
            </a:r>
            <a:r>
              <a:rPr lang="en-US" sz="2400" dirty="0" err="1"/>
              <a:t>una</a:t>
            </a:r>
            <a:r>
              <a:rPr lang="en-US" sz="2400" dirty="0"/>
              <a:t> mayor </a:t>
            </a:r>
            <a:r>
              <a:rPr lang="en-US" sz="2400" dirty="0" err="1"/>
              <a:t>visibilidad</a:t>
            </a:r>
            <a:r>
              <a:rPr lang="en-US" sz="2400" dirty="0"/>
              <a:t> y </a:t>
            </a:r>
            <a:r>
              <a:rPr lang="en-US" sz="2400" dirty="0" err="1"/>
              <a:t>transparencia</a:t>
            </a:r>
            <a:r>
              <a:rPr lang="en-US" sz="2400" dirty="0"/>
              <a:t> en la </a:t>
            </a:r>
            <a:r>
              <a:rPr lang="en-US" sz="2400" dirty="0" err="1"/>
              <a:t>industria</a:t>
            </a:r>
            <a:r>
              <a:rPr lang="en-US" sz="2400" dirty="0"/>
              <a:t> </a:t>
            </a:r>
            <a:r>
              <a:rPr lang="en-US" sz="2400" dirty="0" err="1"/>
              <a:t>logística</a:t>
            </a:r>
            <a:r>
              <a:rPr lang="en-US" sz="2400" dirty="0"/>
              <a:t> </a:t>
            </a:r>
            <a:r>
              <a:rPr lang="en-US" sz="2400" dirty="0" err="1"/>
              <a:t>mundial</a:t>
            </a:r>
            <a:endParaRPr lang="es-CL" sz="2400" dirty="0"/>
          </a:p>
        </p:txBody>
      </p:sp>
      <p:pic>
        <p:nvPicPr>
          <p:cNvPr id="14" name="Imagen 4">
            <a:extLst>
              <a:ext uri="{FF2B5EF4-FFF2-40B4-BE49-F238E27FC236}">
                <a16:creationId xmlns:a16="http://schemas.microsoft.com/office/drawing/2014/main" id="{F2B6C035-158D-447D-95B6-190747E972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92693"/>
            <a:ext cx="1584176" cy="326432"/>
          </a:xfrm>
          <a:prstGeom prst="rect">
            <a:avLst/>
          </a:prstGeom>
        </p:spPr>
      </p:pic>
      <p:pic>
        <p:nvPicPr>
          <p:cNvPr id="15" name="Imagen 6">
            <a:extLst>
              <a:ext uri="{FF2B5EF4-FFF2-40B4-BE49-F238E27FC236}">
                <a16:creationId xmlns:a16="http://schemas.microsoft.com/office/drawing/2014/main" id="{36265CF5-FB83-4EAF-AAB8-4060D39249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326710"/>
            <a:ext cx="936104" cy="392338"/>
          </a:xfrm>
          <a:prstGeom prst="rect">
            <a:avLst/>
          </a:prstGeom>
        </p:spPr>
      </p:pic>
    </p:spTree>
    <p:extLst>
      <p:ext uri="{BB962C8B-B14F-4D97-AF65-F5344CB8AC3E}">
        <p14:creationId xmlns:p14="http://schemas.microsoft.com/office/powerpoint/2010/main" val="4113101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fecha 7">
            <a:extLst>
              <a:ext uri="{FF2B5EF4-FFF2-40B4-BE49-F238E27FC236}">
                <a16:creationId xmlns:a16="http://schemas.microsoft.com/office/drawing/2014/main" id="{CE3D88D6-2655-4B61-95A2-83ADA4D33DC0}"/>
              </a:ext>
            </a:extLst>
          </p:cNvPr>
          <p:cNvSpPr>
            <a:spLocks noGrp="1"/>
          </p:cNvSpPr>
          <p:nvPr>
            <p:ph type="dt" sz="half" idx="10"/>
          </p:nvPr>
        </p:nvSpPr>
        <p:spPr>
          <a:xfrm>
            <a:off x="6804248" y="4718980"/>
            <a:ext cx="1919288" cy="274637"/>
          </a:xfrm>
        </p:spPr>
        <p:txBody>
          <a:bodyPr/>
          <a:lstStyle/>
          <a:p>
            <a:pPr algn="r">
              <a:defRPr/>
            </a:pPr>
            <a:r>
              <a:rPr lang="en-US" dirty="0"/>
              <a:t>19/11/2018</a:t>
            </a:r>
          </a:p>
        </p:txBody>
      </p:sp>
      <p:sp>
        <p:nvSpPr>
          <p:cNvPr id="9" name="Marcador de pie de página 8">
            <a:extLst>
              <a:ext uri="{FF2B5EF4-FFF2-40B4-BE49-F238E27FC236}">
                <a16:creationId xmlns:a16="http://schemas.microsoft.com/office/drawing/2014/main" id="{9EE68FA3-95CC-4945-AB6B-89E6278359A9}"/>
              </a:ext>
            </a:extLst>
          </p:cNvPr>
          <p:cNvSpPr>
            <a:spLocks noGrp="1"/>
          </p:cNvSpPr>
          <p:nvPr>
            <p:ph type="ftr" sz="quarter" idx="11"/>
          </p:nvPr>
        </p:nvSpPr>
        <p:spPr>
          <a:xfrm>
            <a:off x="107504" y="4718980"/>
            <a:ext cx="2351087" cy="408782"/>
          </a:xfrm>
        </p:spPr>
        <p:txBody>
          <a:bodyPr/>
          <a:lstStyle/>
          <a:p>
            <a:pPr algn="l">
              <a:defRPr/>
            </a:pPr>
            <a:r>
              <a:rPr lang="en-US" sz="1200" dirty="0">
                <a:solidFill>
                  <a:srgbClr val="FFFF00"/>
                </a:solidFill>
              </a:rPr>
              <a:t>Container Monitoring System</a:t>
            </a:r>
          </a:p>
          <a:p>
            <a:pPr algn="ctr">
              <a:defRPr/>
            </a:pPr>
            <a:r>
              <a:rPr lang="en-US" sz="1200" dirty="0">
                <a:solidFill>
                  <a:srgbClr val="FFFF00"/>
                </a:solidFill>
              </a:rPr>
              <a:t>for multimodal transport</a:t>
            </a:r>
          </a:p>
        </p:txBody>
      </p:sp>
      <p:sp>
        <p:nvSpPr>
          <p:cNvPr id="10" name="Marcador de número de diapositiva 9">
            <a:extLst>
              <a:ext uri="{FF2B5EF4-FFF2-40B4-BE49-F238E27FC236}">
                <a16:creationId xmlns:a16="http://schemas.microsoft.com/office/drawing/2014/main" id="{F2931CA2-1436-4C13-A35D-9B0DA5E4BA22}"/>
              </a:ext>
            </a:extLst>
          </p:cNvPr>
          <p:cNvSpPr>
            <a:spLocks noGrp="1"/>
          </p:cNvSpPr>
          <p:nvPr>
            <p:ph type="sldNum" sz="quarter" idx="12"/>
          </p:nvPr>
        </p:nvSpPr>
        <p:spPr>
          <a:xfrm>
            <a:off x="8676456" y="4718980"/>
            <a:ext cx="366712" cy="274637"/>
          </a:xfrm>
        </p:spPr>
        <p:txBody>
          <a:bodyPr/>
          <a:lstStyle/>
          <a:p>
            <a:pPr>
              <a:defRPr/>
            </a:pPr>
            <a:fld id="{EA41D605-EA92-4852-AAD0-E9D4C1E6D1B6}" type="slidenum">
              <a:rPr lang="en-US" smtClean="0"/>
              <a:pPr>
                <a:defRPr/>
              </a:pPr>
              <a:t>7</a:t>
            </a:fld>
            <a:endParaRPr lang="en-US" dirty="0"/>
          </a:p>
        </p:txBody>
      </p:sp>
      <p:sp>
        <p:nvSpPr>
          <p:cNvPr id="3" name="2 Rectángulo"/>
          <p:cNvSpPr/>
          <p:nvPr/>
        </p:nvSpPr>
        <p:spPr>
          <a:xfrm>
            <a:off x="395536" y="1059582"/>
            <a:ext cx="8280920" cy="2677656"/>
          </a:xfrm>
          <a:prstGeom prst="rect">
            <a:avLst/>
          </a:prstGeom>
        </p:spPr>
        <p:txBody>
          <a:bodyPr wrap="square">
            <a:spAutoFit/>
          </a:bodyPr>
          <a:lstStyle/>
          <a:p>
            <a:pPr marL="285750" indent="-285750" algn="just">
              <a:buFont typeface="Wingdings" pitchFamily="2" charset="2"/>
              <a:buChar char="§"/>
            </a:pPr>
            <a:r>
              <a:rPr lang="en-US" sz="1400" dirty="0"/>
              <a:t>Hardware</a:t>
            </a:r>
          </a:p>
          <a:p>
            <a:pPr marL="742950" lvl="1" indent="-285750" algn="just">
              <a:buFont typeface="Wingdings" pitchFamily="2" charset="2"/>
              <a:buChar char="v"/>
            </a:pPr>
            <a:r>
              <a:rPr lang="en-US" sz="1400" b="1" dirty="0" err="1"/>
              <a:t>IoT</a:t>
            </a:r>
            <a:r>
              <a:rPr lang="en-US" sz="1400" dirty="0"/>
              <a:t> (Internet of Things): </a:t>
            </a:r>
          </a:p>
          <a:p>
            <a:pPr marL="1200150" lvl="2" indent="-285750" algn="just">
              <a:buFont typeface="Wingdings" pitchFamily="2" charset="2"/>
              <a:buChar char="Ø"/>
            </a:pPr>
            <a:r>
              <a:rPr lang="en-US" sz="1400" dirty="0" err="1"/>
              <a:t>Sensores</a:t>
            </a:r>
            <a:r>
              <a:rPr lang="en-US" sz="1400" dirty="0"/>
              <a:t>: GPS, </a:t>
            </a:r>
            <a:r>
              <a:rPr lang="en-US" sz="1400" dirty="0" err="1"/>
              <a:t>temperatura</a:t>
            </a:r>
            <a:r>
              <a:rPr lang="en-US" sz="1400" dirty="0"/>
              <a:t>, </a:t>
            </a:r>
            <a:r>
              <a:rPr lang="en-US" sz="1400" dirty="0" err="1"/>
              <a:t>humedad</a:t>
            </a:r>
            <a:r>
              <a:rPr lang="en-US" sz="1400" dirty="0"/>
              <a:t>, gases, </a:t>
            </a:r>
            <a:r>
              <a:rPr lang="en-US" sz="1400" dirty="0" err="1"/>
              <a:t>impacto</a:t>
            </a:r>
            <a:r>
              <a:rPr lang="en-US" sz="1400" dirty="0"/>
              <a:t>, </a:t>
            </a:r>
            <a:r>
              <a:rPr lang="en-US" sz="1400" dirty="0" err="1"/>
              <a:t>proximidad</a:t>
            </a:r>
            <a:r>
              <a:rPr lang="en-US" sz="1400" dirty="0"/>
              <a:t>, </a:t>
            </a:r>
            <a:r>
              <a:rPr lang="en-US" sz="1400" dirty="0" err="1"/>
              <a:t>luz</a:t>
            </a:r>
            <a:r>
              <a:rPr lang="en-US" sz="1400" dirty="0"/>
              <a:t>, peso.</a:t>
            </a:r>
          </a:p>
          <a:p>
            <a:pPr marL="1200150" lvl="2" indent="-285750" algn="just">
              <a:buFont typeface="Wingdings" pitchFamily="2" charset="2"/>
              <a:buChar char="Ø"/>
            </a:pPr>
            <a:r>
              <a:rPr lang="en-US" sz="1400" dirty="0"/>
              <a:t>Gateways</a:t>
            </a:r>
          </a:p>
          <a:p>
            <a:pPr marL="1200150" lvl="2" indent="-285750" algn="just">
              <a:buFont typeface="Wingdings" pitchFamily="2" charset="2"/>
              <a:buChar char="Ø"/>
            </a:pPr>
            <a:r>
              <a:rPr lang="en-US" sz="1400" dirty="0"/>
              <a:t>Red: </a:t>
            </a:r>
            <a:r>
              <a:rPr lang="en-US" sz="1400" dirty="0" err="1"/>
              <a:t>Malla</a:t>
            </a:r>
            <a:r>
              <a:rPr lang="en-US" sz="1400" dirty="0"/>
              <a:t> con WI-SUN</a:t>
            </a:r>
          </a:p>
          <a:p>
            <a:pPr marL="1200150" lvl="2" indent="-285750" algn="just">
              <a:buFont typeface="Wingdings" pitchFamily="2" charset="2"/>
              <a:buChar char="Ø"/>
            </a:pPr>
            <a:endParaRPr lang="es-CL" sz="1400" dirty="0"/>
          </a:p>
          <a:p>
            <a:pPr marL="285750" indent="-285750" algn="just">
              <a:buFont typeface="Wingdings" pitchFamily="2" charset="2"/>
              <a:buChar char="§"/>
            </a:pPr>
            <a:r>
              <a:rPr lang="en-US" sz="1400" dirty="0"/>
              <a:t>Software</a:t>
            </a:r>
          </a:p>
          <a:p>
            <a:pPr marL="742950" lvl="1" indent="-285750" algn="just">
              <a:buFont typeface="Wingdings" pitchFamily="2" charset="2"/>
              <a:buChar char="v"/>
            </a:pPr>
            <a:r>
              <a:rPr lang="en-US" sz="1400" b="1" dirty="0" err="1"/>
              <a:t>Blockchain</a:t>
            </a:r>
            <a:r>
              <a:rPr lang="en-US" sz="1400" dirty="0"/>
              <a:t>: </a:t>
            </a:r>
            <a:r>
              <a:rPr lang="es-CL" sz="1400" dirty="0" err="1"/>
              <a:t>Blockstack</a:t>
            </a:r>
            <a:endParaRPr lang="es-CL" sz="1400" dirty="0"/>
          </a:p>
          <a:p>
            <a:pPr marL="742950" lvl="1" indent="-285750" algn="just">
              <a:buFont typeface="Wingdings" pitchFamily="2" charset="2"/>
              <a:buChar char="v"/>
            </a:pPr>
            <a:r>
              <a:rPr lang="es-CL" sz="1400" b="1" dirty="0"/>
              <a:t>Smart </a:t>
            </a:r>
            <a:r>
              <a:rPr lang="es-CL" sz="1400" b="1" dirty="0" err="1"/>
              <a:t>Contract</a:t>
            </a:r>
            <a:r>
              <a:rPr lang="es-CL" sz="1400" b="1" dirty="0"/>
              <a:t> </a:t>
            </a:r>
            <a:r>
              <a:rPr lang="es-CL" sz="1400" dirty="0"/>
              <a:t>PACT</a:t>
            </a:r>
          </a:p>
          <a:p>
            <a:pPr lvl="1" algn="just"/>
            <a:endParaRPr lang="en-US" sz="1400" dirty="0"/>
          </a:p>
          <a:p>
            <a:pPr marL="285750" indent="-285750" algn="just">
              <a:buFont typeface="Wingdings" pitchFamily="2" charset="2"/>
              <a:buChar char="§"/>
            </a:pPr>
            <a:r>
              <a:rPr lang="en-US" sz="1400" dirty="0" err="1"/>
              <a:t>Modelo</a:t>
            </a:r>
            <a:r>
              <a:rPr lang="en-US" sz="1400" dirty="0"/>
              <a:t> de </a:t>
            </a:r>
            <a:r>
              <a:rPr lang="en-US" sz="1400" dirty="0" err="1"/>
              <a:t>Negocio</a:t>
            </a:r>
            <a:endParaRPr lang="en-US" sz="1400" dirty="0"/>
          </a:p>
          <a:p>
            <a:pPr marL="742950" lvl="1" indent="-285750" algn="just">
              <a:buFont typeface="Wingdings" pitchFamily="2" charset="2"/>
              <a:buChar char="v"/>
            </a:pPr>
            <a:r>
              <a:rPr lang="en-US" sz="1400" b="1" dirty="0"/>
              <a:t>Win-Win</a:t>
            </a:r>
            <a:r>
              <a:rPr lang="en-US" sz="1400" dirty="0"/>
              <a:t>: </a:t>
            </a:r>
            <a:r>
              <a:rPr lang="en-US" sz="1400" dirty="0" err="1"/>
              <a:t>Ganar-Ganar</a:t>
            </a:r>
            <a:r>
              <a:rPr lang="en-US" sz="1400" dirty="0"/>
              <a:t> en </a:t>
            </a:r>
            <a:r>
              <a:rPr lang="en-US" sz="1400" dirty="0" err="1"/>
              <a:t>todo</a:t>
            </a:r>
            <a:r>
              <a:rPr lang="en-US" sz="1400" dirty="0"/>
              <a:t> el </a:t>
            </a:r>
            <a:r>
              <a:rPr lang="en-US" sz="1400" dirty="0" err="1"/>
              <a:t>ecosistema</a:t>
            </a:r>
            <a:endParaRPr lang="es-CL" sz="1400" dirty="0"/>
          </a:p>
        </p:txBody>
      </p:sp>
      <p:sp>
        <p:nvSpPr>
          <p:cNvPr id="13" name="12 Rectángulo"/>
          <p:cNvSpPr/>
          <p:nvPr/>
        </p:nvSpPr>
        <p:spPr>
          <a:xfrm>
            <a:off x="1874849" y="92097"/>
            <a:ext cx="6768752" cy="830997"/>
          </a:xfrm>
          <a:prstGeom prst="rect">
            <a:avLst/>
          </a:prstGeom>
        </p:spPr>
        <p:txBody>
          <a:bodyPr wrap="square">
            <a:spAutoFit/>
          </a:bodyPr>
          <a:lstStyle/>
          <a:p>
            <a:r>
              <a:rPr lang="en-US" sz="2400" dirty="0" err="1"/>
              <a:t>Creando</a:t>
            </a:r>
            <a:r>
              <a:rPr lang="en-US" sz="2400" dirty="0"/>
              <a:t> </a:t>
            </a:r>
            <a:r>
              <a:rPr lang="en-US" sz="2400" dirty="0" err="1"/>
              <a:t>soluciones</a:t>
            </a:r>
            <a:r>
              <a:rPr lang="en-US" sz="2400" dirty="0"/>
              <a:t> </a:t>
            </a:r>
            <a:r>
              <a:rPr lang="en-US" sz="2400" dirty="0" err="1"/>
              <a:t>para</a:t>
            </a:r>
            <a:r>
              <a:rPr lang="en-US" sz="2400" dirty="0"/>
              <a:t> </a:t>
            </a:r>
            <a:r>
              <a:rPr lang="en-US" sz="2400" dirty="0" err="1"/>
              <a:t>una</a:t>
            </a:r>
            <a:r>
              <a:rPr lang="en-US" sz="2400" dirty="0"/>
              <a:t> mayor </a:t>
            </a:r>
            <a:r>
              <a:rPr lang="en-US" sz="2400" dirty="0" err="1"/>
              <a:t>visibilidad</a:t>
            </a:r>
            <a:r>
              <a:rPr lang="en-US" sz="2400" dirty="0"/>
              <a:t> y </a:t>
            </a:r>
            <a:r>
              <a:rPr lang="en-US" sz="2400" dirty="0" err="1"/>
              <a:t>transparencia</a:t>
            </a:r>
            <a:r>
              <a:rPr lang="en-US" sz="2400" dirty="0"/>
              <a:t> en la </a:t>
            </a:r>
            <a:r>
              <a:rPr lang="en-US" sz="2400" dirty="0" err="1"/>
              <a:t>industria</a:t>
            </a:r>
            <a:r>
              <a:rPr lang="en-US" sz="2400" dirty="0"/>
              <a:t> </a:t>
            </a:r>
            <a:r>
              <a:rPr lang="en-US" sz="2400" dirty="0" err="1"/>
              <a:t>logística</a:t>
            </a:r>
            <a:r>
              <a:rPr lang="en-US" sz="2400" dirty="0"/>
              <a:t> </a:t>
            </a:r>
            <a:r>
              <a:rPr lang="en-US" sz="2400" dirty="0" err="1"/>
              <a:t>mundial</a:t>
            </a:r>
            <a:endParaRPr lang="es-CL" sz="2400" dirty="0"/>
          </a:p>
        </p:txBody>
      </p:sp>
      <p:pic>
        <p:nvPicPr>
          <p:cNvPr id="14" name="Imagen 4">
            <a:extLst>
              <a:ext uri="{FF2B5EF4-FFF2-40B4-BE49-F238E27FC236}">
                <a16:creationId xmlns:a16="http://schemas.microsoft.com/office/drawing/2014/main" id="{F2B6C035-158D-447D-95B6-190747E972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92693"/>
            <a:ext cx="1584176" cy="326432"/>
          </a:xfrm>
          <a:prstGeom prst="rect">
            <a:avLst/>
          </a:prstGeom>
        </p:spPr>
      </p:pic>
      <p:pic>
        <p:nvPicPr>
          <p:cNvPr id="15" name="Imagen 6">
            <a:extLst>
              <a:ext uri="{FF2B5EF4-FFF2-40B4-BE49-F238E27FC236}">
                <a16:creationId xmlns:a16="http://schemas.microsoft.com/office/drawing/2014/main" id="{36265CF5-FB83-4EAF-AAB8-4060D39249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326710"/>
            <a:ext cx="936104" cy="392338"/>
          </a:xfrm>
          <a:prstGeom prst="rect">
            <a:avLst/>
          </a:prstGeom>
        </p:spPr>
      </p:pic>
    </p:spTree>
    <p:extLst>
      <p:ext uri="{BB962C8B-B14F-4D97-AF65-F5344CB8AC3E}">
        <p14:creationId xmlns:p14="http://schemas.microsoft.com/office/powerpoint/2010/main" val="411310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fecha 7">
            <a:extLst>
              <a:ext uri="{FF2B5EF4-FFF2-40B4-BE49-F238E27FC236}">
                <a16:creationId xmlns:a16="http://schemas.microsoft.com/office/drawing/2014/main" id="{CE3D88D6-2655-4B61-95A2-83ADA4D33DC0}"/>
              </a:ext>
            </a:extLst>
          </p:cNvPr>
          <p:cNvSpPr>
            <a:spLocks noGrp="1"/>
          </p:cNvSpPr>
          <p:nvPr>
            <p:ph type="dt" sz="half" idx="10"/>
          </p:nvPr>
        </p:nvSpPr>
        <p:spPr>
          <a:xfrm>
            <a:off x="6804248" y="4718980"/>
            <a:ext cx="1919288" cy="274637"/>
          </a:xfrm>
        </p:spPr>
        <p:txBody>
          <a:bodyPr/>
          <a:lstStyle/>
          <a:p>
            <a:pPr algn="r">
              <a:defRPr/>
            </a:pPr>
            <a:r>
              <a:rPr lang="en-US" dirty="0"/>
              <a:t>19/11/2018</a:t>
            </a:r>
          </a:p>
        </p:txBody>
      </p:sp>
      <p:sp>
        <p:nvSpPr>
          <p:cNvPr id="9" name="Marcador de pie de página 8">
            <a:extLst>
              <a:ext uri="{FF2B5EF4-FFF2-40B4-BE49-F238E27FC236}">
                <a16:creationId xmlns:a16="http://schemas.microsoft.com/office/drawing/2014/main" id="{9EE68FA3-95CC-4945-AB6B-89E6278359A9}"/>
              </a:ext>
            </a:extLst>
          </p:cNvPr>
          <p:cNvSpPr>
            <a:spLocks noGrp="1"/>
          </p:cNvSpPr>
          <p:nvPr>
            <p:ph type="ftr" sz="quarter" idx="11"/>
          </p:nvPr>
        </p:nvSpPr>
        <p:spPr>
          <a:xfrm>
            <a:off x="107504" y="4718980"/>
            <a:ext cx="2351087" cy="408782"/>
          </a:xfrm>
        </p:spPr>
        <p:txBody>
          <a:bodyPr/>
          <a:lstStyle/>
          <a:p>
            <a:pPr algn="l">
              <a:defRPr/>
            </a:pPr>
            <a:r>
              <a:rPr lang="en-US" sz="1200" dirty="0">
                <a:solidFill>
                  <a:srgbClr val="FFFF00"/>
                </a:solidFill>
              </a:rPr>
              <a:t>Container Monitoring System</a:t>
            </a:r>
          </a:p>
          <a:p>
            <a:pPr algn="ctr">
              <a:defRPr/>
            </a:pPr>
            <a:r>
              <a:rPr lang="en-US" sz="1200" dirty="0">
                <a:solidFill>
                  <a:srgbClr val="FFFF00"/>
                </a:solidFill>
              </a:rPr>
              <a:t>for multimodal transport</a:t>
            </a:r>
          </a:p>
        </p:txBody>
      </p:sp>
      <p:sp>
        <p:nvSpPr>
          <p:cNvPr id="10" name="Marcador de número de diapositiva 9">
            <a:extLst>
              <a:ext uri="{FF2B5EF4-FFF2-40B4-BE49-F238E27FC236}">
                <a16:creationId xmlns:a16="http://schemas.microsoft.com/office/drawing/2014/main" id="{F2931CA2-1436-4C13-A35D-9B0DA5E4BA22}"/>
              </a:ext>
            </a:extLst>
          </p:cNvPr>
          <p:cNvSpPr>
            <a:spLocks noGrp="1"/>
          </p:cNvSpPr>
          <p:nvPr>
            <p:ph type="sldNum" sz="quarter" idx="12"/>
          </p:nvPr>
        </p:nvSpPr>
        <p:spPr>
          <a:xfrm>
            <a:off x="8676456" y="4718980"/>
            <a:ext cx="366712" cy="274637"/>
          </a:xfrm>
        </p:spPr>
        <p:txBody>
          <a:bodyPr/>
          <a:lstStyle/>
          <a:p>
            <a:pPr>
              <a:defRPr/>
            </a:pPr>
            <a:fld id="{EA41D605-EA92-4852-AAD0-E9D4C1E6D1B6}" type="slidenum">
              <a:rPr lang="en-US" smtClean="0"/>
              <a:pPr>
                <a:defRPr/>
              </a:pPr>
              <a:t>8</a:t>
            </a:fld>
            <a:endParaRPr lang="en-US" dirty="0"/>
          </a:p>
        </p:txBody>
      </p:sp>
      <p:sp>
        <p:nvSpPr>
          <p:cNvPr id="13" name="12 Rectángulo"/>
          <p:cNvSpPr/>
          <p:nvPr/>
        </p:nvSpPr>
        <p:spPr>
          <a:xfrm>
            <a:off x="3347864" y="149883"/>
            <a:ext cx="3600400" cy="461665"/>
          </a:xfrm>
          <a:prstGeom prst="rect">
            <a:avLst/>
          </a:prstGeom>
        </p:spPr>
        <p:txBody>
          <a:bodyPr wrap="square">
            <a:spAutoFit/>
          </a:bodyPr>
          <a:lstStyle/>
          <a:p>
            <a:r>
              <a:rPr lang="en-US" sz="2400" dirty="0"/>
              <a:t>Una </a:t>
            </a:r>
            <a:r>
              <a:rPr lang="en-US" sz="2400" dirty="0" err="1"/>
              <a:t>solución</a:t>
            </a:r>
            <a:r>
              <a:rPr lang="en-US" sz="2400" dirty="0"/>
              <a:t> </a:t>
            </a:r>
            <a:r>
              <a:rPr lang="en-US" sz="2400" dirty="0" err="1"/>
              <a:t>escalable</a:t>
            </a:r>
            <a:endParaRPr lang="es-CL" sz="2400" dirty="0"/>
          </a:p>
        </p:txBody>
      </p:sp>
      <p:pic>
        <p:nvPicPr>
          <p:cNvPr id="14" name="Imagen 4">
            <a:extLst>
              <a:ext uri="{FF2B5EF4-FFF2-40B4-BE49-F238E27FC236}">
                <a16:creationId xmlns:a16="http://schemas.microsoft.com/office/drawing/2014/main" id="{F2B6C035-158D-447D-95B6-190747E972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92693"/>
            <a:ext cx="1584176" cy="326432"/>
          </a:xfrm>
          <a:prstGeom prst="rect">
            <a:avLst/>
          </a:prstGeom>
        </p:spPr>
      </p:pic>
      <p:pic>
        <p:nvPicPr>
          <p:cNvPr id="15" name="Imagen 6">
            <a:extLst>
              <a:ext uri="{FF2B5EF4-FFF2-40B4-BE49-F238E27FC236}">
                <a16:creationId xmlns:a16="http://schemas.microsoft.com/office/drawing/2014/main" id="{36265CF5-FB83-4EAF-AAB8-4060D39249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326710"/>
            <a:ext cx="936104" cy="392338"/>
          </a:xfrm>
          <a:prstGeom prst="rect">
            <a:avLst/>
          </a:prstGeom>
        </p:spPr>
      </p:pic>
      <p:pic>
        <p:nvPicPr>
          <p:cNvPr id="4" name="Imagen 3">
            <a:extLst>
              <a:ext uri="{FF2B5EF4-FFF2-40B4-BE49-F238E27FC236}">
                <a16:creationId xmlns:a16="http://schemas.microsoft.com/office/drawing/2014/main" id="{FF44F760-71E6-4CAD-8DD5-B7E0D15B40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7744" y="668295"/>
            <a:ext cx="5328593" cy="3016298"/>
          </a:xfrm>
          <a:prstGeom prst="rect">
            <a:avLst/>
          </a:prstGeom>
        </p:spPr>
      </p:pic>
    </p:spTree>
    <p:extLst>
      <p:ext uri="{BB962C8B-B14F-4D97-AF65-F5344CB8AC3E}">
        <p14:creationId xmlns:p14="http://schemas.microsoft.com/office/powerpoint/2010/main" val="462098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fecha 7">
            <a:extLst>
              <a:ext uri="{FF2B5EF4-FFF2-40B4-BE49-F238E27FC236}">
                <a16:creationId xmlns:a16="http://schemas.microsoft.com/office/drawing/2014/main" id="{CE3D88D6-2655-4B61-95A2-83ADA4D33DC0}"/>
              </a:ext>
            </a:extLst>
          </p:cNvPr>
          <p:cNvSpPr>
            <a:spLocks noGrp="1"/>
          </p:cNvSpPr>
          <p:nvPr>
            <p:ph type="dt" sz="half" idx="10"/>
          </p:nvPr>
        </p:nvSpPr>
        <p:spPr>
          <a:xfrm>
            <a:off x="6804248" y="4718980"/>
            <a:ext cx="1919288" cy="274637"/>
          </a:xfrm>
        </p:spPr>
        <p:txBody>
          <a:bodyPr/>
          <a:lstStyle/>
          <a:p>
            <a:pPr algn="r">
              <a:defRPr/>
            </a:pPr>
            <a:r>
              <a:rPr lang="en-US" dirty="0"/>
              <a:t>19/11/2018</a:t>
            </a:r>
          </a:p>
        </p:txBody>
      </p:sp>
      <p:sp>
        <p:nvSpPr>
          <p:cNvPr id="9" name="Marcador de pie de página 8">
            <a:extLst>
              <a:ext uri="{FF2B5EF4-FFF2-40B4-BE49-F238E27FC236}">
                <a16:creationId xmlns:a16="http://schemas.microsoft.com/office/drawing/2014/main" id="{9EE68FA3-95CC-4945-AB6B-89E6278359A9}"/>
              </a:ext>
            </a:extLst>
          </p:cNvPr>
          <p:cNvSpPr>
            <a:spLocks noGrp="1"/>
          </p:cNvSpPr>
          <p:nvPr>
            <p:ph type="ftr" sz="quarter" idx="11"/>
          </p:nvPr>
        </p:nvSpPr>
        <p:spPr>
          <a:xfrm>
            <a:off x="107504" y="4718980"/>
            <a:ext cx="2351087" cy="408782"/>
          </a:xfrm>
        </p:spPr>
        <p:txBody>
          <a:bodyPr/>
          <a:lstStyle/>
          <a:p>
            <a:pPr algn="l">
              <a:defRPr/>
            </a:pPr>
            <a:r>
              <a:rPr lang="en-US" sz="1200" dirty="0">
                <a:solidFill>
                  <a:srgbClr val="FFFF00"/>
                </a:solidFill>
              </a:rPr>
              <a:t>Container Monitoring System</a:t>
            </a:r>
          </a:p>
          <a:p>
            <a:pPr algn="ctr">
              <a:defRPr/>
            </a:pPr>
            <a:r>
              <a:rPr lang="en-US" sz="1200" dirty="0">
                <a:solidFill>
                  <a:srgbClr val="FFFF00"/>
                </a:solidFill>
              </a:rPr>
              <a:t>for multimodal transport</a:t>
            </a:r>
          </a:p>
        </p:txBody>
      </p:sp>
      <p:sp>
        <p:nvSpPr>
          <p:cNvPr id="10" name="Marcador de número de diapositiva 9">
            <a:extLst>
              <a:ext uri="{FF2B5EF4-FFF2-40B4-BE49-F238E27FC236}">
                <a16:creationId xmlns:a16="http://schemas.microsoft.com/office/drawing/2014/main" id="{F2931CA2-1436-4C13-A35D-9B0DA5E4BA22}"/>
              </a:ext>
            </a:extLst>
          </p:cNvPr>
          <p:cNvSpPr>
            <a:spLocks noGrp="1"/>
          </p:cNvSpPr>
          <p:nvPr>
            <p:ph type="sldNum" sz="quarter" idx="12"/>
          </p:nvPr>
        </p:nvSpPr>
        <p:spPr>
          <a:xfrm>
            <a:off x="8676456" y="4718980"/>
            <a:ext cx="366712" cy="274637"/>
          </a:xfrm>
        </p:spPr>
        <p:txBody>
          <a:bodyPr/>
          <a:lstStyle/>
          <a:p>
            <a:pPr>
              <a:defRPr/>
            </a:pPr>
            <a:fld id="{EA41D605-EA92-4852-AAD0-E9D4C1E6D1B6}" type="slidenum">
              <a:rPr lang="en-US" smtClean="0"/>
              <a:pPr>
                <a:defRPr/>
              </a:pPr>
              <a:t>9</a:t>
            </a:fld>
            <a:endParaRPr lang="en-US" dirty="0"/>
          </a:p>
        </p:txBody>
      </p:sp>
      <p:pic>
        <p:nvPicPr>
          <p:cNvPr id="14" name="Imagen 4">
            <a:extLst>
              <a:ext uri="{FF2B5EF4-FFF2-40B4-BE49-F238E27FC236}">
                <a16:creationId xmlns:a16="http://schemas.microsoft.com/office/drawing/2014/main" id="{F2B6C035-158D-447D-95B6-190747E972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92693"/>
            <a:ext cx="1584176" cy="326432"/>
          </a:xfrm>
          <a:prstGeom prst="rect">
            <a:avLst/>
          </a:prstGeom>
        </p:spPr>
      </p:pic>
      <p:pic>
        <p:nvPicPr>
          <p:cNvPr id="15" name="Imagen 6">
            <a:extLst>
              <a:ext uri="{FF2B5EF4-FFF2-40B4-BE49-F238E27FC236}">
                <a16:creationId xmlns:a16="http://schemas.microsoft.com/office/drawing/2014/main" id="{36265CF5-FB83-4EAF-AAB8-4060D39249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326710"/>
            <a:ext cx="936104" cy="392338"/>
          </a:xfrm>
          <a:prstGeom prst="rect">
            <a:avLst/>
          </a:prstGeom>
        </p:spPr>
      </p:pic>
      <p:pic>
        <p:nvPicPr>
          <p:cNvPr id="4" name="Imagen 3">
            <a:extLst>
              <a:ext uri="{FF2B5EF4-FFF2-40B4-BE49-F238E27FC236}">
                <a16:creationId xmlns:a16="http://schemas.microsoft.com/office/drawing/2014/main" id="{738478C3-0C2C-43F2-983D-B0AB1EA4AD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1914" y="1064852"/>
            <a:ext cx="3972344" cy="2498072"/>
          </a:xfrm>
          <a:prstGeom prst="rect">
            <a:avLst/>
          </a:prstGeom>
        </p:spPr>
      </p:pic>
      <p:sp>
        <p:nvSpPr>
          <p:cNvPr id="12" name="12 Rectángulo">
            <a:extLst>
              <a:ext uri="{FF2B5EF4-FFF2-40B4-BE49-F238E27FC236}">
                <a16:creationId xmlns:a16="http://schemas.microsoft.com/office/drawing/2014/main" id="{3BD10372-4EE7-4201-8D60-2904D246DBA4}"/>
              </a:ext>
            </a:extLst>
          </p:cNvPr>
          <p:cNvSpPr/>
          <p:nvPr/>
        </p:nvSpPr>
        <p:spPr>
          <a:xfrm>
            <a:off x="3347864" y="149883"/>
            <a:ext cx="3600400" cy="461665"/>
          </a:xfrm>
          <a:prstGeom prst="rect">
            <a:avLst/>
          </a:prstGeom>
        </p:spPr>
        <p:txBody>
          <a:bodyPr wrap="square">
            <a:spAutoFit/>
          </a:bodyPr>
          <a:lstStyle/>
          <a:p>
            <a:r>
              <a:rPr lang="en-US" sz="2400" dirty="0"/>
              <a:t>Una </a:t>
            </a:r>
            <a:r>
              <a:rPr lang="en-US" sz="2400" dirty="0" err="1"/>
              <a:t>solución</a:t>
            </a:r>
            <a:r>
              <a:rPr lang="en-US" sz="2400" dirty="0"/>
              <a:t> </a:t>
            </a:r>
            <a:r>
              <a:rPr lang="en-US" sz="2400" dirty="0" err="1"/>
              <a:t>escalable</a:t>
            </a:r>
            <a:endParaRPr lang="es-CL" sz="2400" dirty="0"/>
          </a:p>
        </p:txBody>
      </p:sp>
      <p:sp>
        <p:nvSpPr>
          <p:cNvPr id="16" name="12 Rectángulo">
            <a:extLst>
              <a:ext uri="{FF2B5EF4-FFF2-40B4-BE49-F238E27FC236}">
                <a16:creationId xmlns:a16="http://schemas.microsoft.com/office/drawing/2014/main" id="{75ADB870-9011-47DD-A24B-F45110E10C35}"/>
              </a:ext>
            </a:extLst>
          </p:cNvPr>
          <p:cNvSpPr/>
          <p:nvPr/>
        </p:nvSpPr>
        <p:spPr>
          <a:xfrm>
            <a:off x="2432562" y="551808"/>
            <a:ext cx="5616624" cy="369332"/>
          </a:xfrm>
          <a:prstGeom prst="rect">
            <a:avLst/>
          </a:prstGeom>
        </p:spPr>
        <p:txBody>
          <a:bodyPr wrap="square">
            <a:spAutoFit/>
          </a:bodyPr>
          <a:lstStyle/>
          <a:p>
            <a:r>
              <a:rPr lang="en-US" dirty="0"/>
              <a:t>Smart Container Deployment Forecast (Millions)</a:t>
            </a:r>
            <a:endParaRPr lang="es-CL" dirty="0"/>
          </a:p>
        </p:txBody>
      </p:sp>
    </p:spTree>
    <p:extLst>
      <p:ext uri="{BB962C8B-B14F-4D97-AF65-F5344CB8AC3E}">
        <p14:creationId xmlns:p14="http://schemas.microsoft.com/office/powerpoint/2010/main" val="34679149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11294</TotalTime>
  <Words>740</Words>
  <Application>Microsoft Office PowerPoint</Application>
  <PresentationFormat>Presentación en pantalla (16:9)</PresentationFormat>
  <Paragraphs>154</Paragraphs>
  <Slides>18</Slides>
  <Notes>18</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Arial</vt:lpstr>
      <vt:lpstr>Calibri</vt:lpstr>
      <vt:lpstr>Lucida Sans Unicode</vt:lpstr>
      <vt:lpstr>Verdana</vt:lpstr>
      <vt:lpstr>Wingdings</vt:lpstr>
      <vt:lpstr>Wingdings 2</vt:lpstr>
      <vt:lpstr>Wingdings 3</vt:lpstr>
      <vt:lpstr>Concourse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Phillip</dc:creator>
  <cp:lastModifiedBy>José Fontirroig</cp:lastModifiedBy>
  <cp:revision>278</cp:revision>
  <dcterms:created xsi:type="dcterms:W3CDTF">2013-01-01T23:55:02Z</dcterms:created>
  <dcterms:modified xsi:type="dcterms:W3CDTF">2018-11-19T18:45:05Z</dcterms:modified>
</cp:coreProperties>
</file>