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1"/>
    <p:restoredTop sz="94678"/>
  </p:normalViewPr>
  <p:slideViewPr>
    <p:cSldViewPr snapToGrid="0" snapToObjects="1">
      <p:cViewPr>
        <p:scale>
          <a:sx n="56" d="100"/>
          <a:sy n="56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6"/>
            <a:ext cx="10363200" cy="127338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69"/>
            <a:ext cx="9144000" cy="883073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47334"/>
            <a:ext cx="26289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47334"/>
            <a:ext cx="77343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9118611"/>
            <a:ext cx="10515600" cy="1521459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477144"/>
            <a:ext cx="10515600" cy="800099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7"/>
            <a:ext cx="5181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7"/>
            <a:ext cx="5181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2"/>
            <a:ext cx="105156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3"/>
            <a:ext cx="5157787" cy="439419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0"/>
            <a:ext cx="5157787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966203"/>
            <a:ext cx="5183188" cy="439419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360400"/>
            <a:ext cx="51831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8400"/>
            <a:ext cx="3932237" cy="8534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5"/>
            <a:ext cx="6172200" cy="259926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972800"/>
            <a:ext cx="3932237" cy="203284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8400"/>
            <a:ext cx="3932237" cy="8534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5"/>
            <a:ext cx="6172200" cy="259926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972800"/>
            <a:ext cx="3932237" cy="203284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2"/>
            <a:ext cx="105156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7"/>
            <a:ext cx="105156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2"/>
            <a:ext cx="2743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397D-40D7-BE49-866C-AF0D37BC1726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2"/>
            <a:ext cx="2743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567A-7E80-2448-857B-AD47008C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90D443-2DB1-BA42-A585-D507A77DF88C}"/>
              </a:ext>
            </a:extLst>
          </p:cNvPr>
          <p:cNvSpPr/>
          <p:nvPr/>
        </p:nvSpPr>
        <p:spPr>
          <a:xfrm>
            <a:off x="2415466" y="3413387"/>
            <a:ext cx="3422117" cy="342211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673AAB-34EA-5245-A257-56D3A22CD61D}"/>
              </a:ext>
            </a:extLst>
          </p:cNvPr>
          <p:cNvSpPr/>
          <p:nvPr/>
        </p:nvSpPr>
        <p:spPr>
          <a:xfrm>
            <a:off x="6300197" y="3413387"/>
            <a:ext cx="3422117" cy="342211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33383-772B-CD49-AE80-DCEFE39A7784}"/>
              </a:ext>
            </a:extLst>
          </p:cNvPr>
          <p:cNvSpPr/>
          <p:nvPr/>
        </p:nvSpPr>
        <p:spPr>
          <a:xfrm>
            <a:off x="2415465" y="7255624"/>
            <a:ext cx="3422117" cy="342211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802A62-5747-BB47-8743-7F60C8341955}"/>
              </a:ext>
            </a:extLst>
          </p:cNvPr>
          <p:cNvSpPr/>
          <p:nvPr/>
        </p:nvSpPr>
        <p:spPr>
          <a:xfrm>
            <a:off x="6300197" y="7255624"/>
            <a:ext cx="3422117" cy="342211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A087F7-89B9-5444-B468-0695412EAECC}"/>
              </a:ext>
            </a:extLst>
          </p:cNvPr>
          <p:cNvSpPr/>
          <p:nvPr/>
        </p:nvSpPr>
        <p:spPr>
          <a:xfrm>
            <a:off x="198380" y="1594262"/>
            <a:ext cx="4488545" cy="126609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Name in Font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A5F8EA-71DC-A549-A091-A25D901A86AD}"/>
              </a:ext>
            </a:extLst>
          </p:cNvPr>
          <p:cNvSpPr/>
          <p:nvPr/>
        </p:nvSpPr>
        <p:spPr>
          <a:xfrm>
            <a:off x="10247429" y="3881798"/>
            <a:ext cx="2457452" cy="245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DF79E-37FE-8C41-8879-A110709E053E}"/>
              </a:ext>
            </a:extLst>
          </p:cNvPr>
          <p:cNvSpPr/>
          <p:nvPr/>
        </p:nvSpPr>
        <p:spPr>
          <a:xfrm>
            <a:off x="-543657" y="3881798"/>
            <a:ext cx="2457452" cy="245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B692F8-EA2E-5C4C-841A-9B3272EDEA24}"/>
              </a:ext>
            </a:extLst>
          </p:cNvPr>
          <p:cNvSpPr/>
          <p:nvPr/>
        </p:nvSpPr>
        <p:spPr>
          <a:xfrm>
            <a:off x="10247428" y="7724035"/>
            <a:ext cx="2457452" cy="245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503DA9-E01F-ED43-AF5D-EF14643D2A4A}"/>
              </a:ext>
            </a:extLst>
          </p:cNvPr>
          <p:cNvSpPr/>
          <p:nvPr/>
        </p:nvSpPr>
        <p:spPr>
          <a:xfrm>
            <a:off x="-543657" y="7724035"/>
            <a:ext cx="2457452" cy="245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6FF1DD-ECDB-2448-90F1-8D9EFE503495}"/>
              </a:ext>
            </a:extLst>
          </p:cNvPr>
          <p:cNvSpPr/>
          <p:nvPr/>
        </p:nvSpPr>
        <p:spPr>
          <a:xfrm>
            <a:off x="0" y="-38582"/>
            <a:ext cx="12192000" cy="1266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683057-16A6-9943-BC85-338410E4EA64}"/>
              </a:ext>
            </a:extLst>
          </p:cNvPr>
          <p:cNvSpPr/>
          <p:nvPr/>
        </p:nvSpPr>
        <p:spPr>
          <a:xfrm>
            <a:off x="7505077" y="1845473"/>
            <a:ext cx="4488545" cy="6497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Nav Bar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5ED20D-92B1-244E-B2F9-389038D9912A}"/>
              </a:ext>
            </a:extLst>
          </p:cNvPr>
          <p:cNvSpPr/>
          <p:nvPr/>
        </p:nvSpPr>
        <p:spPr>
          <a:xfrm>
            <a:off x="-996463" y="11566272"/>
            <a:ext cx="15790985" cy="1266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6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A087F7-89B9-5444-B468-0695412EAECC}"/>
              </a:ext>
            </a:extLst>
          </p:cNvPr>
          <p:cNvSpPr/>
          <p:nvPr/>
        </p:nvSpPr>
        <p:spPr>
          <a:xfrm>
            <a:off x="198380" y="1594262"/>
            <a:ext cx="4488545" cy="126609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Name in Font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6FF1DD-ECDB-2448-90F1-8D9EFE503495}"/>
              </a:ext>
            </a:extLst>
          </p:cNvPr>
          <p:cNvSpPr/>
          <p:nvPr/>
        </p:nvSpPr>
        <p:spPr>
          <a:xfrm>
            <a:off x="0" y="-38582"/>
            <a:ext cx="12192000" cy="1266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DESKTOP - RESUME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683057-16A6-9943-BC85-338410E4EA64}"/>
              </a:ext>
            </a:extLst>
          </p:cNvPr>
          <p:cNvSpPr/>
          <p:nvPr/>
        </p:nvSpPr>
        <p:spPr>
          <a:xfrm>
            <a:off x="7505077" y="1845473"/>
            <a:ext cx="4488545" cy="6497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Nav 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694DC-2B65-B748-B12B-12264004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1546"/>
            <a:ext cx="12192000" cy="66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22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Foran, Jennifer</dc:creator>
  <cp:lastModifiedBy>Foran, Jennifer</cp:lastModifiedBy>
  <cp:revision>2</cp:revision>
  <dcterms:created xsi:type="dcterms:W3CDTF">2020-02-17T22:10:48Z</dcterms:created>
  <dcterms:modified xsi:type="dcterms:W3CDTF">2020-02-17T22:21:19Z</dcterms:modified>
</cp:coreProperties>
</file>